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1.xml" ContentType="application/vnd.openxmlformats-officedocument.drawingml.chart+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40"/>
  </p:notesMasterIdLst>
  <p:sldIdLst>
    <p:sldId id="2506" r:id="rId3"/>
    <p:sldId id="2508" r:id="rId4"/>
    <p:sldId id="2509" r:id="rId5"/>
    <p:sldId id="1377" r:id="rId6"/>
    <p:sldId id="1250" r:id="rId7"/>
    <p:sldId id="2521" r:id="rId8"/>
    <p:sldId id="2515" r:id="rId9"/>
    <p:sldId id="2522" r:id="rId10"/>
    <p:sldId id="2523" r:id="rId11"/>
    <p:sldId id="843" r:id="rId12"/>
    <p:sldId id="1523" r:id="rId13"/>
    <p:sldId id="2525" r:id="rId14"/>
    <p:sldId id="2526" r:id="rId15"/>
    <p:sldId id="2527" r:id="rId16"/>
    <p:sldId id="2528" r:id="rId17"/>
    <p:sldId id="2529" r:id="rId18"/>
    <p:sldId id="2530" r:id="rId19"/>
    <p:sldId id="2531" r:id="rId20"/>
    <p:sldId id="2516" r:id="rId21"/>
    <p:sldId id="2444" r:id="rId22"/>
    <p:sldId id="2524" r:id="rId23"/>
    <p:sldId id="2532" r:id="rId24"/>
    <p:sldId id="2533" r:id="rId25"/>
    <p:sldId id="2517" r:id="rId26"/>
    <p:sldId id="2188" r:id="rId27"/>
    <p:sldId id="1136" r:id="rId28"/>
    <p:sldId id="1386" r:id="rId29"/>
    <p:sldId id="1573" r:id="rId30"/>
    <p:sldId id="2414" r:id="rId31"/>
    <p:sldId id="1792" r:id="rId32"/>
    <p:sldId id="2089" r:id="rId33"/>
    <p:sldId id="2497" r:id="rId34"/>
    <p:sldId id="1422" r:id="rId35"/>
    <p:sldId id="1906" r:id="rId36"/>
    <p:sldId id="444" r:id="rId37"/>
    <p:sldId id="2505" r:id="rId38"/>
    <p:sldId id="2518"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840" userDrawn="1">
          <p15:clr>
            <a:srgbClr val="A4A3A4"/>
          </p15:clr>
        </p15:guide>
        <p15:guide id="3" orient="horz" pos="21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472C4"/>
    <a:srgbClr val="2F5597"/>
    <a:srgbClr val="C7D4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3" autoAdjust="0"/>
    <p:restoredTop sz="95597" autoAdjust="0"/>
  </p:normalViewPr>
  <p:slideViewPr>
    <p:cSldViewPr snapToGrid="0" showGuides="1">
      <p:cViewPr varScale="1">
        <p:scale>
          <a:sx n="105" d="100"/>
          <a:sy n="105" d="100"/>
        </p:scale>
        <p:origin x="816" y="184"/>
      </p:cViewPr>
      <p:guideLst>
        <p:guide orient="horz" pos="2205"/>
        <p:guide pos="3840"/>
        <p:guide orient="horz" pos="218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Series 1</c:v>
                </c:pt>
              </c:strCache>
            </c:strRef>
          </c:tx>
          <c:spPr>
            <a:ln w="28575" cap="rnd" cmpd="sng" algn="ctr">
              <a:solidFill>
                <a:srgbClr val="C7D4ED"/>
              </a:solidFill>
              <a:prstDash val="solid"/>
              <a:round/>
            </a:ln>
            <a:effectLst/>
          </c:spPr>
          <c:marker>
            <c:symbol val="circle"/>
            <c:size val="8"/>
            <c:spPr>
              <a:solidFill>
                <a:srgbClr val="C7D4ED"/>
              </a:solidFill>
              <a:ln w="9525" cap="flat" cmpd="sng" algn="ctr">
                <a:solidFill>
                  <a:srgbClr val="C7D4ED"/>
                </a:solidFill>
                <a:prstDash val="solid"/>
                <a:round/>
              </a:ln>
              <a:effectLst/>
            </c:spPr>
          </c:marker>
          <c:xVal>
            <c:numRef>
              <c:f>Sheet1!$A$2:$A$13</c:f>
            </c:numRef>
          </c:xVal>
          <c:yVal>
            <c:numRef>
              <c:f>Sheet1!$B$2:$B$13</c:f>
              <c:numCache>
                <c:formatCode>General</c:formatCode>
                <c:ptCount val="12"/>
                <c:pt idx="0">
                  <c:v>10</c:v>
                </c:pt>
                <c:pt idx="1">
                  <c:v>45</c:v>
                </c:pt>
                <c:pt idx="2">
                  <c:v>85</c:v>
                </c:pt>
                <c:pt idx="3">
                  <c:v>40</c:v>
                </c:pt>
                <c:pt idx="4">
                  <c:v>55</c:v>
                </c:pt>
                <c:pt idx="5">
                  <c:v>20</c:v>
                </c:pt>
                <c:pt idx="6">
                  <c:v>80</c:v>
                </c:pt>
                <c:pt idx="7">
                  <c:v>65</c:v>
                </c:pt>
                <c:pt idx="8">
                  <c:v>85</c:v>
                </c:pt>
                <c:pt idx="9">
                  <c:v>35</c:v>
                </c:pt>
                <c:pt idx="10">
                  <c:v>15</c:v>
                </c:pt>
                <c:pt idx="11">
                  <c:v>110</c:v>
                </c:pt>
              </c:numCache>
            </c:numRef>
          </c:yVal>
          <c:smooth val="1"/>
          <c:extLst>
            <c:ext xmlns:c16="http://schemas.microsoft.com/office/drawing/2014/chart" uri="{C3380CC4-5D6E-409C-BE32-E72D297353CC}">
              <c16:uniqueId val="{00000000-C3B8-4B0A-AF8A-520C9EED9413}"/>
            </c:ext>
          </c:extLst>
        </c:ser>
        <c:ser>
          <c:idx val="1"/>
          <c:order val="1"/>
          <c:tx>
            <c:strRef>
              <c:f>Sheet1!$C$1</c:f>
              <c:strCache>
                <c:ptCount val="1"/>
                <c:pt idx="0">
                  <c:v>Series 2</c:v>
                </c:pt>
              </c:strCache>
            </c:strRef>
          </c:tx>
          <c:spPr>
            <a:ln w="28575" cap="rnd" cmpd="sng" algn="ctr">
              <a:solidFill>
                <a:srgbClr val="2F5597"/>
              </a:solidFill>
              <a:prstDash val="solid"/>
              <a:round/>
            </a:ln>
            <a:effectLst/>
          </c:spPr>
          <c:marker>
            <c:symbol val="circle"/>
            <c:size val="8"/>
            <c:spPr>
              <a:solidFill>
                <a:srgbClr val="2F5597"/>
              </a:solidFill>
              <a:ln w="9525" cap="flat" cmpd="sng" algn="ctr">
                <a:solidFill>
                  <a:srgbClr val="2F5597"/>
                </a:solidFill>
                <a:prstDash val="solid"/>
                <a:round/>
              </a:ln>
              <a:effectLst/>
            </c:spPr>
          </c:marker>
          <c:xVal>
            <c:numRef>
              <c:f>Sheet1!$A$2:$A$13</c:f>
            </c:numRef>
          </c:xVal>
          <c:yVal>
            <c:numRef>
              <c:f>Sheet1!$C$2:$C$13</c:f>
              <c:numCache>
                <c:formatCode>General</c:formatCode>
                <c:ptCount val="12"/>
                <c:pt idx="0">
                  <c:v>25</c:v>
                </c:pt>
                <c:pt idx="1">
                  <c:v>70</c:v>
                </c:pt>
                <c:pt idx="2">
                  <c:v>20</c:v>
                </c:pt>
                <c:pt idx="3">
                  <c:v>95</c:v>
                </c:pt>
                <c:pt idx="4">
                  <c:v>30</c:v>
                </c:pt>
                <c:pt idx="5">
                  <c:v>50</c:v>
                </c:pt>
                <c:pt idx="6">
                  <c:v>20</c:v>
                </c:pt>
                <c:pt idx="7">
                  <c:v>30</c:v>
                </c:pt>
                <c:pt idx="8">
                  <c:v>75</c:v>
                </c:pt>
                <c:pt idx="9">
                  <c:v>50</c:v>
                </c:pt>
                <c:pt idx="10">
                  <c:v>35</c:v>
                </c:pt>
                <c:pt idx="11">
                  <c:v>70</c:v>
                </c:pt>
              </c:numCache>
            </c:numRef>
          </c:yVal>
          <c:smooth val="1"/>
          <c:extLst>
            <c:ext xmlns:c16="http://schemas.microsoft.com/office/drawing/2014/chart" uri="{C3380CC4-5D6E-409C-BE32-E72D297353CC}">
              <c16:uniqueId val="{00000001-C3B8-4B0A-AF8A-520C9EED9413}"/>
            </c:ext>
          </c:extLst>
        </c:ser>
        <c:dLbls>
          <c:showLegendKey val="0"/>
          <c:showVal val="0"/>
          <c:showCatName val="0"/>
          <c:showSerName val="0"/>
          <c:showPercent val="0"/>
          <c:showBubbleSize val="0"/>
        </c:dLbls>
        <c:axId val="432730880"/>
        <c:axId val="432732800"/>
      </c:scatterChart>
      <c:valAx>
        <c:axId val="432730880"/>
        <c:scaling>
          <c:orientation val="minMax"/>
        </c:scaling>
        <c:delete val="1"/>
        <c:axPos val="b"/>
        <c:numFmt formatCode="General" sourceLinked="1"/>
        <c:majorTickMark val="out"/>
        <c:minorTickMark val="none"/>
        <c:tickLblPos val="none"/>
        <c:crossAx val="432732800"/>
        <c:crosses val="autoZero"/>
        <c:crossBetween val="midCat"/>
      </c:valAx>
      <c:valAx>
        <c:axId val="432732800"/>
        <c:scaling>
          <c:orientation val="minMax"/>
        </c:scaling>
        <c:delete val="0"/>
        <c:axPos val="l"/>
        <c:numFmt formatCode="General" sourceLinked="1"/>
        <c:majorTickMark val="out"/>
        <c:minorTickMark val="none"/>
        <c:tickLblPos val="nextTo"/>
        <c:spPr>
          <a:noFill/>
          <a:ln w="6350" cap="flat" cmpd="sng" algn="ctr">
            <a:solidFill>
              <a:schemeClr val="bg1">
                <a:lumMod val="85000"/>
              </a:schemeClr>
            </a:solidFill>
            <a:prstDash val="solid"/>
            <a:round/>
          </a:ln>
          <a:effectLst/>
        </c:spPr>
        <c:txPr>
          <a:bodyPr rot="-60000000" vert="horz"/>
          <a:lstStyle/>
          <a:p>
            <a:pPr>
              <a:defRPr/>
            </a:pPr>
            <a:endParaRPr lang="zh-CN"/>
          </a:p>
        </c:txPr>
        <c:crossAx val="432730880"/>
        <c:crosses val="autoZero"/>
        <c:crossBetween val="midCat"/>
      </c:valAx>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a:latin typeface="+mn-lt"/>
          <a:ea typeface="+mn-ea"/>
          <a:cs typeface="+mn-ea"/>
          <a:sym typeface="+mn-lt"/>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71917-B337-4335-AEF3-7EECED3CFA3F}" type="datetimeFigureOut">
              <a:rPr lang="zh-CN" altLang="en-US" smtClean="0"/>
              <a:t>2021/11/18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BB9C8-14E8-4727-93A3-876F3F25BCCD}" type="slidenum">
              <a:rPr lang="zh-CN" altLang="en-US" smtClean="0"/>
              <a:t>‹#›</a:t>
            </a:fld>
            <a:endParaRPr lang="zh-CN" altLang="en-US"/>
          </a:p>
        </p:txBody>
      </p:sp>
    </p:spTree>
    <p:extLst>
      <p:ext uri="{BB962C8B-B14F-4D97-AF65-F5344CB8AC3E}">
        <p14:creationId xmlns:p14="http://schemas.microsoft.com/office/powerpoint/2010/main" val="3582333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t>1</a:t>
            </a:fld>
            <a:endParaRPr kumimoji="1" lang="zh-CN" altLang="en-US"/>
          </a:p>
        </p:txBody>
      </p:sp>
    </p:spTree>
    <p:extLst>
      <p:ext uri="{BB962C8B-B14F-4D97-AF65-F5344CB8AC3E}">
        <p14:creationId xmlns:p14="http://schemas.microsoft.com/office/powerpoint/2010/main" val="210408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10</a:t>
            </a:fld>
            <a:endParaRPr kumimoji="1" lang="zh-CN" altLang="en-US"/>
          </a:p>
        </p:txBody>
      </p:sp>
    </p:spTree>
    <p:extLst>
      <p:ext uri="{BB962C8B-B14F-4D97-AF65-F5344CB8AC3E}">
        <p14:creationId xmlns:p14="http://schemas.microsoft.com/office/powerpoint/2010/main" val="1417562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11</a:t>
            </a:fld>
            <a:endParaRPr kumimoji="1" lang="zh-CN" altLang="en-US"/>
          </a:p>
        </p:txBody>
      </p:sp>
    </p:spTree>
    <p:extLst>
      <p:ext uri="{BB962C8B-B14F-4D97-AF65-F5344CB8AC3E}">
        <p14:creationId xmlns:p14="http://schemas.microsoft.com/office/powerpoint/2010/main" val="4170377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12</a:t>
            </a:fld>
            <a:endParaRPr kumimoji="1" lang="zh-CN" altLang="en-US"/>
          </a:p>
        </p:txBody>
      </p:sp>
    </p:spTree>
    <p:extLst>
      <p:ext uri="{BB962C8B-B14F-4D97-AF65-F5344CB8AC3E}">
        <p14:creationId xmlns:p14="http://schemas.microsoft.com/office/powerpoint/2010/main" val="2566560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13</a:t>
            </a:fld>
            <a:endParaRPr kumimoji="1" lang="zh-CN" altLang="en-US"/>
          </a:p>
        </p:txBody>
      </p:sp>
    </p:spTree>
    <p:extLst>
      <p:ext uri="{BB962C8B-B14F-4D97-AF65-F5344CB8AC3E}">
        <p14:creationId xmlns:p14="http://schemas.microsoft.com/office/powerpoint/2010/main" val="1385094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14</a:t>
            </a:fld>
            <a:endParaRPr kumimoji="1" lang="zh-CN" altLang="en-US"/>
          </a:p>
        </p:txBody>
      </p:sp>
    </p:spTree>
    <p:extLst>
      <p:ext uri="{BB962C8B-B14F-4D97-AF65-F5344CB8AC3E}">
        <p14:creationId xmlns:p14="http://schemas.microsoft.com/office/powerpoint/2010/main" val="524843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15</a:t>
            </a:fld>
            <a:endParaRPr kumimoji="1" lang="zh-CN" altLang="en-US"/>
          </a:p>
        </p:txBody>
      </p:sp>
    </p:spTree>
    <p:extLst>
      <p:ext uri="{BB962C8B-B14F-4D97-AF65-F5344CB8AC3E}">
        <p14:creationId xmlns:p14="http://schemas.microsoft.com/office/powerpoint/2010/main" val="4161972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16</a:t>
            </a:fld>
            <a:endParaRPr kumimoji="1" lang="zh-CN" altLang="en-US"/>
          </a:p>
        </p:txBody>
      </p:sp>
    </p:spTree>
    <p:extLst>
      <p:ext uri="{BB962C8B-B14F-4D97-AF65-F5344CB8AC3E}">
        <p14:creationId xmlns:p14="http://schemas.microsoft.com/office/powerpoint/2010/main" val="37984193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17</a:t>
            </a:fld>
            <a:endParaRPr kumimoji="1" lang="zh-CN" altLang="en-US"/>
          </a:p>
        </p:txBody>
      </p:sp>
    </p:spTree>
    <p:extLst>
      <p:ext uri="{BB962C8B-B14F-4D97-AF65-F5344CB8AC3E}">
        <p14:creationId xmlns:p14="http://schemas.microsoft.com/office/powerpoint/2010/main" val="7518159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18</a:t>
            </a:fld>
            <a:endParaRPr kumimoji="1" lang="zh-CN" altLang="en-US"/>
          </a:p>
        </p:txBody>
      </p:sp>
    </p:spTree>
    <p:extLst>
      <p:ext uri="{BB962C8B-B14F-4D97-AF65-F5344CB8AC3E}">
        <p14:creationId xmlns:p14="http://schemas.microsoft.com/office/powerpoint/2010/main" val="17324075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19</a:t>
            </a:fld>
            <a:endParaRPr kumimoji="1" lang="zh-CN" altLang="en-US"/>
          </a:p>
        </p:txBody>
      </p:sp>
    </p:spTree>
    <p:extLst>
      <p:ext uri="{BB962C8B-B14F-4D97-AF65-F5344CB8AC3E}">
        <p14:creationId xmlns:p14="http://schemas.microsoft.com/office/powerpoint/2010/main" val="2315919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A81B8-E2F7-6243-8BE5-A91BC155FFDD}" type="slidenum">
              <a:rPr lang="en-US" altLang="zh-CN" smtClean="0"/>
              <a:t>2</a:t>
            </a:fld>
            <a:endParaRPr kumimoji="1" lang="zh-CN" altLang="en-US"/>
          </a:p>
        </p:txBody>
      </p:sp>
    </p:spTree>
    <p:extLst>
      <p:ext uri="{BB962C8B-B14F-4D97-AF65-F5344CB8AC3E}">
        <p14:creationId xmlns:p14="http://schemas.microsoft.com/office/powerpoint/2010/main" val="22381350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20</a:t>
            </a:fld>
            <a:endParaRPr kumimoji="1" lang="zh-CN" altLang="en-US"/>
          </a:p>
        </p:txBody>
      </p:sp>
    </p:spTree>
    <p:extLst>
      <p:ext uri="{BB962C8B-B14F-4D97-AF65-F5344CB8AC3E}">
        <p14:creationId xmlns:p14="http://schemas.microsoft.com/office/powerpoint/2010/main" val="13974381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21</a:t>
            </a:fld>
            <a:endParaRPr kumimoji="1" lang="zh-CN" altLang="en-US"/>
          </a:p>
        </p:txBody>
      </p:sp>
    </p:spTree>
    <p:extLst>
      <p:ext uri="{BB962C8B-B14F-4D97-AF65-F5344CB8AC3E}">
        <p14:creationId xmlns:p14="http://schemas.microsoft.com/office/powerpoint/2010/main" val="1329809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A81B8-E2F7-6243-8BE5-A91BC155FFDD}" type="slidenum">
              <a:rPr lang="en-US" altLang="zh-CN" smtClean="0"/>
              <a:t>22</a:t>
            </a:fld>
            <a:endParaRPr kumimoji="1" lang="zh-CN" altLang="en-US"/>
          </a:p>
        </p:txBody>
      </p:sp>
    </p:spTree>
    <p:extLst>
      <p:ext uri="{BB962C8B-B14F-4D97-AF65-F5344CB8AC3E}">
        <p14:creationId xmlns:p14="http://schemas.microsoft.com/office/powerpoint/2010/main" val="4953609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A81B8-E2F7-6243-8BE5-A91BC155FFDD}" type="slidenum">
              <a:rPr lang="en-US" altLang="zh-CN" smtClean="0"/>
              <a:t>23</a:t>
            </a:fld>
            <a:endParaRPr kumimoji="1" lang="zh-CN" altLang="en-US"/>
          </a:p>
        </p:txBody>
      </p:sp>
    </p:spTree>
    <p:extLst>
      <p:ext uri="{BB962C8B-B14F-4D97-AF65-F5344CB8AC3E}">
        <p14:creationId xmlns:p14="http://schemas.microsoft.com/office/powerpoint/2010/main" val="2593959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24</a:t>
            </a:fld>
            <a:endParaRPr kumimoji="1" lang="zh-CN" altLang="en-US"/>
          </a:p>
        </p:txBody>
      </p:sp>
    </p:spTree>
    <p:extLst>
      <p:ext uri="{BB962C8B-B14F-4D97-AF65-F5344CB8AC3E}">
        <p14:creationId xmlns:p14="http://schemas.microsoft.com/office/powerpoint/2010/main" val="452633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25</a:t>
            </a:fld>
            <a:endParaRPr kumimoji="1" lang="zh-CN" altLang="en-US"/>
          </a:p>
        </p:txBody>
      </p:sp>
    </p:spTree>
    <p:extLst>
      <p:ext uri="{BB962C8B-B14F-4D97-AF65-F5344CB8AC3E}">
        <p14:creationId xmlns:p14="http://schemas.microsoft.com/office/powerpoint/2010/main" val="31529025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26</a:t>
            </a:fld>
            <a:endParaRPr kumimoji="1" lang="zh-CN" altLang="en-US"/>
          </a:p>
        </p:txBody>
      </p:sp>
    </p:spTree>
    <p:extLst>
      <p:ext uri="{BB962C8B-B14F-4D97-AF65-F5344CB8AC3E}">
        <p14:creationId xmlns:p14="http://schemas.microsoft.com/office/powerpoint/2010/main" val="24151094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A81B8-E2F7-6243-8BE5-A91BC155FFDD}" type="slidenum">
              <a:rPr lang="en-US" altLang="zh-CN" smtClean="0"/>
              <a:t>27</a:t>
            </a:fld>
            <a:endParaRPr kumimoji="1" lang="zh-CN" altLang="en-US"/>
          </a:p>
        </p:txBody>
      </p:sp>
    </p:spTree>
    <p:extLst>
      <p:ext uri="{BB962C8B-B14F-4D97-AF65-F5344CB8AC3E}">
        <p14:creationId xmlns:p14="http://schemas.microsoft.com/office/powerpoint/2010/main" val="37965425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28</a:t>
            </a:fld>
            <a:endParaRPr kumimoji="1" lang="zh-CN" altLang="en-US"/>
          </a:p>
        </p:txBody>
      </p:sp>
    </p:spTree>
    <p:extLst>
      <p:ext uri="{BB962C8B-B14F-4D97-AF65-F5344CB8AC3E}">
        <p14:creationId xmlns:p14="http://schemas.microsoft.com/office/powerpoint/2010/main" val="36292977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29</a:t>
            </a:fld>
            <a:endParaRPr kumimoji="1" lang="zh-CN" altLang="en-US"/>
          </a:p>
        </p:txBody>
      </p:sp>
    </p:spTree>
    <p:extLst>
      <p:ext uri="{BB962C8B-B14F-4D97-AF65-F5344CB8AC3E}">
        <p14:creationId xmlns:p14="http://schemas.microsoft.com/office/powerpoint/2010/main" val="761533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a:t>
            </a:fld>
            <a:endParaRPr kumimoji="1" lang="zh-CN" altLang="en-US"/>
          </a:p>
        </p:txBody>
      </p:sp>
    </p:spTree>
    <p:extLst>
      <p:ext uri="{BB962C8B-B14F-4D97-AF65-F5344CB8AC3E}">
        <p14:creationId xmlns:p14="http://schemas.microsoft.com/office/powerpoint/2010/main" val="13860140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30</a:t>
            </a:fld>
            <a:endParaRPr kumimoji="1" lang="zh-CN" altLang="en-US"/>
          </a:p>
        </p:txBody>
      </p:sp>
    </p:spTree>
    <p:extLst>
      <p:ext uri="{BB962C8B-B14F-4D97-AF65-F5344CB8AC3E}">
        <p14:creationId xmlns:p14="http://schemas.microsoft.com/office/powerpoint/2010/main" val="20955041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31</a:t>
            </a:fld>
            <a:endParaRPr kumimoji="1" lang="zh-CN" altLang="en-US"/>
          </a:p>
        </p:txBody>
      </p:sp>
    </p:spTree>
    <p:extLst>
      <p:ext uri="{BB962C8B-B14F-4D97-AF65-F5344CB8AC3E}">
        <p14:creationId xmlns:p14="http://schemas.microsoft.com/office/powerpoint/2010/main" val="24900007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32</a:t>
            </a:fld>
            <a:endParaRPr kumimoji="1" lang="zh-CN" altLang="en-US"/>
          </a:p>
        </p:txBody>
      </p:sp>
    </p:spTree>
    <p:extLst>
      <p:ext uri="{BB962C8B-B14F-4D97-AF65-F5344CB8AC3E}">
        <p14:creationId xmlns:p14="http://schemas.microsoft.com/office/powerpoint/2010/main" val="15127985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33</a:t>
            </a:fld>
            <a:endParaRPr kumimoji="1" lang="zh-CN" altLang="en-US"/>
          </a:p>
        </p:txBody>
      </p:sp>
    </p:spTree>
    <p:extLst>
      <p:ext uri="{BB962C8B-B14F-4D97-AF65-F5344CB8AC3E}">
        <p14:creationId xmlns:p14="http://schemas.microsoft.com/office/powerpoint/2010/main" val="39292123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34</a:t>
            </a:fld>
            <a:endParaRPr kumimoji="1" lang="zh-CN" altLang="en-US"/>
          </a:p>
        </p:txBody>
      </p:sp>
    </p:spTree>
    <p:extLst>
      <p:ext uri="{BB962C8B-B14F-4D97-AF65-F5344CB8AC3E}">
        <p14:creationId xmlns:p14="http://schemas.microsoft.com/office/powerpoint/2010/main" val="22405431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35</a:t>
            </a:fld>
            <a:endParaRPr kumimoji="1" lang="zh-CN" altLang="en-US"/>
          </a:p>
        </p:txBody>
      </p:sp>
    </p:spTree>
    <p:extLst>
      <p:ext uri="{BB962C8B-B14F-4D97-AF65-F5344CB8AC3E}">
        <p14:creationId xmlns:p14="http://schemas.microsoft.com/office/powerpoint/2010/main" val="28670666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36</a:t>
            </a:fld>
            <a:endParaRPr kumimoji="1" lang="zh-CN" altLang="en-US"/>
          </a:p>
        </p:txBody>
      </p:sp>
    </p:spTree>
    <p:extLst>
      <p:ext uri="{BB962C8B-B14F-4D97-AF65-F5344CB8AC3E}">
        <p14:creationId xmlns:p14="http://schemas.microsoft.com/office/powerpoint/2010/main" val="35640846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t>37</a:t>
            </a:fld>
            <a:endParaRPr kumimoji="1" lang="zh-CN" altLang="en-US"/>
          </a:p>
        </p:txBody>
      </p:sp>
    </p:spTree>
    <p:extLst>
      <p:ext uri="{BB962C8B-B14F-4D97-AF65-F5344CB8AC3E}">
        <p14:creationId xmlns:p14="http://schemas.microsoft.com/office/powerpoint/2010/main" val="3832999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4</a:t>
            </a:fld>
            <a:endParaRPr kumimoji="1" lang="zh-CN" altLang="en-US"/>
          </a:p>
        </p:txBody>
      </p:sp>
    </p:spTree>
    <p:extLst>
      <p:ext uri="{BB962C8B-B14F-4D97-AF65-F5344CB8AC3E}">
        <p14:creationId xmlns:p14="http://schemas.microsoft.com/office/powerpoint/2010/main" val="2618051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5</a:t>
            </a:fld>
            <a:endParaRPr kumimoji="1" lang="zh-CN" altLang="en-US"/>
          </a:p>
        </p:txBody>
      </p:sp>
    </p:spTree>
    <p:extLst>
      <p:ext uri="{BB962C8B-B14F-4D97-AF65-F5344CB8AC3E}">
        <p14:creationId xmlns:p14="http://schemas.microsoft.com/office/powerpoint/2010/main" val="462552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6</a:t>
            </a:fld>
            <a:endParaRPr kumimoji="1" lang="zh-CN" altLang="en-US"/>
          </a:p>
        </p:txBody>
      </p:sp>
    </p:spTree>
    <p:extLst>
      <p:ext uri="{BB962C8B-B14F-4D97-AF65-F5344CB8AC3E}">
        <p14:creationId xmlns:p14="http://schemas.microsoft.com/office/powerpoint/2010/main" val="1733096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7</a:t>
            </a:fld>
            <a:endParaRPr kumimoji="1" lang="zh-CN" altLang="en-US"/>
          </a:p>
        </p:txBody>
      </p:sp>
    </p:spTree>
    <p:extLst>
      <p:ext uri="{BB962C8B-B14F-4D97-AF65-F5344CB8AC3E}">
        <p14:creationId xmlns:p14="http://schemas.microsoft.com/office/powerpoint/2010/main" val="287388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8</a:t>
            </a:fld>
            <a:endParaRPr kumimoji="1" lang="zh-CN" altLang="en-US"/>
          </a:p>
        </p:txBody>
      </p:sp>
    </p:spTree>
    <p:extLst>
      <p:ext uri="{BB962C8B-B14F-4D97-AF65-F5344CB8AC3E}">
        <p14:creationId xmlns:p14="http://schemas.microsoft.com/office/powerpoint/2010/main" val="2153705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9</a:t>
            </a:fld>
            <a:endParaRPr kumimoji="1" lang="zh-CN" altLang="en-US"/>
          </a:p>
        </p:txBody>
      </p:sp>
    </p:spTree>
    <p:extLst>
      <p:ext uri="{BB962C8B-B14F-4D97-AF65-F5344CB8AC3E}">
        <p14:creationId xmlns:p14="http://schemas.microsoft.com/office/powerpoint/2010/main" val="180915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79486F-5F72-4931-BCE8-E1EC053C722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222E018-BC6E-4B03-AA4C-75710D2E49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D9E568B-7585-4F02-B43E-859F4F2A97B4}"/>
              </a:ext>
            </a:extLst>
          </p:cNvPr>
          <p:cNvSpPr>
            <a:spLocks noGrp="1"/>
          </p:cNvSpPr>
          <p:nvPr>
            <p:ph type="dt" sz="half" idx="10"/>
          </p:nvPr>
        </p:nvSpPr>
        <p:spPr/>
        <p:txBody>
          <a:bodyPr/>
          <a:lstStyle/>
          <a:p>
            <a:fld id="{D4BA96C3-EDA1-4EE1-B967-B3E441F67AF9}" type="datetimeFigureOut">
              <a:rPr lang="zh-CN" altLang="en-US" smtClean="0"/>
              <a:t>2021/11/18</a:t>
            </a:fld>
            <a:endParaRPr lang="zh-CN" altLang="en-US"/>
          </a:p>
        </p:txBody>
      </p:sp>
      <p:sp>
        <p:nvSpPr>
          <p:cNvPr id="5" name="页脚占位符 4">
            <a:extLst>
              <a:ext uri="{FF2B5EF4-FFF2-40B4-BE49-F238E27FC236}">
                <a16:creationId xmlns:a16="http://schemas.microsoft.com/office/drawing/2014/main" id="{AAAC20DF-59A3-4086-A55B-0C3B9E1438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FA7C24-7640-4900-AC05-62C5D66480DD}"/>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784608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7E934-BDE4-4436-B6CF-07B551734ED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725EECF-2EE7-4150-BB7E-ABD5B512F9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F5A34AB-7F52-4775-85EA-B6D3D7DCD3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D6C2DD8-811C-40F0-ADB1-DE2D7FA289BE}"/>
              </a:ext>
            </a:extLst>
          </p:cNvPr>
          <p:cNvSpPr>
            <a:spLocks noGrp="1"/>
          </p:cNvSpPr>
          <p:nvPr>
            <p:ph type="dt" sz="half" idx="10"/>
          </p:nvPr>
        </p:nvSpPr>
        <p:spPr/>
        <p:txBody>
          <a:bodyPr/>
          <a:lstStyle/>
          <a:p>
            <a:fld id="{D4BA96C3-EDA1-4EE1-B967-B3E441F67AF9}" type="datetimeFigureOut">
              <a:rPr lang="zh-CN" altLang="en-US" smtClean="0"/>
              <a:t>2021/11/18</a:t>
            </a:fld>
            <a:endParaRPr lang="zh-CN" altLang="en-US"/>
          </a:p>
        </p:txBody>
      </p:sp>
      <p:sp>
        <p:nvSpPr>
          <p:cNvPr id="6" name="页脚占位符 5">
            <a:extLst>
              <a:ext uri="{FF2B5EF4-FFF2-40B4-BE49-F238E27FC236}">
                <a16:creationId xmlns:a16="http://schemas.microsoft.com/office/drawing/2014/main" id="{1FDEF249-2B67-46DC-AB4E-D21034BA83F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49CED7C-03DD-47BA-9555-DA3F18928AD4}"/>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195342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3AAA57-9661-4905-B6D1-4313BF79ABF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A7D17AC-39B7-4FA0-B31F-C397A5F4203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EA275A-3611-4415-94A6-5591B8CAFD6A}"/>
              </a:ext>
            </a:extLst>
          </p:cNvPr>
          <p:cNvSpPr>
            <a:spLocks noGrp="1"/>
          </p:cNvSpPr>
          <p:nvPr>
            <p:ph type="dt" sz="half" idx="10"/>
          </p:nvPr>
        </p:nvSpPr>
        <p:spPr/>
        <p:txBody>
          <a:bodyPr/>
          <a:lstStyle/>
          <a:p>
            <a:fld id="{D4BA96C3-EDA1-4EE1-B967-B3E441F67AF9}" type="datetimeFigureOut">
              <a:rPr lang="zh-CN" altLang="en-US" smtClean="0"/>
              <a:t>2021/11/18</a:t>
            </a:fld>
            <a:endParaRPr lang="zh-CN" altLang="en-US"/>
          </a:p>
        </p:txBody>
      </p:sp>
      <p:sp>
        <p:nvSpPr>
          <p:cNvPr id="5" name="页脚占位符 4">
            <a:extLst>
              <a:ext uri="{FF2B5EF4-FFF2-40B4-BE49-F238E27FC236}">
                <a16:creationId xmlns:a16="http://schemas.microsoft.com/office/drawing/2014/main" id="{3F49641B-ECB0-4D3F-AE0C-5631EF8E97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16B765-2F79-41CE-9103-3B3A367B1243}"/>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1766553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7F1D5C9-A834-43EE-8077-F91162271B2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9297BFE-F41A-4DCD-85AD-D32093DD9AA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4BEA700-2AC4-4BA2-9204-C29A72788076}"/>
              </a:ext>
            </a:extLst>
          </p:cNvPr>
          <p:cNvSpPr>
            <a:spLocks noGrp="1"/>
          </p:cNvSpPr>
          <p:nvPr>
            <p:ph type="dt" sz="half" idx="10"/>
          </p:nvPr>
        </p:nvSpPr>
        <p:spPr/>
        <p:txBody>
          <a:bodyPr/>
          <a:lstStyle/>
          <a:p>
            <a:fld id="{D4BA96C3-EDA1-4EE1-B967-B3E441F67AF9}" type="datetimeFigureOut">
              <a:rPr lang="zh-CN" altLang="en-US" smtClean="0"/>
              <a:t>2021/11/18</a:t>
            </a:fld>
            <a:endParaRPr lang="zh-CN" altLang="en-US"/>
          </a:p>
        </p:txBody>
      </p:sp>
      <p:sp>
        <p:nvSpPr>
          <p:cNvPr id="5" name="页脚占位符 4">
            <a:extLst>
              <a:ext uri="{FF2B5EF4-FFF2-40B4-BE49-F238E27FC236}">
                <a16:creationId xmlns:a16="http://schemas.microsoft.com/office/drawing/2014/main" id="{B95EC0EF-C52A-42F8-A8D2-E1D6F42E15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4CBF7D-1131-4EDF-965E-70AA484AAD17}"/>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429119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2021/11/18</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82055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2021/11/18</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820282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2351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067416-DD18-4011-9687-76F9BDF3375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ECBBE10-951C-441E-BA4A-33A434D36D9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88F18D9-EDF2-4A18-8660-A2E2B6AB01FB}"/>
              </a:ext>
            </a:extLst>
          </p:cNvPr>
          <p:cNvSpPr>
            <a:spLocks noGrp="1"/>
          </p:cNvSpPr>
          <p:nvPr>
            <p:ph type="dt" sz="half" idx="10"/>
          </p:nvPr>
        </p:nvSpPr>
        <p:spPr/>
        <p:txBody>
          <a:bodyPr/>
          <a:lstStyle/>
          <a:p>
            <a:fld id="{D4BA96C3-EDA1-4EE1-B967-B3E441F67AF9}" type="datetimeFigureOut">
              <a:rPr lang="zh-CN" altLang="en-US" smtClean="0"/>
              <a:t>2021/11/18</a:t>
            </a:fld>
            <a:endParaRPr lang="zh-CN" altLang="en-US"/>
          </a:p>
        </p:txBody>
      </p:sp>
      <p:sp>
        <p:nvSpPr>
          <p:cNvPr id="5" name="页脚占位符 4">
            <a:extLst>
              <a:ext uri="{FF2B5EF4-FFF2-40B4-BE49-F238E27FC236}">
                <a16:creationId xmlns:a16="http://schemas.microsoft.com/office/drawing/2014/main" id="{F23C9BE4-0A79-47CF-94AB-C624092957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BB22CB-2A34-4D2C-A41D-75EE80E9C259}"/>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2654809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4FBB74-2FEE-4B5C-994E-CE44A1B1EBF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9E48B1-4FA7-41CB-813D-6EF93AFF78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6BB7BC1-721A-4BB0-8A34-9B909DFDAF11}"/>
              </a:ext>
            </a:extLst>
          </p:cNvPr>
          <p:cNvSpPr>
            <a:spLocks noGrp="1"/>
          </p:cNvSpPr>
          <p:nvPr>
            <p:ph type="dt" sz="half" idx="10"/>
          </p:nvPr>
        </p:nvSpPr>
        <p:spPr/>
        <p:txBody>
          <a:bodyPr/>
          <a:lstStyle/>
          <a:p>
            <a:fld id="{D4BA96C3-EDA1-4EE1-B967-B3E441F67AF9}" type="datetimeFigureOut">
              <a:rPr lang="zh-CN" altLang="en-US" smtClean="0"/>
              <a:t>2021/11/18</a:t>
            </a:fld>
            <a:endParaRPr lang="zh-CN" altLang="en-US"/>
          </a:p>
        </p:txBody>
      </p:sp>
      <p:sp>
        <p:nvSpPr>
          <p:cNvPr id="5" name="页脚占位符 4">
            <a:extLst>
              <a:ext uri="{FF2B5EF4-FFF2-40B4-BE49-F238E27FC236}">
                <a16:creationId xmlns:a16="http://schemas.microsoft.com/office/drawing/2014/main" id="{692B9FD0-32CD-47CF-8303-1BC81D94E9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54FC66-EC4E-4D6B-807A-475469A00788}"/>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906913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C81E2D-2986-4959-8942-6CE628B31EB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181B07F-AB0D-4E35-92F1-DA34C0BB835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C68A37F-1397-4AA3-8E5E-17E89C661AA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F1CBBFC-19C2-4EC2-9FB8-56F488E34C10}"/>
              </a:ext>
            </a:extLst>
          </p:cNvPr>
          <p:cNvSpPr>
            <a:spLocks noGrp="1"/>
          </p:cNvSpPr>
          <p:nvPr>
            <p:ph type="dt" sz="half" idx="10"/>
          </p:nvPr>
        </p:nvSpPr>
        <p:spPr/>
        <p:txBody>
          <a:bodyPr/>
          <a:lstStyle/>
          <a:p>
            <a:fld id="{D4BA96C3-EDA1-4EE1-B967-B3E441F67AF9}" type="datetimeFigureOut">
              <a:rPr lang="zh-CN" altLang="en-US" smtClean="0"/>
              <a:t>2021/11/18</a:t>
            </a:fld>
            <a:endParaRPr lang="zh-CN" altLang="en-US"/>
          </a:p>
        </p:txBody>
      </p:sp>
      <p:sp>
        <p:nvSpPr>
          <p:cNvPr id="6" name="页脚占位符 5">
            <a:extLst>
              <a:ext uri="{FF2B5EF4-FFF2-40B4-BE49-F238E27FC236}">
                <a16:creationId xmlns:a16="http://schemas.microsoft.com/office/drawing/2014/main" id="{56AF30BF-CB38-4998-8181-E083A38A12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C56D7C-20BF-4575-82EA-261AEEE513B3}"/>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1308404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2DB6E3-AD94-4958-9C74-D21CBCD78A2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10B601C-6E7B-4A04-A678-CAE6E9C17A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6BF62A4-6BB2-469A-8C59-3CADE9A84D5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3D86154-CA6A-48DB-AB8B-8B610B7D20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7F9F00F-E474-4B8A-B9C5-16238962425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96FF11C-3DE2-4FE0-B67B-C41EAFE94667}"/>
              </a:ext>
            </a:extLst>
          </p:cNvPr>
          <p:cNvSpPr>
            <a:spLocks noGrp="1"/>
          </p:cNvSpPr>
          <p:nvPr>
            <p:ph type="dt" sz="half" idx="10"/>
          </p:nvPr>
        </p:nvSpPr>
        <p:spPr/>
        <p:txBody>
          <a:bodyPr/>
          <a:lstStyle/>
          <a:p>
            <a:fld id="{D4BA96C3-EDA1-4EE1-B967-B3E441F67AF9}" type="datetimeFigureOut">
              <a:rPr lang="zh-CN" altLang="en-US" smtClean="0"/>
              <a:t>2021/11/18</a:t>
            </a:fld>
            <a:endParaRPr lang="zh-CN" altLang="en-US"/>
          </a:p>
        </p:txBody>
      </p:sp>
      <p:sp>
        <p:nvSpPr>
          <p:cNvPr id="8" name="页脚占位符 7">
            <a:extLst>
              <a:ext uri="{FF2B5EF4-FFF2-40B4-BE49-F238E27FC236}">
                <a16:creationId xmlns:a16="http://schemas.microsoft.com/office/drawing/2014/main" id="{820DF060-FFEE-46C7-92D2-9D630EFEED3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86E3A60-A020-4CF8-B684-160AC98516A5}"/>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2753169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2DB6E3-AD94-4958-9C74-D21CBCD78A2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10B601C-6E7B-4A04-A678-CAE6E9C17A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6BF62A4-6BB2-469A-8C59-3CADE9A84D5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3D86154-CA6A-48DB-AB8B-8B610B7D20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7F9F00F-E474-4B8A-B9C5-16238962425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96FF11C-3DE2-4FE0-B67B-C41EAFE94667}"/>
              </a:ext>
            </a:extLst>
          </p:cNvPr>
          <p:cNvSpPr>
            <a:spLocks noGrp="1"/>
          </p:cNvSpPr>
          <p:nvPr>
            <p:ph type="dt" sz="half" idx="10"/>
          </p:nvPr>
        </p:nvSpPr>
        <p:spPr/>
        <p:txBody>
          <a:bodyPr/>
          <a:lstStyle/>
          <a:p>
            <a:fld id="{D4BA96C3-EDA1-4EE1-B967-B3E441F67AF9}" type="datetimeFigureOut">
              <a:rPr lang="zh-CN" altLang="en-US" smtClean="0"/>
              <a:t>2021/11/18</a:t>
            </a:fld>
            <a:endParaRPr lang="zh-CN" altLang="en-US"/>
          </a:p>
        </p:txBody>
      </p:sp>
      <p:sp>
        <p:nvSpPr>
          <p:cNvPr id="8" name="页脚占位符 7">
            <a:extLst>
              <a:ext uri="{FF2B5EF4-FFF2-40B4-BE49-F238E27FC236}">
                <a16:creationId xmlns:a16="http://schemas.microsoft.com/office/drawing/2014/main" id="{820DF060-FFEE-46C7-92D2-9D630EFEED3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86E3A60-A020-4CF8-B684-160AC98516A5}"/>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
        <p:nvSpPr>
          <p:cNvPr id="11" name="TextBox 10"/>
          <p:cNvSpPr txBox="1"/>
          <p:nvPr userDrawn="1"/>
        </p:nvSpPr>
        <p:spPr>
          <a:xfrm>
            <a:off x="2164879"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extLst>
      <p:ext uri="{BB962C8B-B14F-4D97-AF65-F5344CB8AC3E}">
        <p14:creationId xmlns:p14="http://schemas.microsoft.com/office/powerpoint/2010/main" val="1447016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AD349B-41BC-410F-B1E6-41ED5DCD065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0D1C56A-FD92-4D5E-9BD1-446BFC640A75}"/>
              </a:ext>
            </a:extLst>
          </p:cNvPr>
          <p:cNvSpPr>
            <a:spLocks noGrp="1"/>
          </p:cNvSpPr>
          <p:nvPr>
            <p:ph type="dt" sz="half" idx="10"/>
          </p:nvPr>
        </p:nvSpPr>
        <p:spPr/>
        <p:txBody>
          <a:bodyPr/>
          <a:lstStyle/>
          <a:p>
            <a:fld id="{D4BA96C3-EDA1-4EE1-B967-B3E441F67AF9}" type="datetimeFigureOut">
              <a:rPr lang="zh-CN" altLang="en-US" smtClean="0"/>
              <a:t>2021/11/18</a:t>
            </a:fld>
            <a:endParaRPr lang="zh-CN" altLang="en-US"/>
          </a:p>
        </p:txBody>
      </p:sp>
      <p:sp>
        <p:nvSpPr>
          <p:cNvPr id="4" name="页脚占位符 3">
            <a:extLst>
              <a:ext uri="{FF2B5EF4-FFF2-40B4-BE49-F238E27FC236}">
                <a16:creationId xmlns:a16="http://schemas.microsoft.com/office/drawing/2014/main" id="{4D9FD6D7-3B93-4436-9ECD-12D1841BCAD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7D57911-B662-404D-8E4A-8903B8ECA8EB}"/>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1647745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BBAFAEE-79B9-4E67-BE3E-1DD193194C19}"/>
              </a:ext>
            </a:extLst>
          </p:cNvPr>
          <p:cNvSpPr>
            <a:spLocks noGrp="1"/>
          </p:cNvSpPr>
          <p:nvPr>
            <p:ph type="dt" sz="half" idx="10"/>
          </p:nvPr>
        </p:nvSpPr>
        <p:spPr/>
        <p:txBody>
          <a:bodyPr/>
          <a:lstStyle/>
          <a:p>
            <a:fld id="{D4BA96C3-EDA1-4EE1-B967-B3E441F67AF9}" type="datetimeFigureOut">
              <a:rPr lang="zh-CN" altLang="en-US" smtClean="0"/>
              <a:t>2021/11/18</a:t>
            </a:fld>
            <a:endParaRPr lang="zh-CN" altLang="en-US"/>
          </a:p>
        </p:txBody>
      </p:sp>
      <p:sp>
        <p:nvSpPr>
          <p:cNvPr id="3" name="页脚占位符 2">
            <a:extLst>
              <a:ext uri="{FF2B5EF4-FFF2-40B4-BE49-F238E27FC236}">
                <a16:creationId xmlns:a16="http://schemas.microsoft.com/office/drawing/2014/main" id="{32E6E06A-97DB-45E7-B4FC-8A302908FEB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709E8C8-9FA6-42CA-9FFF-F5145EBBC339}"/>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1595327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62FDA-60F2-4F2A-B000-B2B1E009EE1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E657791-38F9-4BBD-AD11-82BCACD929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902A1CA-80B6-44BA-97AB-90B1C678E8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2AB1F7A-6C28-4310-99C0-228476EA3CC0}"/>
              </a:ext>
            </a:extLst>
          </p:cNvPr>
          <p:cNvSpPr>
            <a:spLocks noGrp="1"/>
          </p:cNvSpPr>
          <p:nvPr>
            <p:ph type="dt" sz="half" idx="10"/>
          </p:nvPr>
        </p:nvSpPr>
        <p:spPr/>
        <p:txBody>
          <a:bodyPr/>
          <a:lstStyle/>
          <a:p>
            <a:fld id="{D4BA96C3-EDA1-4EE1-B967-B3E441F67AF9}" type="datetimeFigureOut">
              <a:rPr lang="zh-CN" altLang="en-US" smtClean="0"/>
              <a:t>2021/11/18</a:t>
            </a:fld>
            <a:endParaRPr lang="zh-CN" altLang="en-US"/>
          </a:p>
        </p:txBody>
      </p:sp>
      <p:sp>
        <p:nvSpPr>
          <p:cNvPr id="6" name="页脚占位符 5">
            <a:extLst>
              <a:ext uri="{FF2B5EF4-FFF2-40B4-BE49-F238E27FC236}">
                <a16:creationId xmlns:a16="http://schemas.microsoft.com/office/drawing/2014/main" id="{3A53F057-C432-4817-BAD0-5E854A543C9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E60D912-1ADC-43B2-86AF-BE42933FF90F}"/>
              </a:ext>
            </a:extLst>
          </p:cNvPr>
          <p:cNvSpPr>
            <a:spLocks noGrp="1"/>
          </p:cNvSpPr>
          <p:nvPr>
            <p:ph type="sldNum" sz="quarter" idx="12"/>
          </p:nvPr>
        </p:nvSpPr>
        <p:spPr/>
        <p:txBody>
          <a:body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176206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4ACE8C2-84FF-4E75-9F65-250F5479BA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52016B3-D2DD-4AB9-8C6F-D3906477FD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28F58D8-E80D-4AC9-84D9-036C3A3897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A96C3-EDA1-4EE1-B967-B3E441F67AF9}" type="datetimeFigureOut">
              <a:rPr lang="zh-CN" altLang="en-US" smtClean="0"/>
              <a:t>2021/11/18</a:t>
            </a:fld>
            <a:endParaRPr lang="zh-CN" altLang="en-US"/>
          </a:p>
        </p:txBody>
      </p:sp>
      <p:sp>
        <p:nvSpPr>
          <p:cNvPr id="5" name="页脚占位符 4">
            <a:extLst>
              <a:ext uri="{FF2B5EF4-FFF2-40B4-BE49-F238E27FC236}">
                <a16:creationId xmlns:a16="http://schemas.microsoft.com/office/drawing/2014/main" id="{40FE5964-259F-475E-A436-5D959458F7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6D322D4-611A-49FC-BD12-E41FBE7677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80B0F-6881-4047-A1BD-5901B0F00B99}" type="slidenum">
              <a:rPr lang="zh-CN" altLang="en-US" smtClean="0"/>
              <a:t>‹#›</a:t>
            </a:fld>
            <a:endParaRPr lang="zh-CN" altLang="en-US"/>
          </a:p>
        </p:txBody>
      </p:sp>
    </p:spTree>
    <p:extLst>
      <p:ext uri="{BB962C8B-B14F-4D97-AF65-F5344CB8AC3E}">
        <p14:creationId xmlns:p14="http://schemas.microsoft.com/office/powerpoint/2010/main" val="2133635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41759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8.xml"/><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8.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a:extLst>
              <a:ext uri="{FF2B5EF4-FFF2-40B4-BE49-F238E27FC236}">
                <a16:creationId xmlns:a16="http://schemas.microsoft.com/office/drawing/2014/main" id="{67BC982D-9864-794B-A57E-0EA40CAF82F8}"/>
              </a:ext>
            </a:extLst>
          </p:cNvPr>
          <p:cNvSpPr/>
          <p:nvPr/>
        </p:nvSpPr>
        <p:spPr>
          <a:xfrm>
            <a:off x="815610" y="2761021"/>
            <a:ext cx="2711562" cy="885973"/>
          </a:xfrm>
          <a:prstGeom prst="rect">
            <a:avLst/>
          </a:prstGeom>
          <a:solidFill>
            <a:schemeClr val="accent1"/>
          </a:solidFill>
          <a:ln>
            <a:solidFill>
              <a:srgbClr val="0076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a:extLst>
              <a:ext uri="{FF2B5EF4-FFF2-40B4-BE49-F238E27FC236}">
                <a16:creationId xmlns:a16="http://schemas.microsoft.com/office/drawing/2014/main" id="{2C41370C-0D6B-8F4C-A6CD-8C5C81DB9CEB}"/>
              </a:ext>
            </a:extLst>
          </p:cNvPr>
          <p:cNvSpPr>
            <a:spLocks noChangeAspect="1"/>
          </p:cNvSpPr>
          <p:nvPr/>
        </p:nvSpPr>
        <p:spPr>
          <a:xfrm>
            <a:off x="7896649" y="1697821"/>
            <a:ext cx="3621744" cy="3621744"/>
          </a:xfrm>
          <a:prstGeom prst="rect">
            <a:avLst/>
          </a:prstGeom>
          <a:blipFill>
            <a:blip r:embed="rId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solidFill>
                <a:schemeClr val="bg1"/>
              </a:solidFill>
              <a:cs typeface="+mn-ea"/>
              <a:sym typeface="+mn-lt"/>
            </a:endParaRPr>
          </a:p>
        </p:txBody>
      </p:sp>
      <p:sp>
        <p:nvSpPr>
          <p:cNvPr id="9" name="矩形 8" descr="e7d195523061f1c0d318120d6aeaf1b6ccceb6ba3da59c0775C5DE19DDDEBC09ED96DBD9900D9848D623ECAD1D4904B78047D0015C22C8BE97228BE8B5BFF08FE7A3AE04126DA07312A96C0F69F9BAB7D05F05E8038A538D2F1AF1C85D37CE451C77729588802C584F5E222D7D42E42B367142029CDE9B854EFCA42AF6750915DCF5D4F1676EB4E238D96666DD8256E9">
            <a:extLst>
              <a:ext uri="{FF2B5EF4-FFF2-40B4-BE49-F238E27FC236}">
                <a16:creationId xmlns:a16="http://schemas.microsoft.com/office/drawing/2014/main" id="{1A5E7F0A-FBD5-8848-B84E-25927C3924B3}"/>
              </a:ext>
            </a:extLst>
          </p:cNvPr>
          <p:cNvSpPr>
            <a:spLocks noChangeAspect="1"/>
          </p:cNvSpPr>
          <p:nvPr/>
        </p:nvSpPr>
        <p:spPr>
          <a:xfrm>
            <a:off x="8568511" y="2277729"/>
            <a:ext cx="2232000" cy="2232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0" name="矩形: 圆角 4">
            <a:extLst>
              <a:ext uri="{FF2B5EF4-FFF2-40B4-BE49-F238E27FC236}">
                <a16:creationId xmlns:a16="http://schemas.microsoft.com/office/drawing/2014/main" id="{1D1270A5-E824-C741-A922-EB4C8036FC4E}"/>
              </a:ext>
            </a:extLst>
          </p:cNvPr>
          <p:cNvSpPr/>
          <p:nvPr/>
        </p:nvSpPr>
        <p:spPr>
          <a:xfrm rot="18995812">
            <a:off x="53273" y="-1496485"/>
            <a:ext cx="1980000" cy="19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7" name="矩形: 圆角 4">
            <a:extLst>
              <a:ext uri="{FF2B5EF4-FFF2-40B4-BE49-F238E27FC236}">
                <a16:creationId xmlns:a16="http://schemas.microsoft.com/office/drawing/2014/main" id="{F66D31A2-BA8B-1F43-BB1C-F82EFC6F6192}"/>
              </a:ext>
            </a:extLst>
          </p:cNvPr>
          <p:cNvSpPr/>
          <p:nvPr/>
        </p:nvSpPr>
        <p:spPr>
          <a:xfrm rot="18941252">
            <a:off x="-315006" y="-281731"/>
            <a:ext cx="648000" cy="6480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3" name="矩形 22">
            <a:extLst>
              <a:ext uri="{FF2B5EF4-FFF2-40B4-BE49-F238E27FC236}">
                <a16:creationId xmlns:a16="http://schemas.microsoft.com/office/drawing/2014/main" id="{C9FBB03F-16B0-9148-84CB-6D532E7CA415}"/>
              </a:ext>
            </a:extLst>
          </p:cNvPr>
          <p:cNvSpPr/>
          <p:nvPr/>
        </p:nvSpPr>
        <p:spPr>
          <a:xfrm>
            <a:off x="696980" y="1573469"/>
            <a:ext cx="4299936" cy="1089529"/>
          </a:xfrm>
          <a:prstGeom prst="rect">
            <a:avLst/>
          </a:prstGeom>
        </p:spPr>
        <p:txBody>
          <a:bodyPr wrap="square">
            <a:spAutoFit/>
          </a:bodyPr>
          <a:lstStyle/>
          <a:p>
            <a:pPr algn="dist" defTabSz="914400">
              <a:lnSpc>
                <a:spcPct val="90000"/>
              </a:lnSpc>
              <a:spcBef>
                <a:spcPct val="0"/>
              </a:spcBef>
            </a:pPr>
            <a:r>
              <a:rPr lang="en-US" altLang="zh-CN" sz="7200" dirty="0">
                <a:solidFill>
                  <a:schemeClr val="accent1"/>
                </a:solidFill>
                <a:cs typeface="+mn-ea"/>
                <a:sym typeface="+mn-lt"/>
              </a:rPr>
              <a:t>REPOTR</a:t>
            </a:r>
            <a:endParaRPr lang="zh-CN" altLang="en-US" sz="7200" dirty="0">
              <a:solidFill>
                <a:schemeClr val="accent1"/>
              </a:solidFill>
              <a:cs typeface="+mn-ea"/>
              <a:sym typeface="+mn-lt"/>
            </a:endParaRPr>
          </a:p>
        </p:txBody>
      </p:sp>
      <p:sp>
        <p:nvSpPr>
          <p:cNvPr id="24" name="TextBox 891">
            <a:extLst>
              <a:ext uri="{FF2B5EF4-FFF2-40B4-BE49-F238E27FC236}">
                <a16:creationId xmlns:a16="http://schemas.microsoft.com/office/drawing/2014/main" id="{06EB3395-78D2-E847-AB05-0F99452A4A73}"/>
              </a:ext>
            </a:extLst>
          </p:cNvPr>
          <p:cNvSpPr txBox="1"/>
          <p:nvPr/>
        </p:nvSpPr>
        <p:spPr>
          <a:xfrm>
            <a:off x="815609" y="2759050"/>
            <a:ext cx="6766581" cy="769441"/>
          </a:xfrm>
          <a:prstGeom prst="rect">
            <a:avLst/>
          </a:prstGeom>
          <a:noFill/>
        </p:spPr>
        <p:txBody>
          <a:bodyPr wrap="square" rtlCol="0">
            <a:spAutoFit/>
          </a:bodyPr>
          <a:lstStyle/>
          <a:p>
            <a:pPr algn="dist"/>
            <a:r>
              <a:rPr lang="zh-CN" altLang="en-US" sz="4400" dirty="0">
                <a:solidFill>
                  <a:schemeClr val="tx1">
                    <a:lumMod val="65000"/>
                    <a:lumOff val="35000"/>
                  </a:schemeClr>
                </a:solidFill>
                <a:cs typeface="+mn-ea"/>
                <a:sym typeface="+mn-lt"/>
              </a:rPr>
              <a:t>静态测试选择工具</a:t>
            </a:r>
            <a:r>
              <a:rPr lang="en" altLang="zh-CN" sz="4400" dirty="0">
                <a:solidFill>
                  <a:schemeClr val="tx1">
                    <a:lumMod val="65000"/>
                    <a:lumOff val="35000"/>
                  </a:schemeClr>
                </a:solidFill>
                <a:cs typeface="+mn-ea"/>
                <a:sym typeface="+mn-lt"/>
              </a:rPr>
              <a:t>STARTS</a:t>
            </a:r>
            <a:endParaRPr lang="zh-CN" altLang="en-US" sz="5400" dirty="0">
              <a:solidFill>
                <a:schemeClr val="tx1">
                  <a:lumMod val="65000"/>
                  <a:lumOff val="35000"/>
                </a:schemeClr>
              </a:solidFill>
              <a:cs typeface="+mn-ea"/>
              <a:sym typeface="+mn-lt"/>
            </a:endParaRPr>
          </a:p>
        </p:txBody>
      </p:sp>
      <p:grpSp>
        <p:nvGrpSpPr>
          <p:cNvPr id="26" name="组合 25">
            <a:extLst>
              <a:ext uri="{FF2B5EF4-FFF2-40B4-BE49-F238E27FC236}">
                <a16:creationId xmlns:a16="http://schemas.microsoft.com/office/drawing/2014/main" id="{4A8235CD-A9CA-F54A-A8BF-56AABB61F586}"/>
              </a:ext>
            </a:extLst>
          </p:cNvPr>
          <p:cNvGrpSpPr/>
          <p:nvPr/>
        </p:nvGrpSpPr>
        <p:grpSpPr>
          <a:xfrm>
            <a:off x="1086751" y="4296359"/>
            <a:ext cx="3179685" cy="468000"/>
            <a:chOff x="4666248" y="4096573"/>
            <a:chExt cx="3179685" cy="468000"/>
          </a:xfrm>
        </p:grpSpPr>
        <p:grpSp>
          <p:nvGrpSpPr>
            <p:cNvPr id="27" name="组合 26">
              <a:extLst>
                <a:ext uri="{FF2B5EF4-FFF2-40B4-BE49-F238E27FC236}">
                  <a16:creationId xmlns:a16="http://schemas.microsoft.com/office/drawing/2014/main" id="{2E73DAE3-6B4F-2646-8821-AA6981E033E1}"/>
                </a:ext>
              </a:extLst>
            </p:cNvPr>
            <p:cNvGrpSpPr/>
            <p:nvPr/>
          </p:nvGrpSpPr>
          <p:grpSpPr>
            <a:xfrm>
              <a:off x="4666248" y="4096573"/>
              <a:ext cx="1328472" cy="468000"/>
              <a:chOff x="4900613" y="4067568"/>
              <a:chExt cx="1328472" cy="468000"/>
            </a:xfrm>
          </p:grpSpPr>
          <p:sp>
            <p:nvSpPr>
              <p:cNvPr id="31" name="矩形 30">
                <a:extLst>
                  <a:ext uri="{FF2B5EF4-FFF2-40B4-BE49-F238E27FC236}">
                    <a16:creationId xmlns:a16="http://schemas.microsoft.com/office/drawing/2014/main" id="{70E93DE5-0FDD-5248-9374-1E872DDBE6B6}"/>
                  </a:ext>
                </a:extLst>
              </p:cNvPr>
              <p:cNvSpPr/>
              <p:nvPr/>
            </p:nvSpPr>
            <p:spPr>
              <a:xfrm>
                <a:off x="4900613" y="4067568"/>
                <a:ext cx="1328472" cy="468000"/>
              </a:xfrm>
              <a:prstGeom prst="rect">
                <a:avLst/>
              </a:prstGeom>
              <a:solidFill>
                <a:schemeClr val="accent1"/>
              </a:solidFill>
              <a:ln>
                <a:solidFill>
                  <a:srgbClr val="0076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文本框 31">
                <a:extLst>
                  <a:ext uri="{FF2B5EF4-FFF2-40B4-BE49-F238E27FC236}">
                    <a16:creationId xmlns:a16="http://schemas.microsoft.com/office/drawing/2014/main" id="{5ADB1814-EFD6-4940-8950-FBF0B7D02182}"/>
                  </a:ext>
                </a:extLst>
              </p:cNvPr>
              <p:cNvSpPr txBox="1"/>
              <p:nvPr/>
            </p:nvSpPr>
            <p:spPr>
              <a:xfrm>
                <a:off x="4927231" y="4163069"/>
                <a:ext cx="1275236" cy="276999"/>
              </a:xfrm>
              <a:prstGeom prst="rect">
                <a:avLst/>
              </a:prstGeom>
              <a:noFill/>
            </p:spPr>
            <p:txBody>
              <a:bodyPr wrap="square" rtlCol="0">
                <a:spAutoFit/>
              </a:bodyPr>
              <a:lstStyle/>
              <a:p>
                <a:pPr algn="ctr"/>
                <a:r>
                  <a:rPr lang="zh-CN" altLang="en-US" sz="1200" dirty="0">
                    <a:solidFill>
                      <a:schemeClr val="bg1"/>
                    </a:solidFill>
                    <a:cs typeface="+mn-ea"/>
                    <a:sym typeface="+mn-lt"/>
                  </a:rPr>
                  <a:t>陶泽华</a:t>
                </a:r>
              </a:p>
            </p:txBody>
          </p:sp>
        </p:grpSp>
        <p:grpSp>
          <p:nvGrpSpPr>
            <p:cNvPr id="28" name="组合 27">
              <a:extLst>
                <a:ext uri="{FF2B5EF4-FFF2-40B4-BE49-F238E27FC236}">
                  <a16:creationId xmlns:a16="http://schemas.microsoft.com/office/drawing/2014/main" id="{480D32BF-0F6A-814B-A40F-21119DD27FF8}"/>
                </a:ext>
              </a:extLst>
            </p:cNvPr>
            <p:cNvGrpSpPr/>
            <p:nvPr/>
          </p:nvGrpSpPr>
          <p:grpSpPr>
            <a:xfrm>
              <a:off x="6374227" y="4096573"/>
              <a:ext cx="1471706" cy="468000"/>
              <a:chOff x="5193221" y="4071473"/>
              <a:chExt cx="1471706" cy="468000"/>
            </a:xfrm>
          </p:grpSpPr>
          <p:sp>
            <p:nvSpPr>
              <p:cNvPr id="29" name="矩形 28">
                <a:extLst>
                  <a:ext uri="{FF2B5EF4-FFF2-40B4-BE49-F238E27FC236}">
                    <a16:creationId xmlns:a16="http://schemas.microsoft.com/office/drawing/2014/main" id="{107B638B-EF61-A945-85B1-701E513DE7A5}"/>
                  </a:ext>
                </a:extLst>
              </p:cNvPr>
              <p:cNvSpPr/>
              <p:nvPr/>
            </p:nvSpPr>
            <p:spPr>
              <a:xfrm>
                <a:off x="5193221" y="4071473"/>
                <a:ext cx="1471706" cy="468000"/>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0" name="文本框 29">
                <a:extLst>
                  <a:ext uri="{FF2B5EF4-FFF2-40B4-BE49-F238E27FC236}">
                    <a16:creationId xmlns:a16="http://schemas.microsoft.com/office/drawing/2014/main" id="{73208D3A-0FB8-BB4D-8193-03629FA085F7}"/>
                  </a:ext>
                </a:extLst>
              </p:cNvPr>
              <p:cNvSpPr txBox="1"/>
              <p:nvPr/>
            </p:nvSpPr>
            <p:spPr>
              <a:xfrm>
                <a:off x="5193906" y="4077078"/>
                <a:ext cx="1445088" cy="461665"/>
              </a:xfrm>
              <a:prstGeom prst="rect">
                <a:avLst/>
              </a:prstGeom>
              <a:noFill/>
            </p:spPr>
            <p:txBody>
              <a:bodyPr wrap="square" rtlCol="0">
                <a:spAutoFit/>
              </a:bodyPr>
              <a:lstStyle/>
              <a:p>
                <a:pPr algn="ctr"/>
                <a:r>
                  <a:rPr lang="zh-CN" altLang="en-US" sz="1200" dirty="0">
                    <a:cs typeface="+mn-ea"/>
                    <a:sym typeface="+mn-lt"/>
                  </a:rPr>
                  <a:t>软件学院 </a:t>
                </a:r>
                <a:r>
                  <a:rPr lang="en-US" altLang="zh-CN" sz="1200" dirty="0">
                    <a:cs typeface="+mn-ea"/>
                    <a:sym typeface="+mn-lt"/>
                  </a:rPr>
                  <a:t>191250133</a:t>
                </a:r>
                <a:r>
                  <a:rPr lang="zh-CN" altLang="en-US" sz="1200" dirty="0">
                    <a:cs typeface="+mn-ea"/>
                    <a:sym typeface="+mn-lt"/>
                  </a:rPr>
                  <a:t> </a:t>
                </a:r>
              </a:p>
            </p:txBody>
          </p:sp>
        </p:grpSp>
      </p:grpSp>
      <p:sp>
        <p:nvSpPr>
          <p:cNvPr id="34" name="矩形 33">
            <a:extLst>
              <a:ext uri="{FF2B5EF4-FFF2-40B4-BE49-F238E27FC236}">
                <a16:creationId xmlns:a16="http://schemas.microsoft.com/office/drawing/2014/main" id="{F7C0DAF8-B1FF-F541-9229-620FD010B979}"/>
              </a:ext>
            </a:extLst>
          </p:cNvPr>
          <p:cNvSpPr/>
          <p:nvPr/>
        </p:nvSpPr>
        <p:spPr>
          <a:xfrm>
            <a:off x="8539902" y="2924691"/>
            <a:ext cx="2312658" cy="840230"/>
          </a:xfrm>
          <a:prstGeom prst="rect">
            <a:avLst/>
          </a:prstGeom>
        </p:spPr>
        <p:txBody>
          <a:bodyPr wrap="square">
            <a:spAutoFit/>
          </a:bodyPr>
          <a:lstStyle/>
          <a:p>
            <a:pPr algn="dist" defTabSz="914400">
              <a:lnSpc>
                <a:spcPct val="90000"/>
              </a:lnSpc>
              <a:spcBef>
                <a:spcPct val="0"/>
              </a:spcBef>
            </a:pPr>
            <a:r>
              <a:rPr lang="en-US" altLang="zh-CN" sz="5400" dirty="0">
                <a:solidFill>
                  <a:schemeClr val="bg1"/>
                </a:solidFill>
                <a:cs typeface="+mn-ea"/>
                <a:sym typeface="+mn-lt"/>
              </a:rPr>
              <a:t>2021</a:t>
            </a:r>
            <a:endParaRPr lang="zh-CN" altLang="en-US" sz="5400" dirty="0">
              <a:solidFill>
                <a:schemeClr val="bg1"/>
              </a:solidFill>
              <a:cs typeface="+mn-ea"/>
              <a:sym typeface="+mn-lt"/>
            </a:endParaRPr>
          </a:p>
        </p:txBody>
      </p:sp>
      <p:grpSp>
        <p:nvGrpSpPr>
          <p:cNvPr id="14" name="组合 13">
            <a:extLst>
              <a:ext uri="{FF2B5EF4-FFF2-40B4-BE49-F238E27FC236}">
                <a16:creationId xmlns:a16="http://schemas.microsoft.com/office/drawing/2014/main" id="{D042EABD-1E77-4C65-AE7C-E0BDEB8C1540}"/>
              </a:ext>
            </a:extLst>
          </p:cNvPr>
          <p:cNvGrpSpPr/>
          <p:nvPr/>
        </p:nvGrpSpPr>
        <p:grpSpPr>
          <a:xfrm>
            <a:off x="925225" y="484441"/>
            <a:ext cx="11512319" cy="7057559"/>
            <a:chOff x="925225" y="484441"/>
            <a:chExt cx="11512319" cy="7057559"/>
          </a:xfrm>
        </p:grpSpPr>
        <p:sp>
          <p:nvSpPr>
            <p:cNvPr id="11" name="矩形 10">
              <a:extLst>
                <a:ext uri="{FF2B5EF4-FFF2-40B4-BE49-F238E27FC236}">
                  <a16:creationId xmlns:a16="http://schemas.microsoft.com/office/drawing/2014/main" id="{3CBB04F8-1660-3D48-93B7-32819BD1447D}"/>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19" name="矩形: 圆角 4">
              <a:extLst>
                <a:ext uri="{FF2B5EF4-FFF2-40B4-BE49-F238E27FC236}">
                  <a16:creationId xmlns:a16="http://schemas.microsoft.com/office/drawing/2014/main" id="{4293FDBB-A67C-DF48-9F87-F508921FD58D}"/>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0" name="矩形: 圆角 4">
              <a:extLst>
                <a:ext uri="{FF2B5EF4-FFF2-40B4-BE49-F238E27FC236}">
                  <a16:creationId xmlns:a16="http://schemas.microsoft.com/office/drawing/2014/main" id="{A5B6860A-D2DA-EC44-A0F6-3333FD851C07}"/>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1" name="矩形: 圆角 4">
              <a:extLst>
                <a:ext uri="{FF2B5EF4-FFF2-40B4-BE49-F238E27FC236}">
                  <a16:creationId xmlns:a16="http://schemas.microsoft.com/office/drawing/2014/main" id="{CA9801EF-7B48-F544-BF20-D935C4920920}"/>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5" name="矩形: 圆角 4">
              <a:extLst>
                <a:ext uri="{FF2B5EF4-FFF2-40B4-BE49-F238E27FC236}">
                  <a16:creationId xmlns:a16="http://schemas.microsoft.com/office/drawing/2014/main" id="{4D90B257-0310-41AB-B45C-7FCA2B242B87}"/>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6" name="矩形: 圆角 4">
              <a:extLst>
                <a:ext uri="{FF2B5EF4-FFF2-40B4-BE49-F238E27FC236}">
                  <a16:creationId xmlns:a16="http://schemas.microsoft.com/office/drawing/2014/main" id="{8B773F0E-9FAF-44E8-AF55-42A9FAE5F8DC}"/>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37" name="组合 36">
            <a:extLst>
              <a:ext uri="{FF2B5EF4-FFF2-40B4-BE49-F238E27FC236}">
                <a16:creationId xmlns:a16="http://schemas.microsoft.com/office/drawing/2014/main" id="{00F91519-A9D8-4CF4-A877-44F9E5D23557}"/>
              </a:ext>
            </a:extLst>
          </p:cNvPr>
          <p:cNvGrpSpPr/>
          <p:nvPr/>
        </p:nvGrpSpPr>
        <p:grpSpPr>
          <a:xfrm rot="15433288">
            <a:off x="2204551" y="-1460477"/>
            <a:ext cx="8481704" cy="9397093"/>
            <a:chOff x="4297364" y="903288"/>
            <a:chExt cx="2946834" cy="3067178"/>
          </a:xfrm>
          <a:solidFill>
            <a:schemeClr val="accent1">
              <a:alpha val="3000"/>
            </a:schemeClr>
          </a:solidFill>
        </p:grpSpPr>
        <p:sp>
          <p:nvSpPr>
            <p:cNvPr id="38" name="Freeform 5">
              <a:extLst>
                <a:ext uri="{FF2B5EF4-FFF2-40B4-BE49-F238E27FC236}">
                  <a16:creationId xmlns:a16="http://schemas.microsoft.com/office/drawing/2014/main" id="{EFC7FF09-1FE1-4E57-BD49-44F5B2B7C7AA}"/>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 name="Freeform 7">
              <a:extLst>
                <a:ext uri="{FF2B5EF4-FFF2-40B4-BE49-F238E27FC236}">
                  <a16:creationId xmlns:a16="http://schemas.microsoft.com/office/drawing/2014/main" id="{55CC40B5-A948-4530-9AB4-82DDC9C1A9A2}"/>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0" name="Freeform 9">
              <a:extLst>
                <a:ext uri="{FF2B5EF4-FFF2-40B4-BE49-F238E27FC236}">
                  <a16:creationId xmlns:a16="http://schemas.microsoft.com/office/drawing/2014/main" id="{B785B5D8-D6B1-4C30-B559-61754B522DF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1" name="Freeform 10">
              <a:extLst>
                <a:ext uri="{FF2B5EF4-FFF2-40B4-BE49-F238E27FC236}">
                  <a16:creationId xmlns:a16="http://schemas.microsoft.com/office/drawing/2014/main" id="{0C62E8E4-814C-4498-AD79-76FAB5495297}"/>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 name="Freeform 11">
              <a:extLst>
                <a:ext uri="{FF2B5EF4-FFF2-40B4-BE49-F238E27FC236}">
                  <a16:creationId xmlns:a16="http://schemas.microsoft.com/office/drawing/2014/main" id="{D95239A0-D2B6-43DE-930C-C5E1FC350C51}"/>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Tree>
    <p:extLst>
      <p:ext uri="{BB962C8B-B14F-4D97-AF65-F5344CB8AC3E}">
        <p14:creationId xmlns:p14="http://schemas.microsoft.com/office/powerpoint/2010/main" val="164411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500" fill="hold"/>
                                        <p:tgtEl>
                                          <p:spTgt spid="23"/>
                                        </p:tgtEl>
                                        <p:attrNameLst>
                                          <p:attrName>ppt_w</p:attrName>
                                        </p:attrNameLst>
                                      </p:cBhvr>
                                      <p:tavLst>
                                        <p:tav tm="0">
                                          <p:val>
                                            <p:fltVal val="0"/>
                                          </p:val>
                                        </p:tav>
                                        <p:tav tm="100000">
                                          <p:val>
                                            <p:strVal val="#ppt_w"/>
                                          </p:val>
                                        </p:tav>
                                      </p:tavLst>
                                    </p:anim>
                                    <p:anim calcmode="lin" valueType="num">
                                      <p:cBhvr>
                                        <p:cTn id="20" dur="500" fill="hold"/>
                                        <p:tgtEl>
                                          <p:spTgt spid="23"/>
                                        </p:tgtEl>
                                        <p:attrNameLst>
                                          <p:attrName>ppt_h</p:attrName>
                                        </p:attrNameLst>
                                      </p:cBhvr>
                                      <p:tavLst>
                                        <p:tav tm="0">
                                          <p:val>
                                            <p:fltVal val="0"/>
                                          </p:val>
                                        </p:tav>
                                        <p:tav tm="100000">
                                          <p:val>
                                            <p:strVal val="#ppt_h"/>
                                          </p:val>
                                        </p:tav>
                                      </p:tavLst>
                                    </p:anim>
                                    <p:animEffect transition="in" filter="fade">
                                      <p:cBhvr>
                                        <p:cTn id="21" dur="500"/>
                                        <p:tgtEl>
                                          <p:spTgt spid="23"/>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500" fill="hold"/>
                                        <p:tgtEl>
                                          <p:spTgt spid="34"/>
                                        </p:tgtEl>
                                        <p:attrNameLst>
                                          <p:attrName>ppt_w</p:attrName>
                                        </p:attrNameLst>
                                      </p:cBhvr>
                                      <p:tavLst>
                                        <p:tav tm="0">
                                          <p:val>
                                            <p:fltVal val="0"/>
                                          </p:val>
                                        </p:tav>
                                        <p:tav tm="100000">
                                          <p:val>
                                            <p:strVal val="#ppt_w"/>
                                          </p:val>
                                        </p:tav>
                                      </p:tavLst>
                                    </p:anim>
                                    <p:anim calcmode="lin" valueType="num">
                                      <p:cBhvr>
                                        <p:cTn id="26" dur="500" fill="hold"/>
                                        <p:tgtEl>
                                          <p:spTgt spid="34"/>
                                        </p:tgtEl>
                                        <p:attrNameLst>
                                          <p:attrName>ppt_h</p:attrName>
                                        </p:attrNameLst>
                                      </p:cBhvr>
                                      <p:tavLst>
                                        <p:tav tm="0">
                                          <p:val>
                                            <p:fltVal val="0"/>
                                          </p:val>
                                        </p:tav>
                                        <p:tav tm="100000">
                                          <p:val>
                                            <p:strVal val="#ppt_h"/>
                                          </p:val>
                                        </p:tav>
                                      </p:tavLst>
                                    </p:anim>
                                    <p:animEffect transition="in" filter="fade">
                                      <p:cBhvr>
                                        <p:cTn id="27" dur="500"/>
                                        <p:tgtEl>
                                          <p:spTgt spid="34"/>
                                        </p:tgtEl>
                                      </p:cBhvr>
                                    </p:animEffect>
                                  </p:childTnLst>
                                </p:cTn>
                              </p:par>
                              <p:par>
                                <p:cTn id="28" presetID="21" presetClass="entr" presetSubtype="1" fill="hold" nodeType="withEffect">
                                  <p:stCondLst>
                                    <p:cond delay="1000"/>
                                  </p:stCondLst>
                                  <p:childTnLst>
                                    <p:set>
                                      <p:cBhvr>
                                        <p:cTn id="29" dur="1" fill="hold">
                                          <p:stCondLst>
                                            <p:cond delay="0"/>
                                          </p:stCondLst>
                                        </p:cTn>
                                        <p:tgtEl>
                                          <p:spTgt spid="37"/>
                                        </p:tgtEl>
                                        <p:attrNameLst>
                                          <p:attrName>style.visibility</p:attrName>
                                        </p:attrNameLst>
                                      </p:cBhvr>
                                      <p:to>
                                        <p:strVal val="visible"/>
                                      </p:to>
                                    </p:set>
                                    <p:animEffect transition="in" filter="wheel(1)">
                                      <p:cBhvr>
                                        <p:cTn id="30"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3" grpId="0"/>
      <p:bldP spid="3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a:extLst>
              <a:ext uri="{FF2B5EF4-FFF2-40B4-BE49-F238E27FC236}">
                <a16:creationId xmlns:a16="http://schemas.microsoft.com/office/drawing/2014/main" id="{5B366EB5-2EE9-4E44-AB00-21A61C8A5854}"/>
              </a:ext>
            </a:extLst>
          </p:cNvPr>
          <p:cNvGrpSpPr/>
          <p:nvPr/>
        </p:nvGrpSpPr>
        <p:grpSpPr>
          <a:xfrm rot="15433288">
            <a:off x="2244189" y="-1939496"/>
            <a:ext cx="8481704" cy="9397093"/>
            <a:chOff x="4297364" y="903288"/>
            <a:chExt cx="2946834" cy="3067178"/>
          </a:xfrm>
          <a:solidFill>
            <a:schemeClr val="bg1">
              <a:lumMod val="65000"/>
              <a:alpha val="3000"/>
            </a:schemeClr>
          </a:solidFill>
        </p:grpSpPr>
        <p:sp>
          <p:nvSpPr>
            <p:cNvPr id="36" name="Freeform 5">
              <a:extLst>
                <a:ext uri="{FF2B5EF4-FFF2-40B4-BE49-F238E27FC236}">
                  <a16:creationId xmlns:a16="http://schemas.microsoft.com/office/drawing/2014/main" id="{B443CF4C-D7EE-4A65-8ABA-711760CC2669}"/>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 name="Freeform 7">
              <a:extLst>
                <a:ext uri="{FF2B5EF4-FFF2-40B4-BE49-F238E27FC236}">
                  <a16:creationId xmlns:a16="http://schemas.microsoft.com/office/drawing/2014/main" id="{720DDFB4-600F-4CE1-975B-8F51E8FA62F3}"/>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8" name="Freeform 9">
              <a:extLst>
                <a:ext uri="{FF2B5EF4-FFF2-40B4-BE49-F238E27FC236}">
                  <a16:creationId xmlns:a16="http://schemas.microsoft.com/office/drawing/2014/main" id="{8ACED471-ABD3-4E56-9828-C6DAD368B3E4}"/>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9" name="Freeform 10">
              <a:extLst>
                <a:ext uri="{FF2B5EF4-FFF2-40B4-BE49-F238E27FC236}">
                  <a16:creationId xmlns:a16="http://schemas.microsoft.com/office/drawing/2014/main" id="{CA1AD4F7-BC07-4BD0-BF8B-C4B56F4F1812}"/>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 name="Freeform 11">
              <a:extLst>
                <a:ext uri="{FF2B5EF4-FFF2-40B4-BE49-F238E27FC236}">
                  <a16:creationId xmlns:a16="http://schemas.microsoft.com/office/drawing/2014/main" id="{C1B6031D-8A0A-47ED-8B94-E44E59EBF735}"/>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41" name="íṧlíḍè">
            <a:extLst>
              <a:ext uri="{FF2B5EF4-FFF2-40B4-BE49-F238E27FC236}">
                <a16:creationId xmlns:a16="http://schemas.microsoft.com/office/drawing/2014/main" id="{C131BB86-1CC3-40D9-A1C9-60BDCECC663F}"/>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42" name="ïş1ídè">
            <a:extLst>
              <a:ext uri="{FF2B5EF4-FFF2-40B4-BE49-F238E27FC236}">
                <a16:creationId xmlns:a16="http://schemas.microsoft.com/office/drawing/2014/main" id="{E70FAD4C-C9F4-48CE-81A4-555A944BEA71}"/>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cs typeface="+mn-ea"/>
                <a:sym typeface="+mn-lt"/>
              </a:rPr>
              <a:t>实现步骤</a:t>
            </a:r>
          </a:p>
        </p:txBody>
      </p:sp>
      <p:grpSp>
        <p:nvGrpSpPr>
          <p:cNvPr id="43" name="组合 13">
            <a:extLst>
              <a:ext uri="{FF2B5EF4-FFF2-40B4-BE49-F238E27FC236}">
                <a16:creationId xmlns:a16="http://schemas.microsoft.com/office/drawing/2014/main" id="{9AD3BDBE-A71A-4418-8543-141DA68A866E}"/>
              </a:ext>
            </a:extLst>
          </p:cNvPr>
          <p:cNvGrpSpPr/>
          <p:nvPr/>
        </p:nvGrpSpPr>
        <p:grpSpPr bwMode="auto">
          <a:xfrm>
            <a:off x="7207359" y="864015"/>
            <a:ext cx="3677743" cy="435618"/>
            <a:chOff x="0" y="10477"/>
            <a:chExt cx="3240360" cy="326896"/>
          </a:xfrm>
        </p:grpSpPr>
        <p:sp>
          <p:nvSpPr>
            <p:cNvPr id="44" name="矩形 14">
              <a:extLst>
                <a:ext uri="{FF2B5EF4-FFF2-40B4-BE49-F238E27FC236}">
                  <a16:creationId xmlns:a16="http://schemas.microsoft.com/office/drawing/2014/main" id="{C0A7C171-2367-498E-887F-208C6E00D479}"/>
                </a:ext>
              </a:extLst>
            </p:cNvPr>
            <p:cNvSpPr>
              <a:spLocks noChangeArrowheads="1"/>
            </p:cNvSpPr>
            <p:nvPr/>
          </p:nvSpPr>
          <p:spPr bwMode="auto">
            <a:xfrm>
              <a:off x="0" y="10477"/>
              <a:ext cx="3240360" cy="326896"/>
            </a:xfrm>
            <a:prstGeom prst="rect">
              <a:avLst/>
            </a:prstGeom>
            <a:solidFill>
              <a:srgbClr val="4472C4"/>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sz="1865" dirty="0">
                <a:solidFill>
                  <a:schemeClr val="bg1"/>
                </a:solidFill>
                <a:cs typeface="+mn-ea"/>
                <a:sym typeface="+mn-lt"/>
              </a:endParaRPr>
            </a:p>
          </p:txBody>
        </p:sp>
        <p:sp>
          <p:nvSpPr>
            <p:cNvPr id="45" name="文本框 11">
              <a:extLst>
                <a:ext uri="{FF2B5EF4-FFF2-40B4-BE49-F238E27FC236}">
                  <a16:creationId xmlns:a16="http://schemas.microsoft.com/office/drawing/2014/main" id="{A0DA8C43-C9B7-45B0-94C8-95344E67701E}"/>
                </a:ext>
              </a:extLst>
            </p:cNvPr>
            <p:cNvSpPr>
              <a:spLocks noChangeArrowheads="1"/>
            </p:cNvSpPr>
            <p:nvPr/>
          </p:nvSpPr>
          <p:spPr bwMode="auto">
            <a:xfrm>
              <a:off x="61180" y="37987"/>
              <a:ext cx="2539146" cy="284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865" dirty="0">
                  <a:solidFill>
                    <a:schemeClr val="bg1"/>
                  </a:solidFill>
                  <a:cs typeface="+mn-ea"/>
                  <a:sym typeface="+mn-lt"/>
                </a:rPr>
                <a:t>Step 3</a:t>
              </a:r>
              <a:r>
                <a:rPr lang="zh-CN" altLang="en-US" sz="1865" dirty="0">
                  <a:solidFill>
                    <a:schemeClr val="bg1"/>
                  </a:solidFill>
                  <a:cs typeface="+mn-ea"/>
                  <a:sym typeface="+mn-lt"/>
                </a:rPr>
                <a:t> 查找已更改的类型</a:t>
              </a:r>
            </a:p>
          </p:txBody>
        </p:sp>
      </p:grpSp>
      <p:sp>
        <p:nvSpPr>
          <p:cNvPr id="50" name="矩形 21">
            <a:extLst>
              <a:ext uri="{FF2B5EF4-FFF2-40B4-BE49-F238E27FC236}">
                <a16:creationId xmlns:a16="http://schemas.microsoft.com/office/drawing/2014/main" id="{30AD0AC8-34BE-40A0-A370-3CFE3B0F28EF}"/>
              </a:ext>
            </a:extLst>
          </p:cNvPr>
          <p:cNvSpPr>
            <a:spLocks noChangeArrowheads="1"/>
          </p:cNvSpPr>
          <p:nvPr/>
        </p:nvSpPr>
        <p:spPr bwMode="auto">
          <a:xfrm>
            <a:off x="7209283" y="1546060"/>
            <a:ext cx="3877739" cy="4985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2" rIns="91424" bIns="45712">
            <a:spAutoFit/>
          </a:bodyPr>
          <a:lstStyle/>
          <a:p>
            <a:pPr>
              <a:lnSpc>
                <a:spcPct val="114000"/>
              </a:lnSpc>
            </a:pPr>
            <a:r>
              <a:rPr lang="en" altLang="zh-CN" sz="1400" dirty="0">
                <a:solidFill>
                  <a:schemeClr val="tx1">
                    <a:lumMod val="50000"/>
                    <a:lumOff val="50000"/>
                  </a:schemeClr>
                </a:solidFill>
                <a:cs typeface="+mn-ea"/>
                <a:sym typeface="+mn-lt"/>
              </a:rPr>
              <a:t>STARTS</a:t>
            </a:r>
            <a:r>
              <a:rPr lang="zh-CN" altLang="en-US" sz="1400" dirty="0">
                <a:solidFill>
                  <a:schemeClr val="tx1">
                    <a:lumMod val="50000"/>
                    <a:lumOff val="50000"/>
                  </a:schemeClr>
                </a:solidFill>
                <a:cs typeface="+mn-ea"/>
                <a:sym typeface="+mn-lt"/>
              </a:rPr>
              <a:t>查找自上次运行以来已更改的类型。</a:t>
            </a:r>
            <a:endParaRPr lang="en-US" altLang="zh-CN" sz="1400" dirty="0">
              <a:solidFill>
                <a:schemeClr val="tx1">
                  <a:lumMod val="50000"/>
                  <a:lumOff val="50000"/>
                </a:schemeClr>
              </a:solidFill>
              <a:cs typeface="+mn-ea"/>
              <a:sym typeface="+mn-lt"/>
            </a:endParaRPr>
          </a:p>
          <a:p>
            <a:pPr>
              <a:lnSpc>
                <a:spcPct val="114000"/>
              </a:lnSpc>
            </a:pPr>
            <a:endParaRPr lang="zh-CN" altLang="en-US" sz="1400" dirty="0">
              <a:solidFill>
                <a:schemeClr val="tx1">
                  <a:lumMod val="50000"/>
                  <a:lumOff val="50000"/>
                </a:schemeClr>
              </a:solidFill>
              <a:cs typeface="+mn-ea"/>
              <a:sym typeface="+mn-lt"/>
            </a:endParaRPr>
          </a:p>
          <a:p>
            <a:pPr>
              <a:lnSpc>
                <a:spcPct val="114000"/>
              </a:lnSpc>
            </a:pPr>
            <a:r>
              <a:rPr lang="en" altLang="zh-CN" sz="1400" dirty="0">
                <a:solidFill>
                  <a:schemeClr val="tx1">
                    <a:lumMod val="50000"/>
                    <a:lumOff val="50000"/>
                  </a:schemeClr>
                </a:solidFill>
                <a:cs typeface="+mn-ea"/>
                <a:sym typeface="+mn-lt"/>
              </a:rPr>
              <a:t>STARTS</a:t>
            </a:r>
            <a:r>
              <a:rPr lang="zh-CN" altLang="en-US" sz="1400" dirty="0">
                <a:solidFill>
                  <a:schemeClr val="tx1">
                    <a:lumMod val="50000"/>
                    <a:lumOff val="50000"/>
                  </a:schemeClr>
                </a:solidFill>
                <a:cs typeface="+mn-ea"/>
                <a:sym typeface="+mn-lt"/>
              </a:rPr>
              <a:t>计算一个文件的校验和，该校验和忽略每个类文件的调试相关信息，并将校验和存储到一个文件中。</a:t>
            </a:r>
            <a:r>
              <a:rPr lang="en" altLang="zh-CN" sz="1400" dirty="0">
                <a:solidFill>
                  <a:schemeClr val="tx1">
                    <a:lumMod val="50000"/>
                    <a:lumOff val="50000"/>
                  </a:schemeClr>
                </a:solidFill>
                <a:cs typeface="+mn-ea"/>
                <a:sym typeface="+mn-lt"/>
              </a:rPr>
              <a:t>STARTS</a:t>
            </a:r>
            <a:r>
              <a:rPr lang="zh-CN" altLang="en-US" sz="1400" dirty="0">
                <a:solidFill>
                  <a:schemeClr val="tx1">
                    <a:lumMod val="50000"/>
                    <a:lumOff val="50000"/>
                  </a:schemeClr>
                </a:solidFill>
                <a:cs typeface="+mn-ea"/>
                <a:sym typeface="+mn-lt"/>
              </a:rPr>
              <a:t>跟踪类文件中的变化，因为相应的源文件可能不同，但结果可能是实际执行的同一个类文件，因此跟踪类文件更精确。</a:t>
            </a:r>
            <a:endParaRPr lang="en-US" altLang="zh-CN" sz="1400" dirty="0">
              <a:solidFill>
                <a:schemeClr val="tx1">
                  <a:lumMod val="50000"/>
                  <a:lumOff val="50000"/>
                </a:schemeClr>
              </a:solidFill>
              <a:cs typeface="+mn-ea"/>
              <a:sym typeface="+mn-lt"/>
            </a:endParaRPr>
          </a:p>
          <a:p>
            <a:pPr>
              <a:lnSpc>
                <a:spcPct val="114000"/>
              </a:lnSpc>
            </a:pPr>
            <a:endParaRPr lang="zh-CN" altLang="en-US" sz="1400" dirty="0">
              <a:solidFill>
                <a:schemeClr val="tx1">
                  <a:lumMod val="50000"/>
                  <a:lumOff val="50000"/>
                </a:schemeClr>
              </a:solidFill>
              <a:cs typeface="+mn-ea"/>
              <a:sym typeface="+mn-lt"/>
            </a:endParaRPr>
          </a:p>
          <a:p>
            <a:pPr>
              <a:lnSpc>
                <a:spcPct val="114000"/>
              </a:lnSpc>
            </a:pPr>
            <a:r>
              <a:rPr lang="zh-CN" altLang="en-US" sz="1400" dirty="0">
                <a:solidFill>
                  <a:schemeClr val="tx1">
                    <a:lumMod val="50000"/>
                    <a:lumOff val="50000"/>
                  </a:schemeClr>
                </a:solidFill>
                <a:cs typeface="+mn-ea"/>
                <a:sym typeface="+mn-lt"/>
              </a:rPr>
              <a:t>此外，</a:t>
            </a:r>
            <a:r>
              <a:rPr lang="en" altLang="zh-CN" sz="1400" dirty="0">
                <a:solidFill>
                  <a:schemeClr val="tx1">
                    <a:lumMod val="50000"/>
                    <a:lumOff val="50000"/>
                  </a:schemeClr>
                </a:solidFill>
                <a:cs typeface="+mn-ea"/>
                <a:sym typeface="+mn-lt"/>
              </a:rPr>
              <a:t>STARTS</a:t>
            </a:r>
            <a:r>
              <a:rPr lang="zh-CN" altLang="en-US" sz="1400" dirty="0">
                <a:solidFill>
                  <a:schemeClr val="tx1">
                    <a:lumMod val="50000"/>
                    <a:lumOff val="50000"/>
                  </a:schemeClr>
                </a:solidFill>
                <a:cs typeface="+mn-ea"/>
                <a:sym typeface="+mn-lt"/>
              </a:rPr>
              <a:t>程序使用校验和来检查类文件是否被修改。在新版本中编译完成后，</a:t>
            </a:r>
            <a:r>
              <a:rPr lang="en" altLang="zh-CN" sz="1400" dirty="0">
                <a:solidFill>
                  <a:schemeClr val="tx1">
                    <a:lumMod val="50000"/>
                    <a:lumOff val="50000"/>
                  </a:schemeClr>
                </a:solidFill>
                <a:cs typeface="+mn-ea"/>
                <a:sym typeface="+mn-lt"/>
              </a:rPr>
              <a:t>STARTS</a:t>
            </a:r>
            <a:r>
              <a:rPr lang="zh-CN" altLang="en-US" sz="1400" dirty="0">
                <a:solidFill>
                  <a:schemeClr val="tx1">
                    <a:lumMod val="50000"/>
                    <a:lumOff val="50000"/>
                  </a:schemeClr>
                </a:solidFill>
                <a:cs typeface="+mn-ea"/>
                <a:sym typeface="+mn-lt"/>
              </a:rPr>
              <a:t>将计算所有已编译类文件的校验和，并将其与前一个版本中计算的存储校验和进行比较。如果新旧校验和不同，则</a:t>
            </a:r>
            <a:r>
              <a:rPr lang="en" altLang="zh-CN" sz="1400" dirty="0">
                <a:solidFill>
                  <a:schemeClr val="tx1">
                    <a:lumMod val="50000"/>
                    <a:lumOff val="50000"/>
                  </a:schemeClr>
                </a:solidFill>
                <a:cs typeface="+mn-ea"/>
                <a:sym typeface="+mn-lt"/>
              </a:rPr>
              <a:t>STARTS</a:t>
            </a:r>
            <a:r>
              <a:rPr lang="zh-CN" altLang="en-US" sz="1400" dirty="0">
                <a:solidFill>
                  <a:schemeClr val="tx1">
                    <a:lumMod val="50000"/>
                    <a:lumOff val="50000"/>
                  </a:schemeClr>
                </a:solidFill>
                <a:cs typeface="+mn-ea"/>
                <a:sym typeface="+mn-lt"/>
              </a:rPr>
              <a:t>认为该类型已更改。</a:t>
            </a:r>
            <a:endParaRPr lang="en-US" altLang="zh-CN" sz="1400" dirty="0">
              <a:solidFill>
                <a:schemeClr val="tx1">
                  <a:lumMod val="50000"/>
                  <a:lumOff val="50000"/>
                </a:schemeClr>
              </a:solidFill>
              <a:cs typeface="+mn-ea"/>
              <a:sym typeface="+mn-lt"/>
            </a:endParaRPr>
          </a:p>
          <a:p>
            <a:pPr>
              <a:lnSpc>
                <a:spcPct val="114000"/>
              </a:lnSpc>
            </a:pPr>
            <a:endParaRPr lang="en-US" altLang="zh-CN" sz="1400" dirty="0">
              <a:solidFill>
                <a:schemeClr val="tx1">
                  <a:lumMod val="50000"/>
                  <a:lumOff val="50000"/>
                </a:schemeClr>
              </a:solidFill>
              <a:cs typeface="+mn-ea"/>
              <a:sym typeface="+mn-lt"/>
            </a:endParaRPr>
          </a:p>
          <a:p>
            <a:pPr>
              <a:lnSpc>
                <a:spcPct val="114000"/>
              </a:lnSpc>
            </a:pPr>
            <a:r>
              <a:rPr lang="zh-CN" altLang="en-US" sz="1400" dirty="0">
                <a:solidFill>
                  <a:schemeClr val="tx1">
                    <a:lumMod val="50000"/>
                    <a:lumOff val="50000"/>
                  </a:schemeClr>
                </a:solidFill>
                <a:cs typeface="+mn-ea"/>
                <a:sym typeface="+mn-lt"/>
              </a:rPr>
              <a:t>如果该类型以前没有计算过的校验和</a:t>
            </a:r>
            <a:r>
              <a:rPr lang="en-US" altLang="zh-C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即添加了一个新类型</a:t>
            </a:r>
            <a:r>
              <a:rPr lang="en-US" altLang="zh-C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，那么它的校验和将被存储以备将来运行。最后，如果在新版本中找不到先前为其计算校验和的类型</a:t>
            </a:r>
            <a:r>
              <a:rPr lang="en-US" altLang="zh-C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即删除了旧类型</a:t>
            </a:r>
            <a:r>
              <a:rPr lang="en-US" altLang="zh-C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，那么该类型将不再存储在校验和文件中以备将来运行。</a:t>
            </a:r>
          </a:p>
        </p:txBody>
      </p:sp>
      <p:pic>
        <p:nvPicPr>
          <p:cNvPr id="4" name="图片 3" descr="图形用户界面, 文本, 应用程序, 电子邮件&#10;&#10;描述已自动生成">
            <a:extLst>
              <a:ext uri="{FF2B5EF4-FFF2-40B4-BE49-F238E27FC236}">
                <a16:creationId xmlns:a16="http://schemas.microsoft.com/office/drawing/2014/main" id="{8CB30BC8-3C08-8A4F-848D-8736A2CDEF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389" y="1117245"/>
            <a:ext cx="4086259" cy="2209806"/>
          </a:xfrm>
          <a:prstGeom prst="rect">
            <a:avLst/>
          </a:prstGeom>
        </p:spPr>
      </p:pic>
      <p:pic>
        <p:nvPicPr>
          <p:cNvPr id="6" name="图片 5" descr="图形用户界面, 文本, 应用程序&#10;&#10;描述已自动生成">
            <a:extLst>
              <a:ext uri="{FF2B5EF4-FFF2-40B4-BE49-F238E27FC236}">
                <a16:creationId xmlns:a16="http://schemas.microsoft.com/office/drawing/2014/main" id="{3C707BC9-3FEE-1D4A-AE62-EE6F1F25EC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766" y="3530950"/>
            <a:ext cx="6581933" cy="1604973"/>
          </a:xfrm>
          <a:prstGeom prst="rect">
            <a:avLst/>
          </a:prstGeom>
        </p:spPr>
      </p:pic>
    </p:spTree>
    <p:extLst>
      <p:ext uri="{BB962C8B-B14F-4D97-AF65-F5344CB8AC3E}">
        <p14:creationId xmlns:p14="http://schemas.microsoft.com/office/powerpoint/2010/main" val="11952624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35"/>
                                        </p:tgtEl>
                                        <p:attrNameLst>
                                          <p:attrName>style.visibility</p:attrName>
                                        </p:attrNameLst>
                                      </p:cBhvr>
                                      <p:to>
                                        <p:strVal val="visible"/>
                                      </p:to>
                                    </p:set>
                                    <p:animEffect transition="in" filter="wheel(1)">
                                      <p:cBhvr>
                                        <p:cTn id="7" dur="2000"/>
                                        <p:tgtEl>
                                          <p:spTgt spid="35"/>
                                        </p:tgtEl>
                                      </p:cBhvr>
                                    </p:animEffect>
                                  </p:childTnLst>
                                </p:cTn>
                              </p:par>
                            </p:childTnLst>
                          </p:cTn>
                        </p:par>
                        <p:par>
                          <p:cTn id="8" fill="hold">
                            <p:stCondLst>
                              <p:cond delay="3000"/>
                            </p:stCondLst>
                            <p:childTnLst>
                              <p:par>
                                <p:cTn id="9" presetID="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750" fill="hold"/>
                                        <p:tgtEl>
                                          <p:spTgt spid="43"/>
                                        </p:tgtEl>
                                        <p:attrNameLst>
                                          <p:attrName>ppt_x</p:attrName>
                                        </p:attrNameLst>
                                      </p:cBhvr>
                                      <p:tavLst>
                                        <p:tav tm="0">
                                          <p:val>
                                            <p:strVal val="0-#ppt_w/2"/>
                                          </p:val>
                                        </p:tav>
                                        <p:tav tm="100000">
                                          <p:val>
                                            <p:strVal val="#ppt_x"/>
                                          </p:val>
                                        </p:tav>
                                      </p:tavLst>
                                    </p:anim>
                                    <p:anim calcmode="lin" valueType="num">
                                      <p:cBhvr additive="base">
                                        <p:cTn id="12" dur="750" fill="hold"/>
                                        <p:tgtEl>
                                          <p:spTgt spid="43"/>
                                        </p:tgtEl>
                                        <p:attrNameLst>
                                          <p:attrName>ppt_y</p:attrName>
                                        </p:attrNameLst>
                                      </p:cBhvr>
                                      <p:tavLst>
                                        <p:tav tm="0">
                                          <p:val>
                                            <p:strVal val="#ppt_y"/>
                                          </p:val>
                                        </p:tav>
                                        <p:tav tm="100000">
                                          <p:val>
                                            <p:strVal val="#ppt_y"/>
                                          </p:val>
                                        </p:tav>
                                      </p:tavLst>
                                    </p:anim>
                                  </p:childTnLst>
                                </p:cTn>
                              </p:par>
                            </p:childTnLst>
                          </p:cTn>
                        </p:par>
                        <p:par>
                          <p:cTn id="13" fill="hold">
                            <p:stCondLst>
                              <p:cond delay="3750"/>
                            </p:stCondLst>
                            <p:childTnLst>
                              <p:par>
                                <p:cTn id="14" presetID="22" presetClass="entr" presetSubtype="1" fill="hold" grpId="0" nodeType="afterEffect">
                                  <p:stCondLst>
                                    <p:cond delay="0"/>
                                  </p:stCondLst>
                                  <p:childTnLst>
                                    <p:set>
                                      <p:cBhvr>
                                        <p:cTn id="15" dur="1" fill="hold">
                                          <p:stCondLst>
                                            <p:cond delay="0"/>
                                          </p:stCondLst>
                                        </p:cTn>
                                        <p:tgtEl>
                                          <p:spTgt spid="50"/>
                                        </p:tgtEl>
                                        <p:attrNameLst>
                                          <p:attrName>style.visibility</p:attrName>
                                        </p:attrNameLst>
                                      </p:cBhvr>
                                      <p:to>
                                        <p:strVal val="visible"/>
                                      </p:to>
                                    </p:set>
                                    <p:animEffect>
                                      <p:cBhvr>
                                        <p:cTn id="16"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84">
            <a:extLst>
              <a:ext uri="{FF2B5EF4-FFF2-40B4-BE49-F238E27FC236}">
                <a16:creationId xmlns:a16="http://schemas.microsoft.com/office/drawing/2014/main" id="{19704EFA-D3F1-D84F-89CD-28364D9517E0}"/>
              </a:ext>
            </a:extLst>
          </p:cNvPr>
          <p:cNvSpPr/>
          <p:nvPr/>
        </p:nvSpPr>
        <p:spPr>
          <a:xfrm>
            <a:off x="1" y="797487"/>
            <a:ext cx="140676" cy="13970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cs typeface="+mn-ea"/>
              <a:sym typeface="+mn-lt"/>
            </a:endParaRPr>
          </a:p>
        </p:txBody>
      </p:sp>
      <p:sp>
        <p:nvSpPr>
          <p:cNvPr id="41" name="TextBox 7">
            <a:extLst>
              <a:ext uri="{FF2B5EF4-FFF2-40B4-BE49-F238E27FC236}">
                <a16:creationId xmlns:a16="http://schemas.microsoft.com/office/drawing/2014/main" id="{0A731B5B-F96F-154E-9C6C-456B6880820E}"/>
              </a:ext>
            </a:extLst>
          </p:cNvPr>
          <p:cNvSpPr txBox="1"/>
          <p:nvPr/>
        </p:nvSpPr>
        <p:spPr>
          <a:xfrm>
            <a:off x="939214" y="1436122"/>
            <a:ext cx="1826141"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实现步骤</a:t>
            </a:r>
          </a:p>
        </p:txBody>
      </p:sp>
      <p:sp>
        <p:nvSpPr>
          <p:cNvPr id="42" name="Google Shape;86;p19">
            <a:extLst>
              <a:ext uri="{FF2B5EF4-FFF2-40B4-BE49-F238E27FC236}">
                <a16:creationId xmlns:a16="http://schemas.microsoft.com/office/drawing/2014/main" id="{861A1B17-724E-AE4E-8135-46EB105F37F4}"/>
              </a:ext>
            </a:extLst>
          </p:cNvPr>
          <p:cNvSpPr txBox="1"/>
          <p:nvPr/>
        </p:nvSpPr>
        <p:spPr>
          <a:xfrm>
            <a:off x="939213" y="1001852"/>
            <a:ext cx="3970457" cy="4342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dirty="0">
                <a:solidFill>
                  <a:schemeClr val="tx1">
                    <a:lumMod val="75000"/>
                    <a:lumOff val="25000"/>
                  </a:schemeClr>
                </a:solidFill>
                <a:cs typeface="+mn-ea"/>
                <a:sym typeface="+mn-lt"/>
              </a:rPr>
              <a:t>Implementation</a:t>
            </a:r>
            <a:r>
              <a:rPr lang="zh-CN" altLang="en-US" sz="2400" b="0" i="0" u="none" strike="noStrike" cap="none" dirty="0">
                <a:solidFill>
                  <a:schemeClr val="tx1">
                    <a:lumMod val="75000"/>
                    <a:lumOff val="25000"/>
                  </a:schemeClr>
                </a:solidFill>
                <a:cs typeface="+mn-ea"/>
                <a:sym typeface="+mn-lt"/>
              </a:rPr>
              <a:t> </a:t>
            </a:r>
            <a:r>
              <a:rPr lang="en-US" altLang="zh-CN" sz="2400" b="0" i="0" u="none" strike="noStrike" cap="none" dirty="0">
                <a:solidFill>
                  <a:schemeClr val="tx1">
                    <a:lumMod val="75000"/>
                    <a:lumOff val="25000"/>
                  </a:schemeClr>
                </a:solidFill>
                <a:cs typeface="+mn-ea"/>
                <a:sym typeface="+mn-lt"/>
              </a:rPr>
              <a:t>Steps</a:t>
            </a:r>
            <a:endParaRPr sz="2400" b="0" i="0" u="none" strike="noStrike" cap="none" dirty="0">
              <a:solidFill>
                <a:schemeClr val="tx1">
                  <a:lumMod val="75000"/>
                  <a:lumOff val="25000"/>
                </a:schemeClr>
              </a:solidFill>
              <a:cs typeface="+mn-ea"/>
              <a:sym typeface="+mn-lt"/>
            </a:endParaRPr>
          </a:p>
        </p:txBody>
      </p:sp>
      <p:grpSp>
        <p:nvGrpSpPr>
          <p:cNvPr id="80" name="组合 79">
            <a:extLst>
              <a:ext uri="{FF2B5EF4-FFF2-40B4-BE49-F238E27FC236}">
                <a16:creationId xmlns:a16="http://schemas.microsoft.com/office/drawing/2014/main" id="{4910AEE3-0A5E-4BBF-9AF4-15FD4326C2E5}"/>
              </a:ext>
            </a:extLst>
          </p:cNvPr>
          <p:cNvGrpSpPr/>
          <p:nvPr/>
        </p:nvGrpSpPr>
        <p:grpSpPr>
          <a:xfrm rot="15433288">
            <a:off x="2244189" y="-1939496"/>
            <a:ext cx="8481704" cy="9397093"/>
            <a:chOff x="4297364" y="903288"/>
            <a:chExt cx="2946834" cy="3067178"/>
          </a:xfrm>
          <a:solidFill>
            <a:schemeClr val="bg1">
              <a:lumMod val="65000"/>
              <a:alpha val="3000"/>
            </a:schemeClr>
          </a:solidFill>
        </p:grpSpPr>
        <p:sp>
          <p:nvSpPr>
            <p:cNvPr id="81" name="Freeform 5">
              <a:extLst>
                <a:ext uri="{FF2B5EF4-FFF2-40B4-BE49-F238E27FC236}">
                  <a16:creationId xmlns:a16="http://schemas.microsoft.com/office/drawing/2014/main" id="{19E87777-B064-4E67-8384-F8FFC47B84C4}"/>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82" name="Freeform 7">
              <a:extLst>
                <a:ext uri="{FF2B5EF4-FFF2-40B4-BE49-F238E27FC236}">
                  <a16:creationId xmlns:a16="http://schemas.microsoft.com/office/drawing/2014/main" id="{61B2AF68-D3A9-4024-A626-576AC3CADF72}"/>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83" name="Freeform 9">
              <a:extLst>
                <a:ext uri="{FF2B5EF4-FFF2-40B4-BE49-F238E27FC236}">
                  <a16:creationId xmlns:a16="http://schemas.microsoft.com/office/drawing/2014/main" id="{B5CF15DB-9D63-4644-ABAB-B60675F87105}"/>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84" name="Freeform 10">
              <a:extLst>
                <a:ext uri="{FF2B5EF4-FFF2-40B4-BE49-F238E27FC236}">
                  <a16:creationId xmlns:a16="http://schemas.microsoft.com/office/drawing/2014/main" id="{6B24B075-7E87-44AE-925E-5C90476191A1}"/>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5" name="Freeform 11">
              <a:extLst>
                <a:ext uri="{FF2B5EF4-FFF2-40B4-BE49-F238E27FC236}">
                  <a16:creationId xmlns:a16="http://schemas.microsoft.com/office/drawing/2014/main" id="{F407F0D3-6304-4541-9F21-F801EA091C80}"/>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86" name="TextBox 15">
            <a:extLst>
              <a:ext uri="{FF2B5EF4-FFF2-40B4-BE49-F238E27FC236}">
                <a16:creationId xmlns:a16="http://schemas.microsoft.com/office/drawing/2014/main" id="{027E1A44-BF1B-4F02-95C4-FD9E86BFA5E8}"/>
              </a:ext>
            </a:extLst>
          </p:cNvPr>
          <p:cNvSpPr txBox="1"/>
          <p:nvPr/>
        </p:nvSpPr>
        <p:spPr>
          <a:xfrm>
            <a:off x="1906365" y="5639470"/>
            <a:ext cx="2530907" cy="830198"/>
          </a:xfrm>
          <a:prstGeom prst="rect">
            <a:avLst/>
          </a:prstGeom>
          <a:noFill/>
        </p:spPr>
        <p:txBody>
          <a:bodyPr wrap="square" lIns="94075" tIns="47039" rIns="94075" bIns="47039" rtlCol="0">
            <a:spAutoFit/>
          </a:bodyPr>
          <a:lstStyle/>
          <a:p>
            <a:pPr algn="just">
              <a:lnSpc>
                <a:spcPct val="150000"/>
              </a:lnSpc>
            </a:pPr>
            <a:r>
              <a:rPr lang="en" altLang="zh-CN" sz="1105" dirty="0">
                <a:cs typeface="+mn-ea"/>
                <a:sym typeface="+mn-lt"/>
              </a:rPr>
              <a:t>STARTS</a:t>
            </a:r>
            <a:r>
              <a:rPr lang="zh-CN" altLang="en-US" sz="1105" dirty="0">
                <a:cs typeface="+mn-ea"/>
                <a:sym typeface="+mn-lt"/>
              </a:rPr>
              <a:t>中反转了依赖项存储格式，通过存储类型到依赖于该类型的测试的映射来减少对测试依赖项的重复检查。 </a:t>
            </a:r>
          </a:p>
        </p:txBody>
      </p:sp>
      <p:sp>
        <p:nvSpPr>
          <p:cNvPr id="87" name="TextBox 16">
            <a:extLst>
              <a:ext uri="{FF2B5EF4-FFF2-40B4-BE49-F238E27FC236}">
                <a16:creationId xmlns:a16="http://schemas.microsoft.com/office/drawing/2014/main" id="{5CCF3B4A-814C-418A-B1E7-CEAD3C5F7604}"/>
              </a:ext>
            </a:extLst>
          </p:cNvPr>
          <p:cNvSpPr txBox="1"/>
          <p:nvPr/>
        </p:nvSpPr>
        <p:spPr>
          <a:xfrm>
            <a:off x="1906365" y="5230124"/>
            <a:ext cx="2100767" cy="381998"/>
          </a:xfrm>
          <a:prstGeom prst="rect">
            <a:avLst/>
          </a:prstGeom>
          <a:noFill/>
        </p:spPr>
        <p:txBody>
          <a:bodyPr wrap="none" lIns="94075" tIns="47039" rIns="94075" bIns="47039" rtlCol="0">
            <a:spAutoFit/>
          </a:bodyPr>
          <a:lstStyle/>
          <a:p>
            <a:r>
              <a:rPr lang="zh-CN" altLang="en-US" sz="1865" dirty="0">
                <a:cs typeface="+mn-ea"/>
                <a:sym typeface="+mn-lt"/>
              </a:rPr>
              <a:t>计算和存储校验和</a:t>
            </a:r>
          </a:p>
        </p:txBody>
      </p:sp>
      <p:sp>
        <p:nvSpPr>
          <p:cNvPr id="88" name="TextBox 15">
            <a:extLst>
              <a:ext uri="{FF2B5EF4-FFF2-40B4-BE49-F238E27FC236}">
                <a16:creationId xmlns:a16="http://schemas.microsoft.com/office/drawing/2014/main" id="{0F99BC8F-B6CD-47BF-AD45-864A3C71E018}"/>
              </a:ext>
            </a:extLst>
          </p:cNvPr>
          <p:cNvSpPr txBox="1"/>
          <p:nvPr/>
        </p:nvSpPr>
        <p:spPr>
          <a:xfrm>
            <a:off x="5046334" y="5639470"/>
            <a:ext cx="2598889" cy="1085268"/>
          </a:xfrm>
          <a:prstGeom prst="rect">
            <a:avLst/>
          </a:prstGeom>
          <a:noFill/>
        </p:spPr>
        <p:txBody>
          <a:bodyPr wrap="square" lIns="94075" tIns="47039" rIns="94075" bIns="47039" rtlCol="0">
            <a:spAutoFit/>
          </a:bodyPr>
          <a:lstStyle/>
          <a:p>
            <a:pPr algn="just">
              <a:lnSpc>
                <a:spcPct val="150000"/>
              </a:lnSpc>
            </a:pPr>
            <a:r>
              <a:rPr lang="en" altLang="zh-CN" sz="1105" dirty="0">
                <a:cs typeface="+mn-ea"/>
                <a:sym typeface="+mn-lt"/>
              </a:rPr>
              <a:t>STARTS</a:t>
            </a:r>
            <a:r>
              <a:rPr lang="zh-CN" altLang="en-US" sz="1105" dirty="0">
                <a:cs typeface="+mn-ea"/>
                <a:sym typeface="+mn-lt"/>
              </a:rPr>
              <a:t>使用来自上一个版本的类型到测试依赖关系映射和所有已更改类型集，以查找不受更改影响的测试。剩下的就是受影响的测试，需要重新运行。</a:t>
            </a:r>
          </a:p>
        </p:txBody>
      </p:sp>
      <p:sp>
        <p:nvSpPr>
          <p:cNvPr id="89" name="TextBox 16">
            <a:extLst>
              <a:ext uri="{FF2B5EF4-FFF2-40B4-BE49-F238E27FC236}">
                <a16:creationId xmlns:a16="http://schemas.microsoft.com/office/drawing/2014/main" id="{5E2CD6CC-9A75-42BB-A0CA-7AFB3CDEA914}"/>
              </a:ext>
            </a:extLst>
          </p:cNvPr>
          <p:cNvSpPr txBox="1"/>
          <p:nvPr/>
        </p:nvSpPr>
        <p:spPr>
          <a:xfrm>
            <a:off x="5046335" y="5230124"/>
            <a:ext cx="2339615" cy="381998"/>
          </a:xfrm>
          <a:prstGeom prst="rect">
            <a:avLst/>
          </a:prstGeom>
          <a:noFill/>
        </p:spPr>
        <p:txBody>
          <a:bodyPr wrap="square" lIns="94075" tIns="47039" rIns="94075" bIns="47039" rtlCol="0">
            <a:spAutoFit/>
          </a:bodyPr>
          <a:lstStyle/>
          <a:p>
            <a:r>
              <a:rPr lang="zh-CN" altLang="en-US" sz="1865" dirty="0">
                <a:cs typeface="+mn-ea"/>
                <a:sym typeface="+mn-lt"/>
              </a:rPr>
              <a:t>选择受影响测试</a:t>
            </a:r>
          </a:p>
        </p:txBody>
      </p:sp>
      <p:sp>
        <p:nvSpPr>
          <p:cNvPr id="90" name="TextBox 15">
            <a:extLst>
              <a:ext uri="{FF2B5EF4-FFF2-40B4-BE49-F238E27FC236}">
                <a16:creationId xmlns:a16="http://schemas.microsoft.com/office/drawing/2014/main" id="{A256052D-8228-410C-B9A6-DCC6CEE1BE22}"/>
              </a:ext>
            </a:extLst>
          </p:cNvPr>
          <p:cNvSpPr txBox="1"/>
          <p:nvPr/>
        </p:nvSpPr>
        <p:spPr>
          <a:xfrm>
            <a:off x="8186303" y="5639470"/>
            <a:ext cx="2530907" cy="1085268"/>
          </a:xfrm>
          <a:prstGeom prst="rect">
            <a:avLst/>
          </a:prstGeom>
          <a:noFill/>
        </p:spPr>
        <p:txBody>
          <a:bodyPr wrap="square" lIns="94075" tIns="47039" rIns="94075" bIns="47039" rtlCol="0">
            <a:spAutoFit/>
          </a:bodyPr>
          <a:lstStyle/>
          <a:p>
            <a:pPr algn="just">
              <a:lnSpc>
                <a:spcPct val="150000"/>
              </a:lnSpc>
            </a:pPr>
            <a:r>
              <a:rPr lang="en" altLang="zh-CN" sz="1105" dirty="0">
                <a:cs typeface="+mn-ea"/>
                <a:sym typeface="+mn-lt"/>
              </a:rPr>
              <a:t>STARTS</a:t>
            </a:r>
            <a:r>
              <a:rPr lang="zh-CN" altLang="en-US" sz="1105" dirty="0">
                <a:cs typeface="+mn-ea"/>
                <a:sym typeface="+mn-lt"/>
              </a:rPr>
              <a:t>按前面描述的方式计算要运行的选定测试集，然后</a:t>
            </a:r>
            <a:r>
              <a:rPr lang="en" altLang="zh-CN" sz="1105" dirty="0">
                <a:cs typeface="+mn-ea"/>
                <a:sym typeface="+mn-lt"/>
              </a:rPr>
              <a:t>STARTS</a:t>
            </a:r>
            <a:r>
              <a:rPr lang="zh-CN" altLang="en-US" sz="1105" dirty="0">
                <a:cs typeface="+mn-ea"/>
                <a:sym typeface="+mn-lt"/>
              </a:rPr>
              <a:t>会使用</a:t>
            </a:r>
            <a:r>
              <a:rPr lang="en" altLang="zh-CN" sz="1105" dirty="0">
                <a:cs typeface="+mn-ea"/>
                <a:sym typeface="+mn-lt"/>
              </a:rPr>
              <a:t>Maven Surefire</a:t>
            </a:r>
            <a:r>
              <a:rPr lang="zh-CN" altLang="en-US" sz="1105" dirty="0">
                <a:cs typeface="+mn-ea"/>
                <a:sym typeface="+mn-lt"/>
              </a:rPr>
              <a:t>插件来运行测试时，</a:t>
            </a:r>
            <a:r>
              <a:rPr lang="en" altLang="zh-CN" sz="1105" dirty="0">
                <a:cs typeface="+mn-ea"/>
                <a:sym typeface="+mn-lt"/>
              </a:rPr>
              <a:t>Surefire</a:t>
            </a:r>
            <a:r>
              <a:rPr lang="zh-CN" altLang="en-US" sz="1105" dirty="0">
                <a:cs typeface="+mn-ea"/>
                <a:sym typeface="+mn-lt"/>
              </a:rPr>
              <a:t>将只运行受更改影响的测试。</a:t>
            </a:r>
          </a:p>
        </p:txBody>
      </p:sp>
      <p:sp>
        <p:nvSpPr>
          <p:cNvPr id="91" name="TextBox 16">
            <a:extLst>
              <a:ext uri="{FF2B5EF4-FFF2-40B4-BE49-F238E27FC236}">
                <a16:creationId xmlns:a16="http://schemas.microsoft.com/office/drawing/2014/main" id="{4A8F737A-B2F2-4BDD-B8C6-C0CCCF0D7F59}"/>
              </a:ext>
            </a:extLst>
          </p:cNvPr>
          <p:cNvSpPr txBox="1"/>
          <p:nvPr/>
        </p:nvSpPr>
        <p:spPr>
          <a:xfrm>
            <a:off x="8186304" y="5193008"/>
            <a:ext cx="1861920" cy="381998"/>
          </a:xfrm>
          <a:prstGeom prst="rect">
            <a:avLst/>
          </a:prstGeom>
          <a:noFill/>
        </p:spPr>
        <p:txBody>
          <a:bodyPr wrap="none" lIns="94075" tIns="47039" rIns="94075" bIns="47039" rtlCol="0">
            <a:spAutoFit/>
          </a:bodyPr>
          <a:lstStyle/>
          <a:p>
            <a:r>
              <a:rPr lang="zh-CN" altLang="en-US" sz="1865" dirty="0">
                <a:cs typeface="+mn-ea"/>
                <a:sym typeface="+mn-lt"/>
              </a:rPr>
              <a:t>运行受影响测试</a:t>
            </a:r>
          </a:p>
        </p:txBody>
      </p:sp>
      <p:sp>
        <p:nvSpPr>
          <p:cNvPr id="92" name="泪滴形 91">
            <a:extLst>
              <a:ext uri="{FF2B5EF4-FFF2-40B4-BE49-F238E27FC236}">
                <a16:creationId xmlns:a16="http://schemas.microsoft.com/office/drawing/2014/main" id="{7444BA47-B119-480E-A5CB-C5CFA6BDEA07}"/>
              </a:ext>
            </a:extLst>
          </p:cNvPr>
          <p:cNvSpPr/>
          <p:nvPr/>
        </p:nvSpPr>
        <p:spPr>
          <a:xfrm>
            <a:off x="1835097" y="2223901"/>
            <a:ext cx="2530907" cy="2530907"/>
          </a:xfrm>
          <a:prstGeom prst="teardrop">
            <a:avLst>
              <a:gd name="adj" fmla="val 102890"/>
            </a:avLst>
          </a:prstGeom>
          <a:blipFill>
            <a:blip r:embed="rId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cs typeface="+mn-ea"/>
                <a:sym typeface="+mn-lt"/>
              </a:rPr>
              <a:t>Step</a:t>
            </a:r>
            <a:r>
              <a:rPr lang="zh-CN" altLang="en-US" sz="2800" dirty="0">
                <a:solidFill>
                  <a:schemeClr val="bg1"/>
                </a:solidFill>
                <a:cs typeface="+mn-ea"/>
                <a:sym typeface="+mn-lt"/>
              </a:rPr>
              <a:t> </a:t>
            </a:r>
            <a:r>
              <a:rPr lang="en-US" altLang="zh-CN" sz="2800" dirty="0">
                <a:solidFill>
                  <a:schemeClr val="bg1"/>
                </a:solidFill>
                <a:cs typeface="+mn-ea"/>
                <a:sym typeface="+mn-lt"/>
              </a:rPr>
              <a:t>4</a:t>
            </a:r>
            <a:endParaRPr lang="zh-CN" altLang="en-US" sz="2800" dirty="0">
              <a:solidFill>
                <a:schemeClr val="bg1"/>
              </a:solidFill>
              <a:cs typeface="+mn-ea"/>
              <a:sym typeface="+mn-lt"/>
            </a:endParaRPr>
          </a:p>
        </p:txBody>
      </p:sp>
      <p:sp>
        <p:nvSpPr>
          <p:cNvPr id="93" name="泪滴形 92">
            <a:extLst>
              <a:ext uri="{FF2B5EF4-FFF2-40B4-BE49-F238E27FC236}">
                <a16:creationId xmlns:a16="http://schemas.microsoft.com/office/drawing/2014/main" id="{5C0D1A14-3108-4F49-A600-67B5BDAFB384}"/>
              </a:ext>
            </a:extLst>
          </p:cNvPr>
          <p:cNvSpPr/>
          <p:nvPr/>
        </p:nvSpPr>
        <p:spPr>
          <a:xfrm>
            <a:off x="8090657" y="2265041"/>
            <a:ext cx="2530907" cy="2530907"/>
          </a:xfrm>
          <a:prstGeom prst="teardrop">
            <a:avLst/>
          </a:prstGeom>
          <a:blipFill>
            <a:blip r:embed="rId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cs typeface="+mn-ea"/>
                <a:sym typeface="+mn-lt"/>
              </a:rPr>
              <a:t>Step</a:t>
            </a:r>
            <a:r>
              <a:rPr lang="zh-CN" altLang="en-US" sz="2800" dirty="0">
                <a:solidFill>
                  <a:schemeClr val="bg1"/>
                </a:solidFill>
                <a:cs typeface="+mn-ea"/>
                <a:sym typeface="+mn-lt"/>
              </a:rPr>
              <a:t> </a:t>
            </a:r>
            <a:r>
              <a:rPr lang="en-US" altLang="zh-CN" sz="2800" dirty="0">
                <a:solidFill>
                  <a:schemeClr val="bg1"/>
                </a:solidFill>
                <a:cs typeface="+mn-ea"/>
                <a:sym typeface="+mn-lt"/>
              </a:rPr>
              <a:t>6</a:t>
            </a:r>
            <a:endParaRPr lang="zh-CN" altLang="en-US" sz="2800" dirty="0">
              <a:solidFill>
                <a:schemeClr val="bg1"/>
              </a:solidFill>
              <a:cs typeface="+mn-ea"/>
              <a:sym typeface="+mn-lt"/>
            </a:endParaRPr>
          </a:p>
        </p:txBody>
      </p:sp>
      <p:sp>
        <p:nvSpPr>
          <p:cNvPr id="94" name="泪滴形 93">
            <a:extLst>
              <a:ext uri="{FF2B5EF4-FFF2-40B4-BE49-F238E27FC236}">
                <a16:creationId xmlns:a16="http://schemas.microsoft.com/office/drawing/2014/main" id="{78E6AE3D-BA72-4431-BED9-340324D59B71}"/>
              </a:ext>
            </a:extLst>
          </p:cNvPr>
          <p:cNvSpPr/>
          <p:nvPr/>
        </p:nvSpPr>
        <p:spPr>
          <a:xfrm>
            <a:off x="5046334" y="2256050"/>
            <a:ext cx="2530907" cy="2530907"/>
          </a:xfrm>
          <a:prstGeom prst="teardrop">
            <a:avLst/>
          </a:prstGeom>
          <a:blipFill>
            <a:blip r:embed="rId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cs typeface="+mn-ea"/>
                <a:sym typeface="+mn-lt"/>
              </a:rPr>
              <a:t>Step</a:t>
            </a:r>
            <a:r>
              <a:rPr lang="zh-CN" altLang="en-US" sz="2800" dirty="0">
                <a:solidFill>
                  <a:schemeClr val="bg1"/>
                </a:solidFill>
                <a:cs typeface="+mn-ea"/>
                <a:sym typeface="+mn-lt"/>
              </a:rPr>
              <a:t> </a:t>
            </a:r>
            <a:r>
              <a:rPr lang="en-US" altLang="zh-CN" sz="2800" dirty="0">
                <a:solidFill>
                  <a:schemeClr val="bg1"/>
                </a:solidFill>
                <a:cs typeface="+mn-ea"/>
                <a:sym typeface="+mn-lt"/>
              </a:rPr>
              <a:t>5</a:t>
            </a:r>
            <a:endParaRPr lang="zh-CN" altLang="en-US" sz="2800" dirty="0">
              <a:solidFill>
                <a:schemeClr val="bg1"/>
              </a:solidFill>
              <a:cs typeface="+mn-ea"/>
              <a:sym typeface="+mn-lt"/>
            </a:endParaRPr>
          </a:p>
        </p:txBody>
      </p:sp>
    </p:spTree>
    <p:extLst>
      <p:ext uri="{BB962C8B-B14F-4D97-AF65-F5344CB8AC3E}">
        <p14:creationId xmlns:p14="http://schemas.microsoft.com/office/powerpoint/2010/main" val="732527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40000" decel="4000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1000" fill="hold"/>
                                        <p:tgtEl>
                                          <p:spTgt spid="40"/>
                                        </p:tgtEl>
                                        <p:attrNameLst>
                                          <p:attrName>ppt_x</p:attrName>
                                        </p:attrNameLst>
                                      </p:cBhvr>
                                      <p:tavLst>
                                        <p:tav tm="0">
                                          <p:val>
                                            <p:strVal val="0-#ppt_w/2"/>
                                          </p:val>
                                        </p:tav>
                                        <p:tav tm="100000">
                                          <p:val>
                                            <p:strVal val="#ppt_x"/>
                                          </p:val>
                                        </p:tav>
                                      </p:tavLst>
                                    </p:anim>
                                    <p:anim calcmode="lin" valueType="num">
                                      <p:cBhvr additive="base">
                                        <p:cTn id="8" dur="1000" fill="hold"/>
                                        <p:tgtEl>
                                          <p:spTgt spid="40"/>
                                        </p:tgtEl>
                                        <p:attrNameLst>
                                          <p:attrName>ppt_y</p:attrName>
                                        </p:attrNameLst>
                                      </p:cBhvr>
                                      <p:tavLst>
                                        <p:tav tm="0">
                                          <p:val>
                                            <p:strVal val="#ppt_y"/>
                                          </p:val>
                                        </p:tav>
                                        <p:tav tm="100000">
                                          <p:val>
                                            <p:strVal val="#ppt_y"/>
                                          </p:val>
                                        </p:tav>
                                      </p:tavLst>
                                    </p:anim>
                                  </p:childTnLst>
                                </p:cTn>
                              </p:par>
                              <p:par>
                                <p:cTn id="9" presetID="21" presetClass="entr" presetSubtype="1" fill="hold" nodeType="withEffect">
                                  <p:stCondLst>
                                    <p:cond delay="1000"/>
                                  </p:stCondLst>
                                  <p:childTnLst>
                                    <p:set>
                                      <p:cBhvr>
                                        <p:cTn id="10" dur="1" fill="hold">
                                          <p:stCondLst>
                                            <p:cond delay="0"/>
                                          </p:stCondLst>
                                        </p:cTn>
                                        <p:tgtEl>
                                          <p:spTgt spid="80"/>
                                        </p:tgtEl>
                                        <p:attrNameLst>
                                          <p:attrName>style.visibility</p:attrName>
                                        </p:attrNameLst>
                                      </p:cBhvr>
                                      <p:to>
                                        <p:strVal val="visible"/>
                                      </p:to>
                                    </p:set>
                                    <p:animEffect transition="in" filter="wheel(1)">
                                      <p:cBhvr>
                                        <p:cTn id="11" dur="2000"/>
                                        <p:tgtEl>
                                          <p:spTgt spid="80"/>
                                        </p:tgtEl>
                                      </p:cBhvr>
                                    </p:animEffect>
                                  </p:childTnLst>
                                </p:cTn>
                              </p:par>
                            </p:childTnLst>
                          </p:cTn>
                        </p:par>
                        <p:par>
                          <p:cTn id="12" fill="hold">
                            <p:stCondLst>
                              <p:cond delay="3000"/>
                            </p:stCondLst>
                            <p:childTnLst>
                              <p:par>
                                <p:cTn id="13" presetID="12" presetClass="entr" presetSubtype="8" fill="hold" grpId="0" nodeType="afterEffect">
                                  <p:stCondLst>
                                    <p:cond delay="0"/>
                                  </p:stCondLst>
                                  <p:childTnLst>
                                    <p:set>
                                      <p:cBhvr>
                                        <p:cTn id="14" dur="1" fill="hold">
                                          <p:stCondLst>
                                            <p:cond delay="0"/>
                                          </p:stCondLst>
                                        </p:cTn>
                                        <p:tgtEl>
                                          <p:spTgt spid="92"/>
                                        </p:tgtEl>
                                        <p:attrNameLst>
                                          <p:attrName>style.visibility</p:attrName>
                                        </p:attrNameLst>
                                      </p:cBhvr>
                                      <p:to>
                                        <p:strVal val="visible"/>
                                      </p:to>
                                    </p:set>
                                    <p:anim calcmode="lin" valueType="num">
                                      <p:cBhvr additive="base">
                                        <p:cTn id="15" dur="500"/>
                                        <p:tgtEl>
                                          <p:spTgt spid="92"/>
                                        </p:tgtEl>
                                        <p:attrNameLst>
                                          <p:attrName>ppt_x</p:attrName>
                                        </p:attrNameLst>
                                      </p:cBhvr>
                                      <p:tavLst>
                                        <p:tav tm="0">
                                          <p:val>
                                            <p:strVal val="#ppt_x-#ppt_w*1.125000"/>
                                          </p:val>
                                        </p:tav>
                                        <p:tav tm="100000">
                                          <p:val>
                                            <p:strVal val="#ppt_x"/>
                                          </p:val>
                                        </p:tav>
                                      </p:tavLst>
                                    </p:anim>
                                    <p:animEffect transition="in" filter="wipe(right)">
                                      <p:cBhvr>
                                        <p:cTn id="16" dur="500"/>
                                        <p:tgtEl>
                                          <p:spTgt spid="92"/>
                                        </p:tgtEl>
                                      </p:cBhvr>
                                    </p:animEffect>
                                  </p:childTnLst>
                                </p:cTn>
                              </p:par>
                            </p:childTnLst>
                          </p:cTn>
                        </p:par>
                        <p:par>
                          <p:cTn id="17" fill="hold">
                            <p:stCondLst>
                              <p:cond delay="3500"/>
                            </p:stCondLst>
                            <p:childTnLst>
                              <p:par>
                                <p:cTn id="18" presetID="12" presetClass="entr" presetSubtype="8" fill="hold" grpId="0" nodeType="afterEffect">
                                  <p:stCondLst>
                                    <p:cond delay="0"/>
                                  </p:stCondLst>
                                  <p:childTnLst>
                                    <p:set>
                                      <p:cBhvr>
                                        <p:cTn id="19" dur="1" fill="hold">
                                          <p:stCondLst>
                                            <p:cond delay="0"/>
                                          </p:stCondLst>
                                        </p:cTn>
                                        <p:tgtEl>
                                          <p:spTgt spid="94"/>
                                        </p:tgtEl>
                                        <p:attrNameLst>
                                          <p:attrName>style.visibility</p:attrName>
                                        </p:attrNameLst>
                                      </p:cBhvr>
                                      <p:to>
                                        <p:strVal val="visible"/>
                                      </p:to>
                                    </p:set>
                                    <p:anim calcmode="lin" valueType="num">
                                      <p:cBhvr additive="base">
                                        <p:cTn id="20" dur="500"/>
                                        <p:tgtEl>
                                          <p:spTgt spid="94"/>
                                        </p:tgtEl>
                                        <p:attrNameLst>
                                          <p:attrName>ppt_x</p:attrName>
                                        </p:attrNameLst>
                                      </p:cBhvr>
                                      <p:tavLst>
                                        <p:tav tm="0">
                                          <p:val>
                                            <p:strVal val="#ppt_x-#ppt_w*1.125000"/>
                                          </p:val>
                                        </p:tav>
                                        <p:tav tm="100000">
                                          <p:val>
                                            <p:strVal val="#ppt_x"/>
                                          </p:val>
                                        </p:tav>
                                      </p:tavLst>
                                    </p:anim>
                                    <p:animEffect transition="in" filter="wipe(right)">
                                      <p:cBhvr>
                                        <p:cTn id="21" dur="500"/>
                                        <p:tgtEl>
                                          <p:spTgt spid="94"/>
                                        </p:tgtEl>
                                      </p:cBhvr>
                                    </p:animEffect>
                                  </p:childTnLst>
                                </p:cTn>
                              </p:par>
                            </p:childTnLst>
                          </p:cTn>
                        </p:par>
                        <p:par>
                          <p:cTn id="22" fill="hold">
                            <p:stCondLst>
                              <p:cond delay="4000"/>
                            </p:stCondLst>
                            <p:childTnLst>
                              <p:par>
                                <p:cTn id="23" presetID="12" presetClass="entr" presetSubtype="8" fill="hold" grpId="0" nodeType="afterEffect">
                                  <p:stCondLst>
                                    <p:cond delay="0"/>
                                  </p:stCondLst>
                                  <p:childTnLst>
                                    <p:set>
                                      <p:cBhvr>
                                        <p:cTn id="24" dur="1" fill="hold">
                                          <p:stCondLst>
                                            <p:cond delay="0"/>
                                          </p:stCondLst>
                                        </p:cTn>
                                        <p:tgtEl>
                                          <p:spTgt spid="93"/>
                                        </p:tgtEl>
                                        <p:attrNameLst>
                                          <p:attrName>style.visibility</p:attrName>
                                        </p:attrNameLst>
                                      </p:cBhvr>
                                      <p:to>
                                        <p:strVal val="visible"/>
                                      </p:to>
                                    </p:set>
                                    <p:anim calcmode="lin" valueType="num">
                                      <p:cBhvr additive="base">
                                        <p:cTn id="25" dur="500"/>
                                        <p:tgtEl>
                                          <p:spTgt spid="93"/>
                                        </p:tgtEl>
                                        <p:attrNameLst>
                                          <p:attrName>ppt_x</p:attrName>
                                        </p:attrNameLst>
                                      </p:cBhvr>
                                      <p:tavLst>
                                        <p:tav tm="0">
                                          <p:val>
                                            <p:strVal val="#ppt_x-#ppt_w*1.125000"/>
                                          </p:val>
                                        </p:tav>
                                        <p:tav tm="100000">
                                          <p:val>
                                            <p:strVal val="#ppt_x"/>
                                          </p:val>
                                        </p:tav>
                                      </p:tavLst>
                                    </p:anim>
                                    <p:animEffect transition="in" filter="wipe(right)">
                                      <p:cBhvr>
                                        <p:cTn id="26" dur="500"/>
                                        <p:tgtEl>
                                          <p:spTgt spid="93"/>
                                        </p:tgtEl>
                                      </p:cBhvr>
                                    </p:animEffect>
                                  </p:childTnLst>
                                </p:cTn>
                              </p:par>
                            </p:childTnLst>
                          </p:cTn>
                        </p:par>
                        <p:par>
                          <p:cTn id="27" fill="hold">
                            <p:stCondLst>
                              <p:cond delay="4500"/>
                            </p:stCondLst>
                            <p:childTnLst>
                              <p:par>
                                <p:cTn id="28" presetID="17" presetClass="entr" presetSubtype="1" fill="hold" grpId="0" nodeType="afterEffect">
                                  <p:stCondLst>
                                    <p:cond delay="0"/>
                                  </p:stCondLst>
                                  <p:iterate type="lt">
                                    <p:tmPct val="40000"/>
                                  </p:iterate>
                                  <p:childTnLst>
                                    <p:set>
                                      <p:cBhvr>
                                        <p:cTn id="29" dur="1" fill="hold">
                                          <p:stCondLst>
                                            <p:cond delay="0"/>
                                          </p:stCondLst>
                                        </p:cTn>
                                        <p:tgtEl>
                                          <p:spTgt spid="87"/>
                                        </p:tgtEl>
                                        <p:attrNameLst>
                                          <p:attrName>style.visibility</p:attrName>
                                        </p:attrNameLst>
                                      </p:cBhvr>
                                      <p:to>
                                        <p:strVal val="visible"/>
                                      </p:to>
                                    </p:set>
                                    <p:anim calcmode="lin" valueType="num">
                                      <p:cBhvr>
                                        <p:cTn id="30" dur="250" fill="hold"/>
                                        <p:tgtEl>
                                          <p:spTgt spid="87"/>
                                        </p:tgtEl>
                                        <p:attrNameLst>
                                          <p:attrName>ppt_x</p:attrName>
                                        </p:attrNameLst>
                                      </p:cBhvr>
                                      <p:tavLst>
                                        <p:tav tm="0">
                                          <p:val>
                                            <p:strVal val="#ppt_x"/>
                                          </p:val>
                                        </p:tav>
                                        <p:tav tm="100000">
                                          <p:val>
                                            <p:strVal val="#ppt_x"/>
                                          </p:val>
                                        </p:tav>
                                      </p:tavLst>
                                    </p:anim>
                                    <p:anim calcmode="lin" valueType="num">
                                      <p:cBhvr>
                                        <p:cTn id="31" dur="250" fill="hold"/>
                                        <p:tgtEl>
                                          <p:spTgt spid="87"/>
                                        </p:tgtEl>
                                        <p:attrNameLst>
                                          <p:attrName>ppt_y</p:attrName>
                                        </p:attrNameLst>
                                      </p:cBhvr>
                                      <p:tavLst>
                                        <p:tav tm="0">
                                          <p:val>
                                            <p:strVal val="#ppt_y-#ppt_h/2"/>
                                          </p:val>
                                        </p:tav>
                                        <p:tav tm="100000">
                                          <p:val>
                                            <p:strVal val="#ppt_y"/>
                                          </p:val>
                                        </p:tav>
                                      </p:tavLst>
                                    </p:anim>
                                    <p:anim calcmode="lin" valueType="num">
                                      <p:cBhvr>
                                        <p:cTn id="32" dur="250" fill="hold"/>
                                        <p:tgtEl>
                                          <p:spTgt spid="87"/>
                                        </p:tgtEl>
                                        <p:attrNameLst>
                                          <p:attrName>ppt_w</p:attrName>
                                        </p:attrNameLst>
                                      </p:cBhvr>
                                      <p:tavLst>
                                        <p:tav tm="0">
                                          <p:val>
                                            <p:strVal val="#ppt_w"/>
                                          </p:val>
                                        </p:tav>
                                        <p:tav tm="100000">
                                          <p:val>
                                            <p:strVal val="#ppt_w"/>
                                          </p:val>
                                        </p:tav>
                                      </p:tavLst>
                                    </p:anim>
                                    <p:anim calcmode="lin" valueType="num">
                                      <p:cBhvr>
                                        <p:cTn id="33" dur="250" fill="hold"/>
                                        <p:tgtEl>
                                          <p:spTgt spid="87"/>
                                        </p:tgtEl>
                                        <p:attrNameLst>
                                          <p:attrName>ppt_h</p:attrName>
                                        </p:attrNameLst>
                                      </p:cBhvr>
                                      <p:tavLst>
                                        <p:tav tm="0">
                                          <p:val>
                                            <p:fltVal val="0"/>
                                          </p:val>
                                        </p:tav>
                                        <p:tav tm="100000">
                                          <p:val>
                                            <p:strVal val="#ppt_h"/>
                                          </p:val>
                                        </p:tav>
                                      </p:tavLst>
                                    </p:anim>
                                  </p:childTnLst>
                                </p:cTn>
                              </p:par>
                            </p:childTnLst>
                          </p:cTn>
                        </p:par>
                        <p:par>
                          <p:cTn id="34" fill="hold">
                            <p:stCondLst>
                              <p:cond delay="5450"/>
                            </p:stCondLst>
                            <p:childTnLst>
                              <p:par>
                                <p:cTn id="35" presetID="22" presetClass="entr" presetSubtype="8" fill="hold" grpId="0" nodeType="afterEffect">
                                  <p:stCondLst>
                                    <p:cond delay="0"/>
                                  </p:stCondLst>
                                  <p:childTnLst>
                                    <p:set>
                                      <p:cBhvr>
                                        <p:cTn id="36" dur="1" fill="hold">
                                          <p:stCondLst>
                                            <p:cond delay="0"/>
                                          </p:stCondLst>
                                        </p:cTn>
                                        <p:tgtEl>
                                          <p:spTgt spid="86"/>
                                        </p:tgtEl>
                                        <p:attrNameLst>
                                          <p:attrName>style.visibility</p:attrName>
                                        </p:attrNameLst>
                                      </p:cBhvr>
                                      <p:to>
                                        <p:strVal val="visible"/>
                                      </p:to>
                                    </p:set>
                                    <p:animEffect transition="in" filter="wipe(left)">
                                      <p:cBhvr>
                                        <p:cTn id="37" dur="500"/>
                                        <p:tgtEl>
                                          <p:spTgt spid="86"/>
                                        </p:tgtEl>
                                      </p:cBhvr>
                                    </p:animEffect>
                                  </p:childTnLst>
                                </p:cTn>
                              </p:par>
                            </p:childTnLst>
                          </p:cTn>
                        </p:par>
                        <p:par>
                          <p:cTn id="38" fill="hold">
                            <p:stCondLst>
                              <p:cond delay="5950"/>
                            </p:stCondLst>
                            <p:childTnLst>
                              <p:par>
                                <p:cTn id="39" presetID="17" presetClass="entr" presetSubtype="1" fill="hold" grpId="0" nodeType="afterEffect">
                                  <p:stCondLst>
                                    <p:cond delay="0"/>
                                  </p:stCondLst>
                                  <p:iterate type="lt">
                                    <p:tmPct val="40000"/>
                                  </p:iterate>
                                  <p:childTnLst>
                                    <p:set>
                                      <p:cBhvr>
                                        <p:cTn id="40" dur="1" fill="hold">
                                          <p:stCondLst>
                                            <p:cond delay="0"/>
                                          </p:stCondLst>
                                        </p:cTn>
                                        <p:tgtEl>
                                          <p:spTgt spid="89"/>
                                        </p:tgtEl>
                                        <p:attrNameLst>
                                          <p:attrName>style.visibility</p:attrName>
                                        </p:attrNameLst>
                                      </p:cBhvr>
                                      <p:to>
                                        <p:strVal val="visible"/>
                                      </p:to>
                                    </p:set>
                                    <p:anim calcmode="lin" valueType="num">
                                      <p:cBhvr>
                                        <p:cTn id="41" dur="250" fill="hold"/>
                                        <p:tgtEl>
                                          <p:spTgt spid="89"/>
                                        </p:tgtEl>
                                        <p:attrNameLst>
                                          <p:attrName>ppt_x</p:attrName>
                                        </p:attrNameLst>
                                      </p:cBhvr>
                                      <p:tavLst>
                                        <p:tav tm="0">
                                          <p:val>
                                            <p:strVal val="#ppt_x"/>
                                          </p:val>
                                        </p:tav>
                                        <p:tav tm="100000">
                                          <p:val>
                                            <p:strVal val="#ppt_x"/>
                                          </p:val>
                                        </p:tav>
                                      </p:tavLst>
                                    </p:anim>
                                    <p:anim calcmode="lin" valueType="num">
                                      <p:cBhvr>
                                        <p:cTn id="42" dur="250" fill="hold"/>
                                        <p:tgtEl>
                                          <p:spTgt spid="89"/>
                                        </p:tgtEl>
                                        <p:attrNameLst>
                                          <p:attrName>ppt_y</p:attrName>
                                        </p:attrNameLst>
                                      </p:cBhvr>
                                      <p:tavLst>
                                        <p:tav tm="0">
                                          <p:val>
                                            <p:strVal val="#ppt_y-#ppt_h/2"/>
                                          </p:val>
                                        </p:tav>
                                        <p:tav tm="100000">
                                          <p:val>
                                            <p:strVal val="#ppt_y"/>
                                          </p:val>
                                        </p:tav>
                                      </p:tavLst>
                                    </p:anim>
                                    <p:anim calcmode="lin" valueType="num">
                                      <p:cBhvr>
                                        <p:cTn id="43" dur="250" fill="hold"/>
                                        <p:tgtEl>
                                          <p:spTgt spid="89"/>
                                        </p:tgtEl>
                                        <p:attrNameLst>
                                          <p:attrName>ppt_w</p:attrName>
                                        </p:attrNameLst>
                                      </p:cBhvr>
                                      <p:tavLst>
                                        <p:tav tm="0">
                                          <p:val>
                                            <p:strVal val="#ppt_w"/>
                                          </p:val>
                                        </p:tav>
                                        <p:tav tm="100000">
                                          <p:val>
                                            <p:strVal val="#ppt_w"/>
                                          </p:val>
                                        </p:tav>
                                      </p:tavLst>
                                    </p:anim>
                                    <p:anim calcmode="lin" valueType="num">
                                      <p:cBhvr>
                                        <p:cTn id="44" dur="250" fill="hold"/>
                                        <p:tgtEl>
                                          <p:spTgt spid="89"/>
                                        </p:tgtEl>
                                        <p:attrNameLst>
                                          <p:attrName>ppt_h</p:attrName>
                                        </p:attrNameLst>
                                      </p:cBhvr>
                                      <p:tavLst>
                                        <p:tav tm="0">
                                          <p:val>
                                            <p:fltVal val="0"/>
                                          </p:val>
                                        </p:tav>
                                        <p:tav tm="100000">
                                          <p:val>
                                            <p:strVal val="#ppt_h"/>
                                          </p:val>
                                        </p:tav>
                                      </p:tavLst>
                                    </p:anim>
                                  </p:childTnLst>
                                </p:cTn>
                              </p:par>
                            </p:childTnLst>
                          </p:cTn>
                        </p:par>
                        <p:par>
                          <p:cTn id="45" fill="hold">
                            <p:stCondLst>
                              <p:cond delay="6800"/>
                            </p:stCondLst>
                            <p:childTnLst>
                              <p:par>
                                <p:cTn id="46" presetID="22" presetClass="entr" presetSubtype="8" fill="hold" grpId="0" nodeType="afterEffect">
                                  <p:stCondLst>
                                    <p:cond delay="0"/>
                                  </p:stCondLst>
                                  <p:childTnLst>
                                    <p:set>
                                      <p:cBhvr>
                                        <p:cTn id="47" dur="1" fill="hold">
                                          <p:stCondLst>
                                            <p:cond delay="0"/>
                                          </p:stCondLst>
                                        </p:cTn>
                                        <p:tgtEl>
                                          <p:spTgt spid="88"/>
                                        </p:tgtEl>
                                        <p:attrNameLst>
                                          <p:attrName>style.visibility</p:attrName>
                                        </p:attrNameLst>
                                      </p:cBhvr>
                                      <p:to>
                                        <p:strVal val="visible"/>
                                      </p:to>
                                    </p:set>
                                    <p:animEffect transition="in" filter="wipe(left)">
                                      <p:cBhvr>
                                        <p:cTn id="48" dur="500"/>
                                        <p:tgtEl>
                                          <p:spTgt spid="88"/>
                                        </p:tgtEl>
                                      </p:cBhvr>
                                    </p:animEffect>
                                  </p:childTnLst>
                                </p:cTn>
                              </p:par>
                            </p:childTnLst>
                          </p:cTn>
                        </p:par>
                        <p:par>
                          <p:cTn id="49" fill="hold">
                            <p:stCondLst>
                              <p:cond delay="7300"/>
                            </p:stCondLst>
                            <p:childTnLst>
                              <p:par>
                                <p:cTn id="50" presetID="17" presetClass="entr" presetSubtype="1" fill="hold" grpId="0" nodeType="afterEffect">
                                  <p:stCondLst>
                                    <p:cond delay="0"/>
                                  </p:stCondLst>
                                  <p:iterate type="lt">
                                    <p:tmPct val="40000"/>
                                  </p:iterate>
                                  <p:childTnLst>
                                    <p:set>
                                      <p:cBhvr>
                                        <p:cTn id="51" dur="1" fill="hold">
                                          <p:stCondLst>
                                            <p:cond delay="0"/>
                                          </p:stCondLst>
                                        </p:cTn>
                                        <p:tgtEl>
                                          <p:spTgt spid="91"/>
                                        </p:tgtEl>
                                        <p:attrNameLst>
                                          <p:attrName>style.visibility</p:attrName>
                                        </p:attrNameLst>
                                      </p:cBhvr>
                                      <p:to>
                                        <p:strVal val="visible"/>
                                      </p:to>
                                    </p:set>
                                    <p:anim calcmode="lin" valueType="num">
                                      <p:cBhvr>
                                        <p:cTn id="52" dur="250" fill="hold"/>
                                        <p:tgtEl>
                                          <p:spTgt spid="91"/>
                                        </p:tgtEl>
                                        <p:attrNameLst>
                                          <p:attrName>ppt_x</p:attrName>
                                        </p:attrNameLst>
                                      </p:cBhvr>
                                      <p:tavLst>
                                        <p:tav tm="0">
                                          <p:val>
                                            <p:strVal val="#ppt_x"/>
                                          </p:val>
                                        </p:tav>
                                        <p:tav tm="100000">
                                          <p:val>
                                            <p:strVal val="#ppt_x"/>
                                          </p:val>
                                        </p:tav>
                                      </p:tavLst>
                                    </p:anim>
                                    <p:anim calcmode="lin" valueType="num">
                                      <p:cBhvr>
                                        <p:cTn id="53" dur="250" fill="hold"/>
                                        <p:tgtEl>
                                          <p:spTgt spid="91"/>
                                        </p:tgtEl>
                                        <p:attrNameLst>
                                          <p:attrName>ppt_y</p:attrName>
                                        </p:attrNameLst>
                                      </p:cBhvr>
                                      <p:tavLst>
                                        <p:tav tm="0">
                                          <p:val>
                                            <p:strVal val="#ppt_y-#ppt_h/2"/>
                                          </p:val>
                                        </p:tav>
                                        <p:tav tm="100000">
                                          <p:val>
                                            <p:strVal val="#ppt_y"/>
                                          </p:val>
                                        </p:tav>
                                      </p:tavLst>
                                    </p:anim>
                                    <p:anim calcmode="lin" valueType="num">
                                      <p:cBhvr>
                                        <p:cTn id="54" dur="250" fill="hold"/>
                                        <p:tgtEl>
                                          <p:spTgt spid="91"/>
                                        </p:tgtEl>
                                        <p:attrNameLst>
                                          <p:attrName>ppt_w</p:attrName>
                                        </p:attrNameLst>
                                      </p:cBhvr>
                                      <p:tavLst>
                                        <p:tav tm="0">
                                          <p:val>
                                            <p:strVal val="#ppt_w"/>
                                          </p:val>
                                        </p:tav>
                                        <p:tav tm="100000">
                                          <p:val>
                                            <p:strVal val="#ppt_w"/>
                                          </p:val>
                                        </p:tav>
                                      </p:tavLst>
                                    </p:anim>
                                    <p:anim calcmode="lin" valueType="num">
                                      <p:cBhvr>
                                        <p:cTn id="55" dur="250" fill="hold"/>
                                        <p:tgtEl>
                                          <p:spTgt spid="91"/>
                                        </p:tgtEl>
                                        <p:attrNameLst>
                                          <p:attrName>ppt_h</p:attrName>
                                        </p:attrNameLst>
                                      </p:cBhvr>
                                      <p:tavLst>
                                        <p:tav tm="0">
                                          <p:val>
                                            <p:fltVal val="0"/>
                                          </p:val>
                                        </p:tav>
                                        <p:tav tm="100000">
                                          <p:val>
                                            <p:strVal val="#ppt_h"/>
                                          </p:val>
                                        </p:tav>
                                      </p:tavLst>
                                    </p:anim>
                                  </p:childTnLst>
                                </p:cTn>
                              </p:par>
                            </p:childTnLst>
                          </p:cTn>
                        </p:par>
                        <p:par>
                          <p:cTn id="56" fill="hold">
                            <p:stCondLst>
                              <p:cond delay="8150"/>
                            </p:stCondLst>
                            <p:childTnLst>
                              <p:par>
                                <p:cTn id="57" presetID="22" presetClass="entr" presetSubtype="8" fill="hold" grpId="0" nodeType="afterEffect">
                                  <p:stCondLst>
                                    <p:cond delay="0"/>
                                  </p:stCondLst>
                                  <p:childTnLst>
                                    <p:set>
                                      <p:cBhvr>
                                        <p:cTn id="58" dur="1" fill="hold">
                                          <p:stCondLst>
                                            <p:cond delay="0"/>
                                          </p:stCondLst>
                                        </p:cTn>
                                        <p:tgtEl>
                                          <p:spTgt spid="90"/>
                                        </p:tgtEl>
                                        <p:attrNameLst>
                                          <p:attrName>style.visibility</p:attrName>
                                        </p:attrNameLst>
                                      </p:cBhvr>
                                      <p:to>
                                        <p:strVal val="visible"/>
                                      </p:to>
                                    </p:set>
                                    <p:animEffect transition="in" filter="wipe(left)">
                                      <p:cBhvr>
                                        <p:cTn id="59"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86" grpId="0"/>
      <p:bldP spid="87" grpId="0"/>
      <p:bldP spid="88" grpId="0"/>
      <p:bldP spid="89" grpId="0"/>
      <p:bldP spid="90" grpId="0"/>
      <p:bldP spid="91" grpId="0"/>
      <p:bldP spid="92" grpId="0" animBg="1"/>
      <p:bldP spid="93" grpId="0" animBg="1"/>
      <p:bldP spid="9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7E70249-8E5C-0247-A218-9F037A545D9D}"/>
              </a:ext>
            </a:extLst>
          </p:cNvPr>
          <p:cNvGrpSpPr/>
          <p:nvPr/>
        </p:nvGrpSpPr>
        <p:grpSpPr>
          <a:xfrm rot="15433288">
            <a:off x="6801911" y="2070117"/>
            <a:ext cx="2611131" cy="2717764"/>
            <a:chOff x="4297364" y="903288"/>
            <a:chExt cx="2946834" cy="3067178"/>
          </a:xfrm>
          <a:solidFill>
            <a:schemeClr val="accent1">
              <a:alpha val="13000"/>
            </a:schemeClr>
          </a:solidFill>
        </p:grpSpPr>
        <p:sp>
          <p:nvSpPr>
            <p:cNvPr id="3" name="Freeform 5">
              <a:extLst>
                <a:ext uri="{FF2B5EF4-FFF2-40B4-BE49-F238E27FC236}">
                  <a16:creationId xmlns:a16="http://schemas.microsoft.com/office/drawing/2014/main" id="{ED71DDAF-BC9E-FA46-B618-4A0F73F46CC8}"/>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 name="Freeform 7">
              <a:extLst>
                <a:ext uri="{FF2B5EF4-FFF2-40B4-BE49-F238E27FC236}">
                  <a16:creationId xmlns:a16="http://schemas.microsoft.com/office/drawing/2014/main" id="{067E55A3-2356-4247-ABBE-770435DF5A42}"/>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5" name="Freeform 9">
              <a:extLst>
                <a:ext uri="{FF2B5EF4-FFF2-40B4-BE49-F238E27FC236}">
                  <a16:creationId xmlns:a16="http://schemas.microsoft.com/office/drawing/2014/main" id="{D09191B1-C47E-6945-BB5B-C529B876916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6" name="Freeform 10">
              <a:extLst>
                <a:ext uri="{FF2B5EF4-FFF2-40B4-BE49-F238E27FC236}">
                  <a16:creationId xmlns:a16="http://schemas.microsoft.com/office/drawing/2014/main" id="{7341F5D0-31A9-284B-8819-5E292132F33A}"/>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 name="Freeform 11">
              <a:extLst>
                <a:ext uri="{FF2B5EF4-FFF2-40B4-BE49-F238E27FC236}">
                  <a16:creationId xmlns:a16="http://schemas.microsoft.com/office/drawing/2014/main" id="{0589DD6A-F401-0C47-803B-07B198452388}"/>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4" name="组合 13">
            <a:extLst>
              <a:ext uri="{FF2B5EF4-FFF2-40B4-BE49-F238E27FC236}">
                <a16:creationId xmlns:a16="http://schemas.microsoft.com/office/drawing/2014/main" id="{7B9F135C-A250-FC45-A525-95C4E5CEAC6F}"/>
              </a:ext>
            </a:extLst>
          </p:cNvPr>
          <p:cNvGrpSpPr/>
          <p:nvPr/>
        </p:nvGrpSpPr>
        <p:grpSpPr>
          <a:xfrm>
            <a:off x="-822837" y="-1740227"/>
            <a:ext cx="13690458" cy="9752745"/>
            <a:chOff x="-822837" y="-1740227"/>
            <a:chExt cx="13690458" cy="9752745"/>
          </a:xfrm>
        </p:grpSpPr>
        <p:sp>
          <p:nvSpPr>
            <p:cNvPr id="15" name="任意多边形: 形状 26">
              <a:extLst>
                <a:ext uri="{FF2B5EF4-FFF2-40B4-BE49-F238E27FC236}">
                  <a16:creationId xmlns:a16="http://schemas.microsoft.com/office/drawing/2014/main" id="{3548F1FC-F264-AB4F-BB3E-B84DD396D6A2}"/>
                </a:ext>
              </a:extLst>
            </p:cNvPr>
            <p:cNvSpPr>
              <a:spLocks noChangeAspect="1"/>
            </p:cNvSpPr>
            <p:nvPr/>
          </p:nvSpPr>
          <p:spPr>
            <a:xfrm rot="12104625">
              <a:off x="-822837" y="-1740227"/>
              <a:ext cx="2772000" cy="277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6" name="任意多边形: 形状 1">
              <a:extLst>
                <a:ext uri="{FF2B5EF4-FFF2-40B4-BE49-F238E27FC236}">
                  <a16:creationId xmlns:a16="http://schemas.microsoft.com/office/drawing/2014/main" id="{8E4899B1-432C-3149-98C3-CCEE757BACBD}"/>
                </a:ext>
              </a:extLst>
            </p:cNvPr>
            <p:cNvSpPr/>
            <p:nvPr/>
          </p:nvSpPr>
          <p:spPr>
            <a:xfrm rot="2045644">
              <a:off x="10347621" y="5492518"/>
              <a:ext cx="2520000" cy="2520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文本框 17">
              <a:extLst>
                <a:ext uri="{FF2B5EF4-FFF2-40B4-BE49-F238E27FC236}">
                  <a16:creationId xmlns:a16="http://schemas.microsoft.com/office/drawing/2014/main" id="{AD3C50BF-6C6E-5844-B09E-683542015EED}"/>
                </a:ext>
              </a:extLst>
            </p:cNvPr>
            <p:cNvSpPr txBox="1"/>
            <p:nvPr/>
          </p:nvSpPr>
          <p:spPr>
            <a:xfrm rot="10800000">
              <a:off x="10302137" y="-1573827"/>
              <a:ext cx="1604211" cy="37702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3900" b="1" i="0" u="none" strike="noStrike" kern="1200" cap="none" spc="0" normalizeH="0" baseline="0" noProof="0" dirty="0">
                  <a:ln>
                    <a:noFill/>
                  </a:ln>
                  <a:solidFill>
                    <a:schemeClr val="accent1"/>
                  </a:solidFill>
                  <a:effectLst/>
                  <a:uLnTx/>
                  <a:uFillTx/>
                  <a:cs typeface="+mn-ea"/>
                  <a:sym typeface="+mn-lt"/>
                </a:rPr>
                <a:t>“</a:t>
              </a:r>
            </a:p>
          </p:txBody>
        </p:sp>
      </p:grpSp>
      <p:sp>
        <p:nvSpPr>
          <p:cNvPr id="21" name="椭圆 20">
            <a:extLst>
              <a:ext uri="{FF2B5EF4-FFF2-40B4-BE49-F238E27FC236}">
                <a16:creationId xmlns:a16="http://schemas.microsoft.com/office/drawing/2014/main" id="{BBDBE81F-6C2F-9049-9628-0B4DE8200DC9}"/>
              </a:ext>
            </a:extLst>
          </p:cNvPr>
          <p:cNvSpPr/>
          <p:nvPr/>
        </p:nvSpPr>
        <p:spPr>
          <a:xfrm rot="20722132">
            <a:off x="504305" y="5571497"/>
            <a:ext cx="824923" cy="8249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2" name="椭圆 21">
            <a:extLst>
              <a:ext uri="{FF2B5EF4-FFF2-40B4-BE49-F238E27FC236}">
                <a16:creationId xmlns:a16="http://schemas.microsoft.com/office/drawing/2014/main" id="{217FAEB3-B9E9-1B43-A53C-437294619D6D}"/>
              </a:ext>
            </a:extLst>
          </p:cNvPr>
          <p:cNvSpPr/>
          <p:nvPr/>
        </p:nvSpPr>
        <p:spPr>
          <a:xfrm rot="20722132">
            <a:off x="1044208" y="6021229"/>
            <a:ext cx="338559" cy="338559"/>
          </a:xfrm>
          <a:prstGeom prst="ellipse">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3" name="文本框 22">
            <a:extLst>
              <a:ext uri="{FF2B5EF4-FFF2-40B4-BE49-F238E27FC236}">
                <a16:creationId xmlns:a16="http://schemas.microsoft.com/office/drawing/2014/main" id="{11295CFA-DBDD-9949-A2B6-01F50274D318}"/>
              </a:ext>
            </a:extLst>
          </p:cNvPr>
          <p:cNvSpPr txBox="1"/>
          <p:nvPr/>
        </p:nvSpPr>
        <p:spPr>
          <a:xfrm>
            <a:off x="7448663" y="2513546"/>
            <a:ext cx="1704313" cy="156966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600" b="1" i="0" u="none" strike="noStrike" kern="1200" cap="none" spc="0" normalizeH="0" baseline="0" noProof="0" dirty="0">
                <a:ln>
                  <a:noFill/>
                </a:ln>
                <a:solidFill>
                  <a:schemeClr val="accent1"/>
                </a:solidFill>
                <a:effectLst/>
                <a:uLnTx/>
                <a:uFillTx/>
                <a:cs typeface="+mn-ea"/>
                <a:sym typeface="+mn-lt"/>
              </a:rPr>
              <a:t>03</a:t>
            </a:r>
            <a:endParaRPr kumimoji="0" lang="zh-CN" altLang="en-US" sz="9600" b="1" i="0" u="none" strike="noStrike" kern="1200" cap="none" spc="0" normalizeH="0" baseline="0" noProof="0" dirty="0">
              <a:ln>
                <a:noFill/>
              </a:ln>
              <a:solidFill>
                <a:schemeClr val="accent1"/>
              </a:solidFill>
              <a:effectLst/>
              <a:uLnTx/>
              <a:uFillTx/>
              <a:cs typeface="+mn-ea"/>
              <a:sym typeface="+mn-lt"/>
            </a:endParaRPr>
          </a:p>
        </p:txBody>
      </p:sp>
      <p:sp>
        <p:nvSpPr>
          <p:cNvPr id="24" name="矩形 8">
            <a:extLst>
              <a:ext uri="{FF2B5EF4-FFF2-40B4-BE49-F238E27FC236}">
                <a16:creationId xmlns:a16="http://schemas.microsoft.com/office/drawing/2014/main" id="{E0B71D8D-5C7E-094C-9CF6-571A1A9457A0}"/>
              </a:ext>
            </a:extLst>
          </p:cNvPr>
          <p:cNvSpPr/>
          <p:nvPr/>
        </p:nvSpPr>
        <p:spPr>
          <a:xfrm>
            <a:off x="1649074" y="2516417"/>
            <a:ext cx="4197575" cy="584775"/>
          </a:xfrm>
          <a:prstGeom prst="rect">
            <a:avLst/>
          </a:prstGeom>
        </p:spPr>
        <p:txBody>
          <a:bodyPr wrap="square">
            <a:spAutoFit/>
          </a:bodyPr>
          <a:lstStyle/>
          <a:p>
            <a:pPr algn="dist"/>
            <a:r>
              <a:rPr lang="zh-CN" altLang="en-US" sz="3200" b="1" spc="600" dirty="0">
                <a:solidFill>
                  <a:schemeClr val="tx1">
                    <a:lumMod val="65000"/>
                    <a:lumOff val="35000"/>
                  </a:schemeClr>
                </a:solidFill>
                <a:cs typeface="+mn-ea"/>
                <a:sym typeface="+mn-lt"/>
              </a:rPr>
              <a:t>实现目标</a:t>
            </a:r>
            <a:endParaRPr kumimoji="1" lang="zh-CN" altLang="en-US" sz="3200" b="1" spc="600" dirty="0">
              <a:solidFill>
                <a:schemeClr val="tx1">
                  <a:lumMod val="65000"/>
                  <a:lumOff val="35000"/>
                </a:schemeClr>
              </a:solidFill>
              <a:cs typeface="+mn-ea"/>
              <a:sym typeface="+mn-lt"/>
            </a:endParaRPr>
          </a:p>
        </p:txBody>
      </p:sp>
      <p:sp>
        <p:nvSpPr>
          <p:cNvPr id="25" name="文本框 24">
            <a:extLst>
              <a:ext uri="{FF2B5EF4-FFF2-40B4-BE49-F238E27FC236}">
                <a16:creationId xmlns:a16="http://schemas.microsoft.com/office/drawing/2014/main" id="{864AAFC8-C7FC-4547-B752-59057EB16B2F}"/>
              </a:ext>
            </a:extLst>
          </p:cNvPr>
          <p:cNvSpPr txBox="1"/>
          <p:nvPr/>
        </p:nvSpPr>
        <p:spPr>
          <a:xfrm>
            <a:off x="1649075" y="3093040"/>
            <a:ext cx="4894051" cy="338554"/>
          </a:xfrm>
          <a:prstGeom prst="rect">
            <a:avLst/>
          </a:prstGeom>
          <a:noFill/>
        </p:spPr>
        <p:txBody>
          <a:bodyPr wrap="square" rtlCol="0">
            <a:spAutoFit/>
          </a:bodyPr>
          <a:lstStyle/>
          <a:p>
            <a:r>
              <a:rPr lang="en" altLang="zh-CN" sz="1600" dirty="0">
                <a:solidFill>
                  <a:schemeClr val="bg1">
                    <a:lumMod val="85000"/>
                  </a:schemeClr>
                </a:solidFill>
                <a:cs typeface="+mn-ea"/>
                <a:sym typeface="+mn-lt"/>
              </a:rPr>
              <a:t>Goals achieved</a:t>
            </a:r>
            <a:endParaRPr lang="zh-CN" altLang="en-US" sz="1600" dirty="0">
              <a:solidFill>
                <a:schemeClr val="bg1">
                  <a:lumMod val="85000"/>
                </a:schemeClr>
              </a:solidFill>
              <a:cs typeface="+mn-ea"/>
              <a:sym typeface="+mn-lt"/>
            </a:endParaRPr>
          </a:p>
        </p:txBody>
      </p:sp>
      <p:sp>
        <p:nvSpPr>
          <p:cNvPr id="26" name="TextBox 24">
            <a:extLst>
              <a:ext uri="{FF2B5EF4-FFF2-40B4-BE49-F238E27FC236}">
                <a16:creationId xmlns:a16="http://schemas.microsoft.com/office/drawing/2014/main" id="{9C4BC2BB-E639-114A-8583-B593D13C0058}"/>
              </a:ext>
            </a:extLst>
          </p:cNvPr>
          <p:cNvSpPr txBox="1"/>
          <p:nvPr/>
        </p:nvSpPr>
        <p:spPr>
          <a:xfrm>
            <a:off x="1649075" y="3532866"/>
            <a:ext cx="3962401" cy="336679"/>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tabLst/>
              <a:defRPr/>
            </a:pPr>
            <a:r>
              <a:rPr lang="en-US" altLang="zh-CN" sz="1200" dirty="0">
                <a:solidFill>
                  <a:schemeClr val="bg1">
                    <a:lumMod val="50000"/>
                  </a:schemeClr>
                </a:solidFill>
                <a:cs typeface="+mn-ea"/>
                <a:sym typeface="+mn-lt"/>
              </a:rPr>
              <a:t>STARTS</a:t>
            </a:r>
            <a:r>
              <a:rPr lang="zh-CN" altLang="en-US" sz="1200" dirty="0">
                <a:solidFill>
                  <a:schemeClr val="bg1">
                    <a:lumMod val="50000"/>
                  </a:schemeClr>
                </a:solidFill>
                <a:cs typeface="+mn-ea"/>
                <a:sym typeface="+mn-lt"/>
              </a:rPr>
              <a:t>需要实现的功能</a:t>
            </a:r>
            <a:endParaRPr kumimoji="0" lang="zh-CN" altLang="en-US" sz="1200" b="0" i="0" u="none" strike="noStrike" kern="1200" cap="none" spc="0" normalizeH="0" baseline="0" noProof="0" dirty="0">
              <a:ln>
                <a:noFill/>
              </a:ln>
              <a:solidFill>
                <a:schemeClr val="bg1">
                  <a:lumMod val="50000"/>
                </a:schemeClr>
              </a:solidFill>
              <a:effectLst/>
              <a:uLnTx/>
              <a:uFillTx/>
              <a:cs typeface="+mn-ea"/>
              <a:sym typeface="+mn-lt"/>
            </a:endParaRPr>
          </a:p>
        </p:txBody>
      </p:sp>
    </p:spTree>
    <p:extLst>
      <p:ext uri="{BB962C8B-B14F-4D97-AF65-F5344CB8AC3E}">
        <p14:creationId xmlns:p14="http://schemas.microsoft.com/office/powerpoint/2010/main" val="17100401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3000"/>
                            </p:stCondLst>
                            <p:childTnLst>
                              <p:par>
                                <p:cTn id="9" presetID="42"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1000"/>
                                        <p:tgtEl>
                                          <p:spTgt spid="24"/>
                                        </p:tgtEl>
                                      </p:cBhvr>
                                    </p:animEffect>
                                    <p:anim calcmode="lin" valueType="num">
                                      <p:cBhvr>
                                        <p:cTn id="19" dur="1000" fill="hold"/>
                                        <p:tgtEl>
                                          <p:spTgt spid="24"/>
                                        </p:tgtEl>
                                        <p:attrNameLst>
                                          <p:attrName>ppt_x</p:attrName>
                                        </p:attrNameLst>
                                      </p:cBhvr>
                                      <p:tavLst>
                                        <p:tav tm="0">
                                          <p:val>
                                            <p:strVal val="#ppt_x"/>
                                          </p:val>
                                        </p:tav>
                                        <p:tav tm="100000">
                                          <p:val>
                                            <p:strVal val="#ppt_x"/>
                                          </p:val>
                                        </p:tav>
                                      </p:tavLst>
                                    </p:anim>
                                    <p:anim calcmode="lin" valueType="num">
                                      <p:cBhvr>
                                        <p:cTn id="20" dur="1000" fill="hold"/>
                                        <p:tgtEl>
                                          <p:spTgt spid="24"/>
                                        </p:tgtEl>
                                        <p:attrNameLst>
                                          <p:attrName>ppt_y</p:attrName>
                                        </p:attrNameLst>
                                      </p:cBhvr>
                                      <p:tavLst>
                                        <p:tav tm="0">
                                          <p:val>
                                            <p:strVal val="#ppt_y+.1"/>
                                          </p:val>
                                        </p:tav>
                                        <p:tav tm="100000">
                                          <p:val>
                                            <p:strVal val="#ppt_y"/>
                                          </p:val>
                                        </p:tav>
                                      </p:tavLst>
                                    </p:anim>
                                  </p:childTnLst>
                                </p:cTn>
                              </p:par>
                              <p:par>
                                <p:cTn id="21" presetID="22" presetClass="entr" presetSubtype="8"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7">
            <a:extLst>
              <a:ext uri="{FF2B5EF4-FFF2-40B4-BE49-F238E27FC236}">
                <a16:creationId xmlns:a16="http://schemas.microsoft.com/office/drawing/2014/main" id="{F21E012F-A88A-8E44-9178-C7F769B84C42}"/>
              </a:ext>
            </a:extLst>
          </p:cNvPr>
          <p:cNvSpPr txBox="1"/>
          <p:nvPr/>
        </p:nvSpPr>
        <p:spPr>
          <a:xfrm>
            <a:off x="921202" y="1360791"/>
            <a:ext cx="1415772"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目标一</a:t>
            </a:r>
          </a:p>
        </p:txBody>
      </p:sp>
      <p:sp>
        <p:nvSpPr>
          <p:cNvPr id="19" name="Google Shape;86;p19">
            <a:extLst>
              <a:ext uri="{FF2B5EF4-FFF2-40B4-BE49-F238E27FC236}">
                <a16:creationId xmlns:a16="http://schemas.microsoft.com/office/drawing/2014/main" id="{571A792C-7B0E-A94D-99B2-85660833A4B2}"/>
              </a:ext>
            </a:extLst>
          </p:cNvPr>
          <p:cNvSpPr txBox="1"/>
          <p:nvPr/>
        </p:nvSpPr>
        <p:spPr>
          <a:xfrm>
            <a:off x="963318" y="870565"/>
            <a:ext cx="3183654" cy="310226"/>
          </a:xfrm>
          <a:prstGeom prst="rect">
            <a:avLst/>
          </a:prstGeom>
          <a:noFill/>
          <a:ln>
            <a:noFill/>
          </a:ln>
        </p:spPr>
        <p:txBody>
          <a:bodyPr spcFirstLastPara="1" wrap="square" lIns="91425" tIns="45700" rIns="91425" bIns="45700" anchor="t" anchorCtr="0">
            <a:noAutofit/>
          </a:bodyPr>
          <a:lstStyle/>
          <a:p>
            <a:pPr lvl="0"/>
            <a:r>
              <a:rPr lang="en-US" sz="2400" dirty="0">
                <a:solidFill>
                  <a:schemeClr val="accent1"/>
                </a:solidFill>
                <a:cs typeface="+mn-ea"/>
                <a:sym typeface="+mn-lt"/>
              </a:rPr>
              <a:t>Goal 1</a:t>
            </a:r>
            <a:endParaRPr sz="2400" b="0" i="0" u="none" strike="noStrike" cap="none" dirty="0">
              <a:solidFill>
                <a:schemeClr val="accent1"/>
              </a:solidFill>
              <a:cs typeface="+mn-ea"/>
              <a:sym typeface="+mn-lt"/>
            </a:endParaRPr>
          </a:p>
        </p:txBody>
      </p:sp>
      <p:sp>
        <p:nvSpPr>
          <p:cNvPr id="20" name="TextBox 24">
            <a:extLst>
              <a:ext uri="{FF2B5EF4-FFF2-40B4-BE49-F238E27FC236}">
                <a16:creationId xmlns:a16="http://schemas.microsoft.com/office/drawing/2014/main" id="{76644E6E-E25F-5D41-846E-A4C6C568A076}"/>
              </a:ext>
            </a:extLst>
          </p:cNvPr>
          <p:cNvSpPr txBox="1"/>
          <p:nvPr/>
        </p:nvSpPr>
        <p:spPr>
          <a:xfrm>
            <a:off x="4172436" y="1530916"/>
            <a:ext cx="8740762" cy="319238"/>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该命令可以列出</a:t>
            </a:r>
            <a:r>
              <a:rPr lang="en-US" altLang="zh-CN" sz="1400" dirty="0">
                <a:solidFill>
                  <a:schemeClr val="tx1">
                    <a:lumMod val="50000"/>
                    <a:lumOff val="50000"/>
                  </a:schemeClr>
                </a:solidFill>
                <a:cs typeface="+mn-ea"/>
                <a:sym typeface="+mn-lt"/>
              </a:rPr>
              <a:t>STARTS</a:t>
            </a:r>
            <a:r>
              <a:rPr lang="zh-CN" altLang="en-US" sz="1400" dirty="0">
                <a:solidFill>
                  <a:schemeClr val="tx1">
                    <a:lumMod val="50000"/>
                    <a:lumOff val="50000"/>
                  </a:schemeClr>
                </a:solidFill>
                <a:cs typeface="+mn-ea"/>
                <a:sym typeface="+mn-lt"/>
              </a:rPr>
              <a:t>所有可以使用的命令和它们的功能</a:t>
            </a:r>
            <a:endParaRPr lang="en-US" altLang="zh-CN" sz="1400" dirty="0">
              <a:solidFill>
                <a:schemeClr val="tx1">
                  <a:lumMod val="50000"/>
                  <a:lumOff val="50000"/>
                </a:schemeClr>
              </a:solidFill>
              <a:cs typeface="+mn-ea"/>
              <a:sym typeface="+mn-lt"/>
            </a:endParaRPr>
          </a:p>
        </p:txBody>
      </p:sp>
      <p:grpSp>
        <p:nvGrpSpPr>
          <p:cNvPr id="43" name="组合 42">
            <a:extLst>
              <a:ext uri="{FF2B5EF4-FFF2-40B4-BE49-F238E27FC236}">
                <a16:creationId xmlns:a16="http://schemas.microsoft.com/office/drawing/2014/main" id="{478B659E-48CE-47AC-AA22-3759FD5093D3}"/>
              </a:ext>
            </a:extLst>
          </p:cNvPr>
          <p:cNvGrpSpPr/>
          <p:nvPr/>
        </p:nvGrpSpPr>
        <p:grpSpPr>
          <a:xfrm rot="15433288">
            <a:off x="2210038" y="-97148"/>
            <a:ext cx="8481704" cy="9397093"/>
            <a:chOff x="4297364" y="903288"/>
            <a:chExt cx="2946834" cy="3067178"/>
          </a:xfrm>
          <a:solidFill>
            <a:schemeClr val="bg1">
              <a:lumMod val="65000"/>
              <a:alpha val="3000"/>
            </a:schemeClr>
          </a:solidFill>
        </p:grpSpPr>
        <p:sp>
          <p:nvSpPr>
            <p:cNvPr id="44" name="Freeform 5">
              <a:extLst>
                <a:ext uri="{FF2B5EF4-FFF2-40B4-BE49-F238E27FC236}">
                  <a16:creationId xmlns:a16="http://schemas.microsoft.com/office/drawing/2014/main" id="{EC0EA7FE-8CAB-409C-809F-5F493AD99CC0}"/>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5" name="Freeform 7">
              <a:extLst>
                <a:ext uri="{FF2B5EF4-FFF2-40B4-BE49-F238E27FC236}">
                  <a16:creationId xmlns:a16="http://schemas.microsoft.com/office/drawing/2014/main" id="{0577F22F-9622-45AD-988D-9768436E6A8A}"/>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6" name="Freeform 9">
              <a:extLst>
                <a:ext uri="{FF2B5EF4-FFF2-40B4-BE49-F238E27FC236}">
                  <a16:creationId xmlns:a16="http://schemas.microsoft.com/office/drawing/2014/main" id="{736E2643-4A6B-4BF8-BA96-810C104FC25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7" name="Freeform 10">
              <a:extLst>
                <a:ext uri="{FF2B5EF4-FFF2-40B4-BE49-F238E27FC236}">
                  <a16:creationId xmlns:a16="http://schemas.microsoft.com/office/drawing/2014/main" id="{F308E52D-296E-44B9-AA83-77B2A636121E}"/>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8" name="Freeform 11">
              <a:extLst>
                <a:ext uri="{FF2B5EF4-FFF2-40B4-BE49-F238E27FC236}">
                  <a16:creationId xmlns:a16="http://schemas.microsoft.com/office/drawing/2014/main" id="{04F9F718-3751-4187-A311-008B7040C50F}"/>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49" name="组合 48">
            <a:extLst>
              <a:ext uri="{FF2B5EF4-FFF2-40B4-BE49-F238E27FC236}">
                <a16:creationId xmlns:a16="http://schemas.microsoft.com/office/drawing/2014/main" id="{04BD928A-AF90-4558-9F70-1381E575EEE3}"/>
              </a:ext>
            </a:extLst>
          </p:cNvPr>
          <p:cNvGrpSpPr/>
          <p:nvPr/>
        </p:nvGrpSpPr>
        <p:grpSpPr>
          <a:xfrm>
            <a:off x="925225" y="484441"/>
            <a:ext cx="11512319" cy="7057559"/>
            <a:chOff x="925225" y="484441"/>
            <a:chExt cx="11512319" cy="7057559"/>
          </a:xfrm>
        </p:grpSpPr>
        <p:sp>
          <p:nvSpPr>
            <p:cNvPr id="50" name="矩形 49">
              <a:extLst>
                <a:ext uri="{FF2B5EF4-FFF2-40B4-BE49-F238E27FC236}">
                  <a16:creationId xmlns:a16="http://schemas.microsoft.com/office/drawing/2014/main" id="{7C64BCC1-0031-4367-82FA-207127E9BB82}"/>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51" name="矩形: 圆角 4">
              <a:extLst>
                <a:ext uri="{FF2B5EF4-FFF2-40B4-BE49-F238E27FC236}">
                  <a16:creationId xmlns:a16="http://schemas.microsoft.com/office/drawing/2014/main" id="{EB0BA0EC-C24F-41D1-8D20-2E499DF19CC5}"/>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圆角 4">
              <a:extLst>
                <a:ext uri="{FF2B5EF4-FFF2-40B4-BE49-F238E27FC236}">
                  <a16:creationId xmlns:a16="http://schemas.microsoft.com/office/drawing/2014/main" id="{408327E8-8580-4A51-A713-2781BD636CD9}"/>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3" name="矩形: 圆角 4">
              <a:extLst>
                <a:ext uri="{FF2B5EF4-FFF2-40B4-BE49-F238E27FC236}">
                  <a16:creationId xmlns:a16="http://schemas.microsoft.com/office/drawing/2014/main" id="{2EC160BB-B162-4603-9B74-55AF67410E75}"/>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4" name="矩形: 圆角 4">
              <a:extLst>
                <a:ext uri="{FF2B5EF4-FFF2-40B4-BE49-F238E27FC236}">
                  <a16:creationId xmlns:a16="http://schemas.microsoft.com/office/drawing/2014/main" id="{2B6D0B16-45E4-4339-8C93-6DC058BAD465}"/>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5" name="矩形: 圆角 4">
              <a:extLst>
                <a:ext uri="{FF2B5EF4-FFF2-40B4-BE49-F238E27FC236}">
                  <a16:creationId xmlns:a16="http://schemas.microsoft.com/office/drawing/2014/main" id="{D333B02F-466B-4EAC-844C-44DE07B26B53}"/>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56" name="文本框 55">
            <a:extLst>
              <a:ext uri="{FF2B5EF4-FFF2-40B4-BE49-F238E27FC236}">
                <a16:creationId xmlns:a16="http://schemas.microsoft.com/office/drawing/2014/main" id="{ADD175F6-A777-4338-A380-B3CDBDEE46E2}"/>
              </a:ext>
            </a:extLst>
          </p:cNvPr>
          <p:cNvSpPr txBox="1"/>
          <p:nvPr/>
        </p:nvSpPr>
        <p:spPr>
          <a:xfrm flipH="1">
            <a:off x="4172436" y="818577"/>
            <a:ext cx="6898695" cy="646331"/>
          </a:xfrm>
          <a:prstGeom prst="rect">
            <a:avLst/>
          </a:prstGeom>
          <a:noFill/>
        </p:spPr>
        <p:txBody>
          <a:bodyPr wrap="square" rtlCol="0">
            <a:spAutoFit/>
          </a:bodyPr>
          <a:lstStyle/>
          <a:p>
            <a:pPr>
              <a:spcBef>
                <a:spcPts val="1200"/>
              </a:spcBef>
            </a:pPr>
            <a:r>
              <a:rPr lang="en-US" altLang="zh-CN" sz="3600" b="1" dirty="0">
                <a:solidFill>
                  <a:schemeClr val="tx1">
                    <a:lumMod val="65000"/>
                    <a:lumOff val="35000"/>
                  </a:schemeClr>
                </a:solidFill>
                <a:cs typeface="+mn-ea"/>
                <a:sym typeface="+mn-lt"/>
              </a:rPr>
              <a:t>starts: help</a:t>
            </a:r>
          </a:p>
        </p:txBody>
      </p:sp>
      <p:cxnSp>
        <p:nvCxnSpPr>
          <p:cNvPr id="57" name="直接连接符 56">
            <a:extLst>
              <a:ext uri="{FF2B5EF4-FFF2-40B4-BE49-F238E27FC236}">
                <a16:creationId xmlns:a16="http://schemas.microsoft.com/office/drawing/2014/main" id="{EE39817D-5B94-4566-BA75-AE1DE483C45C}"/>
              </a:ext>
            </a:extLst>
          </p:cNvPr>
          <p:cNvCxnSpPr>
            <a:cxnSpLocks/>
          </p:cNvCxnSpPr>
          <p:nvPr/>
        </p:nvCxnSpPr>
        <p:spPr>
          <a:xfrm>
            <a:off x="4043437" y="952441"/>
            <a:ext cx="0" cy="85984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ACDAA6A5-6BE6-FE4B-88B3-79E74E15C6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9814" y="2846999"/>
            <a:ext cx="8107934" cy="2269160"/>
          </a:xfrm>
          <a:prstGeom prst="rect">
            <a:avLst/>
          </a:prstGeom>
        </p:spPr>
      </p:pic>
      <p:sp>
        <p:nvSpPr>
          <p:cNvPr id="28" name="矩形 27">
            <a:extLst>
              <a:ext uri="{FF2B5EF4-FFF2-40B4-BE49-F238E27FC236}">
                <a16:creationId xmlns:a16="http://schemas.microsoft.com/office/drawing/2014/main" id="{25306630-B15D-CD43-A208-7A386B1B8864}"/>
              </a:ext>
            </a:extLst>
          </p:cNvPr>
          <p:cNvSpPr/>
          <p:nvPr/>
        </p:nvSpPr>
        <p:spPr>
          <a:xfrm>
            <a:off x="1071165" y="2726574"/>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Demo</a:t>
            </a:r>
            <a:endParaRPr lang="zh-CN" altLang="en-US" dirty="0">
              <a:cs typeface="+mn-ea"/>
              <a:sym typeface="+mn-lt"/>
            </a:endParaRPr>
          </a:p>
        </p:txBody>
      </p:sp>
    </p:spTree>
    <p:extLst>
      <p:ext uri="{BB962C8B-B14F-4D97-AF65-F5344CB8AC3E}">
        <p14:creationId xmlns:p14="http://schemas.microsoft.com/office/powerpoint/2010/main" val="33303235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56" grpId="0"/>
      <p:bldP spid="2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7">
            <a:extLst>
              <a:ext uri="{FF2B5EF4-FFF2-40B4-BE49-F238E27FC236}">
                <a16:creationId xmlns:a16="http://schemas.microsoft.com/office/drawing/2014/main" id="{F21E012F-A88A-8E44-9178-C7F769B84C42}"/>
              </a:ext>
            </a:extLst>
          </p:cNvPr>
          <p:cNvSpPr txBox="1"/>
          <p:nvPr/>
        </p:nvSpPr>
        <p:spPr>
          <a:xfrm>
            <a:off x="909418" y="1360791"/>
            <a:ext cx="1415772"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目标二</a:t>
            </a:r>
          </a:p>
        </p:txBody>
      </p:sp>
      <p:sp>
        <p:nvSpPr>
          <p:cNvPr id="19" name="Google Shape;86;p19">
            <a:extLst>
              <a:ext uri="{FF2B5EF4-FFF2-40B4-BE49-F238E27FC236}">
                <a16:creationId xmlns:a16="http://schemas.microsoft.com/office/drawing/2014/main" id="{571A792C-7B0E-A94D-99B2-85660833A4B2}"/>
              </a:ext>
            </a:extLst>
          </p:cNvPr>
          <p:cNvSpPr txBox="1"/>
          <p:nvPr/>
        </p:nvSpPr>
        <p:spPr>
          <a:xfrm>
            <a:off x="963318" y="870565"/>
            <a:ext cx="3183654" cy="310226"/>
          </a:xfrm>
          <a:prstGeom prst="rect">
            <a:avLst/>
          </a:prstGeom>
          <a:noFill/>
          <a:ln>
            <a:noFill/>
          </a:ln>
        </p:spPr>
        <p:txBody>
          <a:bodyPr spcFirstLastPara="1" wrap="square" lIns="91425" tIns="45700" rIns="91425" bIns="45700" anchor="t" anchorCtr="0">
            <a:noAutofit/>
          </a:bodyPr>
          <a:lstStyle/>
          <a:p>
            <a:pPr lvl="0"/>
            <a:r>
              <a:rPr lang="en-US" sz="2400" dirty="0">
                <a:solidFill>
                  <a:schemeClr val="accent1"/>
                </a:solidFill>
                <a:cs typeface="+mn-ea"/>
                <a:sym typeface="+mn-lt"/>
              </a:rPr>
              <a:t>Goal 2</a:t>
            </a:r>
            <a:endParaRPr sz="2400" b="0" i="0" u="none" strike="noStrike" cap="none" dirty="0">
              <a:solidFill>
                <a:schemeClr val="accent1"/>
              </a:solidFill>
              <a:cs typeface="+mn-ea"/>
              <a:sym typeface="+mn-lt"/>
            </a:endParaRPr>
          </a:p>
        </p:txBody>
      </p:sp>
      <p:sp>
        <p:nvSpPr>
          <p:cNvPr id="20" name="TextBox 24">
            <a:extLst>
              <a:ext uri="{FF2B5EF4-FFF2-40B4-BE49-F238E27FC236}">
                <a16:creationId xmlns:a16="http://schemas.microsoft.com/office/drawing/2014/main" id="{76644E6E-E25F-5D41-846E-A4C6C568A076}"/>
              </a:ext>
            </a:extLst>
          </p:cNvPr>
          <p:cNvSpPr txBox="1"/>
          <p:nvPr/>
        </p:nvSpPr>
        <p:spPr>
          <a:xfrm>
            <a:off x="4102158" y="1360791"/>
            <a:ext cx="7921386" cy="564818"/>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该命令可以显示自上次运行</a:t>
            </a:r>
            <a:r>
              <a:rPr lang="en" altLang="zh-CN" sz="1400" dirty="0">
                <a:solidFill>
                  <a:schemeClr val="tx1">
                    <a:lumMod val="50000"/>
                    <a:lumOff val="50000"/>
                  </a:schemeClr>
                </a:solidFill>
                <a:cs typeface="+mn-ea"/>
                <a:sym typeface="+mn-lt"/>
              </a:rPr>
              <a:t>Starts</a:t>
            </a:r>
            <a:r>
              <a:rPr lang="zh-CN" altLang="en-US" sz="1400" dirty="0">
                <a:solidFill>
                  <a:schemeClr val="tx1">
                    <a:lumMod val="50000"/>
                    <a:lumOff val="50000"/>
                  </a:schemeClr>
                </a:solidFill>
                <a:cs typeface="+mn-ea"/>
                <a:sym typeface="+mn-lt"/>
              </a:rPr>
              <a:t>以来更改的所有</a:t>
            </a:r>
            <a:r>
              <a:rPr lang="en" altLang="zh-CN" sz="1400" dirty="0">
                <a:solidFill>
                  <a:schemeClr val="tx1">
                    <a:lumMod val="50000"/>
                    <a:lumOff val="50000"/>
                  </a:schemeClr>
                </a:solidFill>
                <a:cs typeface="+mn-ea"/>
                <a:sym typeface="+mn-lt"/>
              </a:rPr>
              <a:t>Java</a:t>
            </a:r>
            <a:r>
              <a:rPr lang="zh-CN" altLang="en-US" sz="1400" dirty="0">
                <a:solidFill>
                  <a:schemeClr val="tx1">
                    <a:lumMod val="50000"/>
                    <a:lumOff val="50000"/>
                  </a:schemeClr>
                </a:solidFill>
                <a:cs typeface="+mn-ea"/>
                <a:sym typeface="+mn-lt"/>
              </a:rPr>
              <a:t>类型</a:t>
            </a:r>
            <a:r>
              <a:rPr lang="en-US" altLang="zh-C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包括类、接口和枚举</a:t>
            </a:r>
            <a:r>
              <a:rPr lang="en-US" altLang="zh-C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。注意这里更改的类型不包括新增加的类型或者删除掉的类型</a:t>
            </a:r>
            <a:endParaRPr lang="en-US" altLang="zh-CN" sz="1400" dirty="0">
              <a:solidFill>
                <a:schemeClr val="tx1">
                  <a:lumMod val="50000"/>
                  <a:lumOff val="50000"/>
                </a:schemeClr>
              </a:solidFill>
              <a:cs typeface="+mn-ea"/>
              <a:sym typeface="+mn-lt"/>
            </a:endParaRPr>
          </a:p>
        </p:txBody>
      </p:sp>
      <p:grpSp>
        <p:nvGrpSpPr>
          <p:cNvPr id="43" name="组合 42">
            <a:extLst>
              <a:ext uri="{FF2B5EF4-FFF2-40B4-BE49-F238E27FC236}">
                <a16:creationId xmlns:a16="http://schemas.microsoft.com/office/drawing/2014/main" id="{478B659E-48CE-47AC-AA22-3759FD5093D3}"/>
              </a:ext>
            </a:extLst>
          </p:cNvPr>
          <p:cNvGrpSpPr/>
          <p:nvPr/>
        </p:nvGrpSpPr>
        <p:grpSpPr>
          <a:xfrm rot="15433288">
            <a:off x="2204552" y="654576"/>
            <a:ext cx="8481704" cy="9397093"/>
            <a:chOff x="4297364" y="903288"/>
            <a:chExt cx="2946834" cy="3067178"/>
          </a:xfrm>
          <a:solidFill>
            <a:schemeClr val="bg1">
              <a:lumMod val="65000"/>
              <a:alpha val="3000"/>
            </a:schemeClr>
          </a:solidFill>
        </p:grpSpPr>
        <p:sp>
          <p:nvSpPr>
            <p:cNvPr id="44" name="Freeform 5">
              <a:extLst>
                <a:ext uri="{FF2B5EF4-FFF2-40B4-BE49-F238E27FC236}">
                  <a16:creationId xmlns:a16="http://schemas.microsoft.com/office/drawing/2014/main" id="{EC0EA7FE-8CAB-409C-809F-5F493AD99CC0}"/>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5" name="Freeform 7">
              <a:extLst>
                <a:ext uri="{FF2B5EF4-FFF2-40B4-BE49-F238E27FC236}">
                  <a16:creationId xmlns:a16="http://schemas.microsoft.com/office/drawing/2014/main" id="{0577F22F-9622-45AD-988D-9768436E6A8A}"/>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6" name="Freeform 9">
              <a:extLst>
                <a:ext uri="{FF2B5EF4-FFF2-40B4-BE49-F238E27FC236}">
                  <a16:creationId xmlns:a16="http://schemas.microsoft.com/office/drawing/2014/main" id="{736E2643-4A6B-4BF8-BA96-810C104FC25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7" name="Freeform 10">
              <a:extLst>
                <a:ext uri="{FF2B5EF4-FFF2-40B4-BE49-F238E27FC236}">
                  <a16:creationId xmlns:a16="http://schemas.microsoft.com/office/drawing/2014/main" id="{F308E52D-296E-44B9-AA83-77B2A636121E}"/>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8" name="Freeform 11">
              <a:extLst>
                <a:ext uri="{FF2B5EF4-FFF2-40B4-BE49-F238E27FC236}">
                  <a16:creationId xmlns:a16="http://schemas.microsoft.com/office/drawing/2014/main" id="{04F9F718-3751-4187-A311-008B7040C50F}"/>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49" name="组合 48">
            <a:extLst>
              <a:ext uri="{FF2B5EF4-FFF2-40B4-BE49-F238E27FC236}">
                <a16:creationId xmlns:a16="http://schemas.microsoft.com/office/drawing/2014/main" id="{04BD928A-AF90-4558-9F70-1381E575EEE3}"/>
              </a:ext>
            </a:extLst>
          </p:cNvPr>
          <p:cNvGrpSpPr/>
          <p:nvPr/>
        </p:nvGrpSpPr>
        <p:grpSpPr>
          <a:xfrm>
            <a:off x="925225" y="484441"/>
            <a:ext cx="11512319" cy="7057559"/>
            <a:chOff x="925225" y="484441"/>
            <a:chExt cx="11512319" cy="7057559"/>
          </a:xfrm>
        </p:grpSpPr>
        <p:sp>
          <p:nvSpPr>
            <p:cNvPr id="50" name="矩形 49">
              <a:extLst>
                <a:ext uri="{FF2B5EF4-FFF2-40B4-BE49-F238E27FC236}">
                  <a16:creationId xmlns:a16="http://schemas.microsoft.com/office/drawing/2014/main" id="{7C64BCC1-0031-4367-82FA-207127E9BB82}"/>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51" name="矩形: 圆角 4">
              <a:extLst>
                <a:ext uri="{FF2B5EF4-FFF2-40B4-BE49-F238E27FC236}">
                  <a16:creationId xmlns:a16="http://schemas.microsoft.com/office/drawing/2014/main" id="{EB0BA0EC-C24F-41D1-8D20-2E499DF19CC5}"/>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圆角 4">
              <a:extLst>
                <a:ext uri="{FF2B5EF4-FFF2-40B4-BE49-F238E27FC236}">
                  <a16:creationId xmlns:a16="http://schemas.microsoft.com/office/drawing/2014/main" id="{408327E8-8580-4A51-A713-2781BD636CD9}"/>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3" name="矩形: 圆角 4">
              <a:extLst>
                <a:ext uri="{FF2B5EF4-FFF2-40B4-BE49-F238E27FC236}">
                  <a16:creationId xmlns:a16="http://schemas.microsoft.com/office/drawing/2014/main" id="{2EC160BB-B162-4603-9B74-55AF67410E75}"/>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4" name="矩形: 圆角 4">
              <a:extLst>
                <a:ext uri="{FF2B5EF4-FFF2-40B4-BE49-F238E27FC236}">
                  <a16:creationId xmlns:a16="http://schemas.microsoft.com/office/drawing/2014/main" id="{2B6D0B16-45E4-4339-8C93-6DC058BAD465}"/>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5" name="矩形: 圆角 4">
              <a:extLst>
                <a:ext uri="{FF2B5EF4-FFF2-40B4-BE49-F238E27FC236}">
                  <a16:creationId xmlns:a16="http://schemas.microsoft.com/office/drawing/2014/main" id="{D333B02F-466B-4EAC-844C-44DE07B26B53}"/>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56" name="文本框 55">
            <a:extLst>
              <a:ext uri="{FF2B5EF4-FFF2-40B4-BE49-F238E27FC236}">
                <a16:creationId xmlns:a16="http://schemas.microsoft.com/office/drawing/2014/main" id="{ADD175F6-A777-4338-A380-B3CDBDEE46E2}"/>
              </a:ext>
            </a:extLst>
          </p:cNvPr>
          <p:cNvSpPr txBox="1"/>
          <p:nvPr/>
        </p:nvSpPr>
        <p:spPr>
          <a:xfrm flipH="1">
            <a:off x="4122800" y="749251"/>
            <a:ext cx="6898695" cy="646331"/>
          </a:xfrm>
          <a:prstGeom prst="rect">
            <a:avLst/>
          </a:prstGeom>
          <a:noFill/>
        </p:spPr>
        <p:txBody>
          <a:bodyPr wrap="square" rtlCol="0">
            <a:spAutoFit/>
          </a:bodyPr>
          <a:lstStyle/>
          <a:p>
            <a:pPr>
              <a:spcBef>
                <a:spcPts val="1200"/>
              </a:spcBef>
            </a:pPr>
            <a:r>
              <a:rPr lang="en-US" altLang="zh-CN" sz="3600" b="1" dirty="0">
                <a:solidFill>
                  <a:schemeClr val="tx1">
                    <a:lumMod val="65000"/>
                    <a:lumOff val="35000"/>
                  </a:schemeClr>
                </a:solidFill>
                <a:cs typeface="+mn-ea"/>
                <a:sym typeface="+mn-lt"/>
              </a:rPr>
              <a:t>starts: diff</a:t>
            </a:r>
          </a:p>
        </p:txBody>
      </p:sp>
      <p:cxnSp>
        <p:nvCxnSpPr>
          <p:cNvPr id="57" name="直接连接符 56">
            <a:extLst>
              <a:ext uri="{FF2B5EF4-FFF2-40B4-BE49-F238E27FC236}">
                <a16:creationId xmlns:a16="http://schemas.microsoft.com/office/drawing/2014/main" id="{EE39817D-5B94-4566-BA75-AE1DE483C45C}"/>
              </a:ext>
            </a:extLst>
          </p:cNvPr>
          <p:cNvCxnSpPr>
            <a:cxnSpLocks/>
          </p:cNvCxnSpPr>
          <p:nvPr/>
        </p:nvCxnSpPr>
        <p:spPr>
          <a:xfrm>
            <a:off x="4026938" y="952441"/>
            <a:ext cx="0" cy="85984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25306630-B15D-CD43-A208-7A386B1B8864}"/>
              </a:ext>
            </a:extLst>
          </p:cNvPr>
          <p:cNvSpPr/>
          <p:nvPr/>
        </p:nvSpPr>
        <p:spPr>
          <a:xfrm>
            <a:off x="861507" y="4941928"/>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Demo</a:t>
            </a:r>
            <a:endParaRPr lang="zh-CN" altLang="en-US" dirty="0">
              <a:cs typeface="+mn-ea"/>
              <a:sym typeface="+mn-lt"/>
            </a:endParaRPr>
          </a:p>
        </p:txBody>
      </p:sp>
      <p:sp>
        <p:nvSpPr>
          <p:cNvPr id="22" name="矩形 21">
            <a:extLst>
              <a:ext uri="{FF2B5EF4-FFF2-40B4-BE49-F238E27FC236}">
                <a16:creationId xmlns:a16="http://schemas.microsoft.com/office/drawing/2014/main" id="{79B602D8-851E-3442-ACBF-92E14B437E80}"/>
              </a:ext>
            </a:extLst>
          </p:cNvPr>
          <p:cNvSpPr/>
          <p:nvPr/>
        </p:nvSpPr>
        <p:spPr>
          <a:xfrm>
            <a:off x="861507" y="2338629"/>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dirty="0">
                <a:cs typeface="+mn-ea"/>
                <a:sym typeface="+mn-lt"/>
              </a:rPr>
              <a:t>Realization</a:t>
            </a:r>
            <a:endParaRPr lang="zh-CN" altLang="en-US" dirty="0">
              <a:cs typeface="+mn-ea"/>
              <a:sym typeface="+mn-lt"/>
            </a:endParaRPr>
          </a:p>
        </p:txBody>
      </p:sp>
      <p:sp>
        <p:nvSpPr>
          <p:cNvPr id="26" name="TextBox 24">
            <a:extLst>
              <a:ext uri="{FF2B5EF4-FFF2-40B4-BE49-F238E27FC236}">
                <a16:creationId xmlns:a16="http://schemas.microsoft.com/office/drawing/2014/main" id="{A9D4BC3E-B905-EF45-B0C2-D7727166C6CE}"/>
              </a:ext>
            </a:extLst>
          </p:cNvPr>
          <p:cNvSpPr txBox="1"/>
          <p:nvPr/>
        </p:nvSpPr>
        <p:spPr>
          <a:xfrm>
            <a:off x="3853718" y="2313924"/>
            <a:ext cx="7921386" cy="810399"/>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首先根据用户提供的新旧版本的项目根路径计算得到项目中所有类型（除去测试类）和对应校验和的映射，并写入</a:t>
            </a:r>
            <a:r>
              <a:rPr lang="en-US" altLang="zh-CN" sz="1400" dirty="0" err="1">
                <a:solidFill>
                  <a:schemeClr val="tx1">
                    <a:lumMod val="50000"/>
                    <a:lumOff val="50000"/>
                  </a:schemeClr>
                </a:solidFill>
                <a:cs typeface="+mn-ea"/>
                <a:sym typeface="+mn-lt"/>
              </a:rPr>
              <a:t>oldCheckSum</a:t>
            </a:r>
            <a:r>
              <a:rPr lang="zh-CN" altLang="en-US" sz="1400" dirty="0">
                <a:solidFill>
                  <a:schemeClr val="tx1">
                    <a:lumMod val="50000"/>
                    <a:lumOff val="50000"/>
                  </a:schemeClr>
                </a:solidFill>
                <a:cs typeface="+mn-ea"/>
                <a:sym typeface="+mn-lt"/>
              </a:rPr>
              <a:t>和</a:t>
            </a:r>
            <a:r>
              <a:rPr lang="en-US" altLang="zh-CN" sz="1400" dirty="0" err="1">
                <a:solidFill>
                  <a:schemeClr val="tx1">
                    <a:lumMod val="50000"/>
                    <a:lumOff val="50000"/>
                  </a:schemeClr>
                </a:solidFill>
                <a:cs typeface="+mn-ea"/>
                <a:sym typeface="+mn-lt"/>
              </a:rPr>
              <a:t>newCheckNum</a:t>
            </a:r>
            <a:r>
              <a:rPr lang="zh-CN" altLang="en-US" sz="1400" dirty="0">
                <a:solidFill>
                  <a:schemeClr val="tx1">
                    <a:lumMod val="50000"/>
                    <a:lumOff val="50000"/>
                  </a:schemeClr>
                </a:solidFill>
                <a:cs typeface="+mn-ea"/>
                <a:sym typeface="+mn-lt"/>
              </a:rPr>
              <a:t>文件。比较两个文件的内容，如果校验和不相同就代表该类型发生了更改。文件存储的格式如下：</a:t>
            </a:r>
            <a:endParaRPr lang="en-US" altLang="zh-CN" sz="1400" dirty="0">
              <a:solidFill>
                <a:schemeClr val="tx1">
                  <a:lumMod val="50000"/>
                  <a:lumOff val="50000"/>
                </a:schemeClr>
              </a:solidFill>
              <a:cs typeface="+mn-ea"/>
              <a:sym typeface="+mn-lt"/>
            </a:endParaRPr>
          </a:p>
        </p:txBody>
      </p:sp>
      <p:pic>
        <p:nvPicPr>
          <p:cNvPr id="7" name="图片 6">
            <a:extLst>
              <a:ext uri="{FF2B5EF4-FFF2-40B4-BE49-F238E27FC236}">
                <a16:creationId xmlns:a16="http://schemas.microsoft.com/office/drawing/2014/main" id="{C0D33279-1D36-414F-83E3-6147966E7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4657" y="3088290"/>
            <a:ext cx="3428100" cy="1544400"/>
          </a:xfrm>
          <a:prstGeom prst="rect">
            <a:avLst/>
          </a:prstGeom>
        </p:spPr>
      </p:pic>
      <p:pic>
        <p:nvPicPr>
          <p:cNvPr id="9" name="图片 8">
            <a:extLst>
              <a:ext uri="{FF2B5EF4-FFF2-40B4-BE49-F238E27FC236}">
                <a16:creationId xmlns:a16="http://schemas.microsoft.com/office/drawing/2014/main" id="{A9849FA0-1C28-8E4F-877C-8B7EC34649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2468" y="4904711"/>
            <a:ext cx="3746500" cy="1079500"/>
          </a:xfrm>
          <a:prstGeom prst="rect">
            <a:avLst/>
          </a:prstGeom>
        </p:spPr>
      </p:pic>
      <p:sp>
        <p:nvSpPr>
          <p:cNvPr id="31" name="TextBox 24">
            <a:extLst>
              <a:ext uri="{FF2B5EF4-FFF2-40B4-BE49-F238E27FC236}">
                <a16:creationId xmlns:a16="http://schemas.microsoft.com/office/drawing/2014/main" id="{40157CAE-BAF7-B643-937B-DA1C6F7DD1B3}"/>
              </a:ext>
            </a:extLst>
          </p:cNvPr>
          <p:cNvSpPr txBox="1"/>
          <p:nvPr/>
        </p:nvSpPr>
        <p:spPr>
          <a:xfrm>
            <a:off x="6822117" y="4980129"/>
            <a:ext cx="3083676" cy="810399"/>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用来测试的项目的新旧版本唯一变更的类就是</a:t>
            </a:r>
            <a:r>
              <a:rPr lang="en-US" altLang="zh-CN" sz="1400" dirty="0">
                <a:solidFill>
                  <a:schemeClr val="tx1">
                    <a:lumMod val="50000"/>
                    <a:lumOff val="50000"/>
                  </a:schemeClr>
                </a:solidFill>
                <a:cs typeface="+mn-ea"/>
                <a:sym typeface="+mn-lt"/>
              </a:rPr>
              <a:t>User</a:t>
            </a:r>
            <a:r>
              <a:rPr lang="zh-CN" altLang="en-US" sz="1400" dirty="0">
                <a:solidFill>
                  <a:schemeClr val="tx1">
                    <a:lumMod val="50000"/>
                    <a:lumOff val="50000"/>
                  </a:schemeClr>
                </a:solidFill>
                <a:cs typeface="+mn-ea"/>
                <a:sym typeface="+mn-lt"/>
              </a:rPr>
              <a:t>类，因此使用</a:t>
            </a:r>
            <a:r>
              <a:rPr lang="en-US" altLang="zh-CN" sz="1400" dirty="0">
                <a:solidFill>
                  <a:schemeClr val="tx1">
                    <a:lumMod val="50000"/>
                    <a:lumOff val="50000"/>
                  </a:schemeClr>
                </a:solidFill>
                <a:cs typeface="+mn-ea"/>
                <a:sym typeface="+mn-lt"/>
              </a:rPr>
              <a:t>diff</a:t>
            </a:r>
            <a:r>
              <a:rPr lang="zh-CN" altLang="en-US" sz="1400" dirty="0">
                <a:solidFill>
                  <a:schemeClr val="tx1">
                    <a:lumMod val="50000"/>
                    <a:lumOff val="50000"/>
                  </a:schemeClr>
                </a:solidFill>
                <a:cs typeface="+mn-ea"/>
                <a:sym typeface="+mn-lt"/>
              </a:rPr>
              <a:t>输出的更改的</a:t>
            </a:r>
            <a:r>
              <a:rPr lang="en-US" altLang="zh-CN" sz="1400" dirty="0">
                <a:solidFill>
                  <a:schemeClr val="tx1">
                    <a:lumMod val="50000"/>
                    <a:lumOff val="50000"/>
                  </a:schemeClr>
                </a:solidFill>
                <a:cs typeface="+mn-ea"/>
                <a:sym typeface="+mn-lt"/>
              </a:rPr>
              <a:t>java</a:t>
            </a:r>
            <a:r>
              <a:rPr lang="zh-CN" altLang="en-US" sz="1400" dirty="0">
                <a:solidFill>
                  <a:schemeClr val="tx1">
                    <a:lumMod val="50000"/>
                    <a:lumOff val="50000"/>
                  </a:schemeClr>
                </a:solidFill>
                <a:cs typeface="+mn-ea"/>
                <a:sym typeface="+mn-lt"/>
              </a:rPr>
              <a:t>类型就只有</a:t>
            </a:r>
            <a:r>
              <a:rPr lang="en-US" altLang="zh-CN" sz="1400" dirty="0">
                <a:solidFill>
                  <a:schemeClr val="tx1">
                    <a:lumMod val="50000"/>
                    <a:lumOff val="50000"/>
                  </a:schemeClr>
                </a:solidFill>
                <a:cs typeface="+mn-ea"/>
                <a:sym typeface="+mn-lt"/>
              </a:rPr>
              <a:t>User</a:t>
            </a:r>
            <a:r>
              <a:rPr lang="zh-CN" altLang="en-US" sz="1400" dirty="0">
                <a:solidFill>
                  <a:schemeClr val="tx1">
                    <a:lumMod val="50000"/>
                    <a:lumOff val="50000"/>
                  </a:schemeClr>
                </a:solidFill>
                <a:cs typeface="+mn-ea"/>
                <a:sym typeface="+mn-lt"/>
              </a:rPr>
              <a:t>类。</a:t>
            </a:r>
            <a:endParaRPr lang="en-US" altLang="zh-CN" sz="1400" dirty="0">
              <a:solidFill>
                <a:schemeClr val="tx1">
                  <a:lumMod val="50000"/>
                  <a:lumOff val="50000"/>
                </a:schemeClr>
              </a:solidFill>
              <a:cs typeface="+mn-ea"/>
              <a:sym typeface="+mn-lt"/>
            </a:endParaRPr>
          </a:p>
        </p:txBody>
      </p:sp>
    </p:spTree>
    <p:extLst>
      <p:ext uri="{BB962C8B-B14F-4D97-AF65-F5344CB8AC3E}">
        <p14:creationId xmlns:p14="http://schemas.microsoft.com/office/powerpoint/2010/main" val="18572343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ppt_x"/>
                                          </p:val>
                                        </p:tav>
                                        <p:tav tm="100000">
                                          <p:val>
                                            <p:strVal val="#ppt_x"/>
                                          </p:val>
                                        </p:tav>
                                      </p:tavLst>
                                    </p:anim>
                                    <p:anim calcmode="lin" valueType="num">
                                      <p:cBhvr additive="base">
                                        <p:cTn id="3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56" grpId="0"/>
      <p:bldP spid="28" grpId="0" animBg="1"/>
      <p:bldP spid="22" grpId="0" animBg="1"/>
      <p:bldP spid="26" grpId="0"/>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7">
            <a:extLst>
              <a:ext uri="{FF2B5EF4-FFF2-40B4-BE49-F238E27FC236}">
                <a16:creationId xmlns:a16="http://schemas.microsoft.com/office/drawing/2014/main" id="{F21E012F-A88A-8E44-9178-C7F769B84C42}"/>
              </a:ext>
            </a:extLst>
          </p:cNvPr>
          <p:cNvSpPr txBox="1"/>
          <p:nvPr/>
        </p:nvSpPr>
        <p:spPr>
          <a:xfrm>
            <a:off x="909418" y="1360791"/>
            <a:ext cx="1415772"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目标三</a:t>
            </a:r>
          </a:p>
        </p:txBody>
      </p:sp>
      <p:sp>
        <p:nvSpPr>
          <p:cNvPr id="19" name="Google Shape;86;p19">
            <a:extLst>
              <a:ext uri="{FF2B5EF4-FFF2-40B4-BE49-F238E27FC236}">
                <a16:creationId xmlns:a16="http://schemas.microsoft.com/office/drawing/2014/main" id="{571A792C-7B0E-A94D-99B2-85660833A4B2}"/>
              </a:ext>
            </a:extLst>
          </p:cNvPr>
          <p:cNvSpPr txBox="1"/>
          <p:nvPr/>
        </p:nvSpPr>
        <p:spPr>
          <a:xfrm>
            <a:off x="963318" y="870565"/>
            <a:ext cx="3183654" cy="310226"/>
          </a:xfrm>
          <a:prstGeom prst="rect">
            <a:avLst/>
          </a:prstGeom>
          <a:noFill/>
          <a:ln>
            <a:noFill/>
          </a:ln>
        </p:spPr>
        <p:txBody>
          <a:bodyPr spcFirstLastPara="1" wrap="square" lIns="91425" tIns="45700" rIns="91425" bIns="45700" anchor="t" anchorCtr="0">
            <a:noAutofit/>
          </a:bodyPr>
          <a:lstStyle/>
          <a:p>
            <a:pPr lvl="0"/>
            <a:r>
              <a:rPr lang="en-US" sz="2400" dirty="0">
                <a:solidFill>
                  <a:schemeClr val="accent1"/>
                </a:solidFill>
                <a:cs typeface="+mn-ea"/>
                <a:sym typeface="+mn-lt"/>
              </a:rPr>
              <a:t>Goal </a:t>
            </a:r>
            <a:r>
              <a:rPr lang="en-US" altLang="zh-CN" sz="2400" dirty="0">
                <a:solidFill>
                  <a:schemeClr val="accent1"/>
                </a:solidFill>
                <a:cs typeface="+mn-ea"/>
                <a:sym typeface="+mn-lt"/>
              </a:rPr>
              <a:t>3</a:t>
            </a:r>
            <a:endParaRPr sz="2400" b="0" i="0" u="none" strike="noStrike" cap="none" dirty="0">
              <a:solidFill>
                <a:schemeClr val="accent1"/>
              </a:solidFill>
              <a:cs typeface="+mn-ea"/>
              <a:sym typeface="+mn-lt"/>
            </a:endParaRPr>
          </a:p>
        </p:txBody>
      </p:sp>
      <p:sp>
        <p:nvSpPr>
          <p:cNvPr id="20" name="TextBox 24">
            <a:extLst>
              <a:ext uri="{FF2B5EF4-FFF2-40B4-BE49-F238E27FC236}">
                <a16:creationId xmlns:a16="http://schemas.microsoft.com/office/drawing/2014/main" id="{76644E6E-E25F-5D41-846E-A4C6C568A076}"/>
              </a:ext>
            </a:extLst>
          </p:cNvPr>
          <p:cNvSpPr txBox="1"/>
          <p:nvPr/>
        </p:nvSpPr>
        <p:spPr>
          <a:xfrm>
            <a:off x="4102158" y="1360791"/>
            <a:ext cx="7921386" cy="564818"/>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该命令可以显示显示所有受变更影响的类型</a:t>
            </a:r>
            <a:r>
              <a:rPr lang="en-US" altLang="zh-C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不仅仅是测试类</a:t>
            </a:r>
            <a:r>
              <a:rPr lang="en-US" altLang="zh-C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，从而为变更影响分析提供了一种方法。</a:t>
            </a:r>
            <a:endParaRPr lang="en-US" altLang="zh-CN" sz="1400" dirty="0">
              <a:solidFill>
                <a:schemeClr val="tx1">
                  <a:lumMod val="50000"/>
                  <a:lumOff val="50000"/>
                </a:schemeClr>
              </a:solidFill>
              <a:cs typeface="+mn-ea"/>
              <a:sym typeface="+mn-lt"/>
            </a:endParaRPr>
          </a:p>
        </p:txBody>
      </p:sp>
      <p:grpSp>
        <p:nvGrpSpPr>
          <p:cNvPr id="43" name="组合 42">
            <a:extLst>
              <a:ext uri="{FF2B5EF4-FFF2-40B4-BE49-F238E27FC236}">
                <a16:creationId xmlns:a16="http://schemas.microsoft.com/office/drawing/2014/main" id="{478B659E-48CE-47AC-AA22-3759FD5093D3}"/>
              </a:ext>
            </a:extLst>
          </p:cNvPr>
          <p:cNvGrpSpPr/>
          <p:nvPr/>
        </p:nvGrpSpPr>
        <p:grpSpPr>
          <a:xfrm rot="15433288">
            <a:off x="2188746" y="798663"/>
            <a:ext cx="8481704" cy="9397093"/>
            <a:chOff x="4297364" y="903288"/>
            <a:chExt cx="2946834" cy="3067178"/>
          </a:xfrm>
          <a:solidFill>
            <a:schemeClr val="bg1">
              <a:lumMod val="65000"/>
              <a:alpha val="3000"/>
            </a:schemeClr>
          </a:solidFill>
        </p:grpSpPr>
        <p:sp>
          <p:nvSpPr>
            <p:cNvPr id="44" name="Freeform 5">
              <a:extLst>
                <a:ext uri="{FF2B5EF4-FFF2-40B4-BE49-F238E27FC236}">
                  <a16:creationId xmlns:a16="http://schemas.microsoft.com/office/drawing/2014/main" id="{EC0EA7FE-8CAB-409C-809F-5F493AD99CC0}"/>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5" name="Freeform 7">
              <a:extLst>
                <a:ext uri="{FF2B5EF4-FFF2-40B4-BE49-F238E27FC236}">
                  <a16:creationId xmlns:a16="http://schemas.microsoft.com/office/drawing/2014/main" id="{0577F22F-9622-45AD-988D-9768436E6A8A}"/>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6" name="Freeform 9">
              <a:extLst>
                <a:ext uri="{FF2B5EF4-FFF2-40B4-BE49-F238E27FC236}">
                  <a16:creationId xmlns:a16="http://schemas.microsoft.com/office/drawing/2014/main" id="{736E2643-4A6B-4BF8-BA96-810C104FC25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7" name="Freeform 10">
              <a:extLst>
                <a:ext uri="{FF2B5EF4-FFF2-40B4-BE49-F238E27FC236}">
                  <a16:creationId xmlns:a16="http://schemas.microsoft.com/office/drawing/2014/main" id="{F308E52D-296E-44B9-AA83-77B2A636121E}"/>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8" name="Freeform 11">
              <a:extLst>
                <a:ext uri="{FF2B5EF4-FFF2-40B4-BE49-F238E27FC236}">
                  <a16:creationId xmlns:a16="http://schemas.microsoft.com/office/drawing/2014/main" id="{04F9F718-3751-4187-A311-008B7040C50F}"/>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49" name="组合 48">
            <a:extLst>
              <a:ext uri="{FF2B5EF4-FFF2-40B4-BE49-F238E27FC236}">
                <a16:creationId xmlns:a16="http://schemas.microsoft.com/office/drawing/2014/main" id="{04BD928A-AF90-4558-9F70-1381E575EEE3}"/>
              </a:ext>
            </a:extLst>
          </p:cNvPr>
          <p:cNvGrpSpPr/>
          <p:nvPr/>
        </p:nvGrpSpPr>
        <p:grpSpPr>
          <a:xfrm>
            <a:off x="925225" y="484441"/>
            <a:ext cx="11512319" cy="7057559"/>
            <a:chOff x="925225" y="484441"/>
            <a:chExt cx="11512319" cy="7057559"/>
          </a:xfrm>
        </p:grpSpPr>
        <p:sp>
          <p:nvSpPr>
            <p:cNvPr id="50" name="矩形 49">
              <a:extLst>
                <a:ext uri="{FF2B5EF4-FFF2-40B4-BE49-F238E27FC236}">
                  <a16:creationId xmlns:a16="http://schemas.microsoft.com/office/drawing/2014/main" id="{7C64BCC1-0031-4367-82FA-207127E9BB82}"/>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51" name="矩形: 圆角 4">
              <a:extLst>
                <a:ext uri="{FF2B5EF4-FFF2-40B4-BE49-F238E27FC236}">
                  <a16:creationId xmlns:a16="http://schemas.microsoft.com/office/drawing/2014/main" id="{EB0BA0EC-C24F-41D1-8D20-2E499DF19CC5}"/>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圆角 4">
              <a:extLst>
                <a:ext uri="{FF2B5EF4-FFF2-40B4-BE49-F238E27FC236}">
                  <a16:creationId xmlns:a16="http://schemas.microsoft.com/office/drawing/2014/main" id="{408327E8-8580-4A51-A713-2781BD636CD9}"/>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3" name="矩形: 圆角 4">
              <a:extLst>
                <a:ext uri="{FF2B5EF4-FFF2-40B4-BE49-F238E27FC236}">
                  <a16:creationId xmlns:a16="http://schemas.microsoft.com/office/drawing/2014/main" id="{2EC160BB-B162-4603-9B74-55AF67410E75}"/>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4" name="矩形: 圆角 4">
              <a:extLst>
                <a:ext uri="{FF2B5EF4-FFF2-40B4-BE49-F238E27FC236}">
                  <a16:creationId xmlns:a16="http://schemas.microsoft.com/office/drawing/2014/main" id="{2B6D0B16-45E4-4339-8C93-6DC058BAD465}"/>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5" name="矩形: 圆角 4">
              <a:extLst>
                <a:ext uri="{FF2B5EF4-FFF2-40B4-BE49-F238E27FC236}">
                  <a16:creationId xmlns:a16="http://schemas.microsoft.com/office/drawing/2014/main" id="{D333B02F-466B-4EAC-844C-44DE07B26B53}"/>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56" name="文本框 55">
            <a:extLst>
              <a:ext uri="{FF2B5EF4-FFF2-40B4-BE49-F238E27FC236}">
                <a16:creationId xmlns:a16="http://schemas.microsoft.com/office/drawing/2014/main" id="{ADD175F6-A777-4338-A380-B3CDBDEE46E2}"/>
              </a:ext>
            </a:extLst>
          </p:cNvPr>
          <p:cNvSpPr txBox="1"/>
          <p:nvPr/>
        </p:nvSpPr>
        <p:spPr>
          <a:xfrm flipH="1">
            <a:off x="4122800" y="749251"/>
            <a:ext cx="6898695" cy="646331"/>
          </a:xfrm>
          <a:prstGeom prst="rect">
            <a:avLst/>
          </a:prstGeom>
          <a:noFill/>
        </p:spPr>
        <p:txBody>
          <a:bodyPr wrap="square" rtlCol="0">
            <a:spAutoFit/>
          </a:bodyPr>
          <a:lstStyle/>
          <a:p>
            <a:pPr>
              <a:spcBef>
                <a:spcPts val="1200"/>
              </a:spcBef>
            </a:pPr>
            <a:r>
              <a:rPr lang="en-US" altLang="zh-CN" sz="3600" b="1" dirty="0">
                <a:solidFill>
                  <a:schemeClr val="tx1">
                    <a:lumMod val="65000"/>
                    <a:lumOff val="35000"/>
                  </a:schemeClr>
                </a:solidFill>
                <a:cs typeface="+mn-ea"/>
                <a:sym typeface="+mn-lt"/>
              </a:rPr>
              <a:t>starts: impacted</a:t>
            </a:r>
          </a:p>
        </p:txBody>
      </p:sp>
      <p:cxnSp>
        <p:nvCxnSpPr>
          <p:cNvPr id="57" name="直接连接符 56">
            <a:extLst>
              <a:ext uri="{FF2B5EF4-FFF2-40B4-BE49-F238E27FC236}">
                <a16:creationId xmlns:a16="http://schemas.microsoft.com/office/drawing/2014/main" id="{EE39817D-5B94-4566-BA75-AE1DE483C45C}"/>
              </a:ext>
            </a:extLst>
          </p:cNvPr>
          <p:cNvCxnSpPr>
            <a:cxnSpLocks/>
          </p:cNvCxnSpPr>
          <p:nvPr/>
        </p:nvCxnSpPr>
        <p:spPr>
          <a:xfrm>
            <a:off x="4026938" y="952441"/>
            <a:ext cx="0" cy="85984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25306630-B15D-CD43-A208-7A386B1B8864}"/>
              </a:ext>
            </a:extLst>
          </p:cNvPr>
          <p:cNvSpPr/>
          <p:nvPr/>
        </p:nvSpPr>
        <p:spPr>
          <a:xfrm>
            <a:off x="861507" y="4941928"/>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Demo</a:t>
            </a:r>
            <a:endParaRPr lang="zh-CN" altLang="en-US" dirty="0">
              <a:cs typeface="+mn-ea"/>
              <a:sym typeface="+mn-lt"/>
            </a:endParaRPr>
          </a:p>
        </p:txBody>
      </p:sp>
      <p:sp>
        <p:nvSpPr>
          <p:cNvPr id="22" name="矩形 21">
            <a:extLst>
              <a:ext uri="{FF2B5EF4-FFF2-40B4-BE49-F238E27FC236}">
                <a16:creationId xmlns:a16="http://schemas.microsoft.com/office/drawing/2014/main" id="{79B602D8-851E-3442-ACBF-92E14B437E80}"/>
              </a:ext>
            </a:extLst>
          </p:cNvPr>
          <p:cNvSpPr/>
          <p:nvPr/>
        </p:nvSpPr>
        <p:spPr>
          <a:xfrm>
            <a:off x="861507" y="2338629"/>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dirty="0">
                <a:cs typeface="+mn-ea"/>
                <a:sym typeface="+mn-lt"/>
              </a:rPr>
              <a:t>Realization</a:t>
            </a:r>
            <a:endParaRPr lang="zh-CN" altLang="en-US" dirty="0">
              <a:cs typeface="+mn-ea"/>
              <a:sym typeface="+mn-lt"/>
            </a:endParaRPr>
          </a:p>
        </p:txBody>
      </p:sp>
      <p:sp>
        <p:nvSpPr>
          <p:cNvPr id="26" name="TextBox 24">
            <a:extLst>
              <a:ext uri="{FF2B5EF4-FFF2-40B4-BE49-F238E27FC236}">
                <a16:creationId xmlns:a16="http://schemas.microsoft.com/office/drawing/2014/main" id="{A9D4BC3E-B905-EF45-B0C2-D7727166C6CE}"/>
              </a:ext>
            </a:extLst>
          </p:cNvPr>
          <p:cNvSpPr txBox="1"/>
          <p:nvPr/>
        </p:nvSpPr>
        <p:spPr>
          <a:xfrm>
            <a:off x="3698020" y="2548371"/>
            <a:ext cx="7921386" cy="810399"/>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首先使用和</a:t>
            </a:r>
            <a:r>
              <a:rPr lang="en-US" altLang="zh-CN" sz="1400" dirty="0">
                <a:solidFill>
                  <a:schemeClr val="tx1">
                    <a:lumMod val="50000"/>
                    <a:lumOff val="50000"/>
                  </a:schemeClr>
                </a:solidFill>
                <a:cs typeface="+mn-ea"/>
                <a:sym typeface="+mn-lt"/>
              </a:rPr>
              <a:t>diff</a:t>
            </a:r>
            <a:r>
              <a:rPr lang="zh-CN" altLang="en-US" sz="1400" dirty="0">
                <a:solidFill>
                  <a:schemeClr val="tx1">
                    <a:lumMod val="50000"/>
                    <a:lumOff val="50000"/>
                  </a:schemeClr>
                </a:solidFill>
                <a:cs typeface="+mn-ea"/>
                <a:sym typeface="+mn-lt"/>
              </a:rPr>
              <a:t>命令一样的处理数据的过程，比较计算存储的</a:t>
            </a:r>
            <a:r>
              <a:rPr lang="en-US" altLang="zh-CN" sz="1400" dirty="0" err="1">
                <a:solidFill>
                  <a:schemeClr val="tx1">
                    <a:lumMod val="50000"/>
                    <a:lumOff val="50000"/>
                  </a:schemeClr>
                </a:solidFill>
                <a:cs typeface="+mn-ea"/>
                <a:sym typeface="+mn-lt"/>
              </a:rPr>
              <a:t>checkSum</a:t>
            </a:r>
            <a:r>
              <a:rPr lang="zh-CN" altLang="en-US" sz="1400" dirty="0">
                <a:solidFill>
                  <a:schemeClr val="tx1">
                    <a:lumMod val="50000"/>
                    <a:lumOff val="50000"/>
                  </a:schemeClr>
                </a:solidFill>
                <a:cs typeface="+mn-ea"/>
                <a:sym typeface="+mn-lt"/>
              </a:rPr>
              <a:t>文件得到更改的类型。</a:t>
            </a:r>
            <a:r>
              <a:rPr lang="en-US" altLang="zh-CN" sz="1400" dirty="0">
                <a:solidFill>
                  <a:schemeClr val="tx1">
                    <a:lumMod val="50000"/>
                    <a:lumOff val="50000"/>
                  </a:schemeClr>
                </a:solidFill>
                <a:cs typeface="+mn-ea"/>
                <a:sym typeface="+mn-lt"/>
              </a:rPr>
              <a:t>impacted</a:t>
            </a:r>
            <a:r>
              <a:rPr lang="zh-CN" altLang="en-US" sz="1400" dirty="0">
                <a:solidFill>
                  <a:schemeClr val="tx1">
                    <a:lumMod val="50000"/>
                    <a:lumOff val="50000"/>
                  </a:schemeClr>
                </a:solidFill>
                <a:cs typeface="+mn-ea"/>
                <a:sym typeface="+mn-lt"/>
              </a:rPr>
              <a:t>需要输出所有受变更类型影响的类型（包括测试类），所以要根据</a:t>
            </a:r>
            <a:r>
              <a:rPr lang="en-US" altLang="zh-CN" sz="1400" dirty="0" err="1">
                <a:solidFill>
                  <a:schemeClr val="tx1">
                    <a:lumMod val="50000"/>
                    <a:lumOff val="50000"/>
                  </a:schemeClr>
                </a:solidFill>
                <a:cs typeface="+mn-ea"/>
                <a:sym typeface="+mn-lt"/>
              </a:rPr>
              <a:t>yasgl</a:t>
            </a:r>
            <a:r>
              <a:rPr lang="zh-CN" altLang="en-US" sz="1400" dirty="0">
                <a:solidFill>
                  <a:schemeClr val="tx1">
                    <a:lumMod val="50000"/>
                    <a:lumOff val="50000"/>
                  </a:schemeClr>
                </a:solidFill>
                <a:cs typeface="+mn-ea"/>
                <a:sym typeface="+mn-lt"/>
              </a:rPr>
              <a:t>构造的依赖图获得所有依赖于该类型的普通类和测试类。</a:t>
            </a:r>
            <a:endParaRPr lang="en-US" altLang="zh-CN" sz="1400" dirty="0">
              <a:solidFill>
                <a:schemeClr val="tx1">
                  <a:lumMod val="50000"/>
                  <a:lumOff val="50000"/>
                </a:schemeClr>
              </a:solidFill>
              <a:cs typeface="+mn-ea"/>
              <a:sym typeface="+mn-lt"/>
            </a:endParaRPr>
          </a:p>
        </p:txBody>
      </p:sp>
      <p:sp>
        <p:nvSpPr>
          <p:cNvPr id="31" name="TextBox 24">
            <a:extLst>
              <a:ext uri="{FF2B5EF4-FFF2-40B4-BE49-F238E27FC236}">
                <a16:creationId xmlns:a16="http://schemas.microsoft.com/office/drawing/2014/main" id="{40157CAE-BAF7-B643-937B-DA1C6F7DD1B3}"/>
              </a:ext>
            </a:extLst>
          </p:cNvPr>
          <p:cNvSpPr txBox="1"/>
          <p:nvPr/>
        </p:nvSpPr>
        <p:spPr>
          <a:xfrm>
            <a:off x="7752305" y="4701935"/>
            <a:ext cx="3578187" cy="1547139"/>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用来测试的项目的新旧版本唯一变更的类就是</a:t>
            </a:r>
            <a:r>
              <a:rPr lang="en-US" altLang="zh-CN" sz="1400" dirty="0">
                <a:solidFill>
                  <a:schemeClr val="tx1">
                    <a:lumMod val="50000"/>
                    <a:lumOff val="50000"/>
                  </a:schemeClr>
                </a:solidFill>
                <a:cs typeface="+mn-ea"/>
                <a:sym typeface="+mn-lt"/>
              </a:rPr>
              <a:t>User</a:t>
            </a:r>
            <a:r>
              <a:rPr lang="zh-CN" altLang="en-US" sz="1400" dirty="0">
                <a:solidFill>
                  <a:schemeClr val="tx1">
                    <a:lumMod val="50000"/>
                    <a:lumOff val="50000"/>
                  </a:schemeClr>
                </a:solidFill>
                <a:cs typeface="+mn-ea"/>
                <a:sym typeface="+mn-lt"/>
              </a:rPr>
              <a:t>类，并且</a:t>
            </a:r>
            <a:r>
              <a:rPr lang="en-US" altLang="zh-CN" sz="1400" dirty="0">
                <a:solidFill>
                  <a:schemeClr val="tx1">
                    <a:lumMod val="50000"/>
                    <a:lumOff val="50000"/>
                  </a:schemeClr>
                </a:solidFill>
                <a:cs typeface="+mn-ea"/>
                <a:sym typeface="+mn-lt"/>
              </a:rPr>
              <a:t>main</a:t>
            </a:r>
            <a:r>
              <a:rPr lang="zh-CN" altLang="en-US" sz="1400" dirty="0">
                <a:solidFill>
                  <a:schemeClr val="tx1">
                    <a:lumMod val="50000"/>
                    <a:lumOff val="50000"/>
                  </a:schemeClr>
                </a:solidFill>
                <a:cs typeface="+mn-ea"/>
                <a:sym typeface="+mn-lt"/>
              </a:rPr>
              <a:t>、</a:t>
            </a:r>
            <a:r>
              <a:rPr lang="en-US" altLang="zh-CN" sz="1400" dirty="0">
                <a:solidFill>
                  <a:schemeClr val="tx1">
                    <a:lumMod val="50000"/>
                    <a:lumOff val="50000"/>
                  </a:schemeClr>
                </a:solidFill>
                <a:cs typeface="+mn-ea"/>
                <a:sym typeface="+mn-lt"/>
              </a:rPr>
              <a:t>Man</a:t>
            </a:r>
            <a:r>
              <a:rPr lang="zh-CN" altLang="en-US" sz="1400" dirty="0">
                <a:solidFill>
                  <a:schemeClr val="tx1">
                    <a:lumMod val="50000"/>
                    <a:lumOff val="50000"/>
                  </a:schemeClr>
                </a:solidFill>
                <a:cs typeface="+mn-ea"/>
                <a:sym typeface="+mn-lt"/>
              </a:rPr>
              <a:t>、</a:t>
            </a:r>
            <a:r>
              <a:rPr lang="en-US" altLang="zh-CN" sz="1400" dirty="0" err="1">
                <a:solidFill>
                  <a:schemeClr val="tx1">
                    <a:lumMod val="50000"/>
                    <a:lumOff val="50000"/>
                  </a:schemeClr>
                </a:solidFill>
                <a:cs typeface="+mn-ea"/>
                <a:sym typeface="+mn-lt"/>
              </a:rPr>
              <a:t>TestMan</a:t>
            </a:r>
            <a:r>
              <a:rPr lang="zh-CN" altLang="en-US" sz="1400" dirty="0">
                <a:solidFill>
                  <a:schemeClr val="tx1">
                    <a:lumMod val="50000"/>
                    <a:lumOff val="50000"/>
                  </a:schemeClr>
                </a:solidFill>
                <a:cs typeface="+mn-ea"/>
                <a:sym typeface="+mn-lt"/>
              </a:rPr>
              <a:t>、</a:t>
            </a:r>
            <a:r>
              <a:rPr lang="en-US" altLang="zh-CN" sz="1400" dirty="0" err="1">
                <a:solidFill>
                  <a:schemeClr val="tx1">
                    <a:lumMod val="50000"/>
                    <a:lumOff val="50000"/>
                  </a:schemeClr>
                </a:solidFill>
                <a:cs typeface="+mn-ea"/>
                <a:sym typeface="+mn-lt"/>
              </a:rPr>
              <a:t>TestUser</a:t>
            </a:r>
            <a:r>
              <a:rPr lang="zh-CN" altLang="en-US" sz="1400" dirty="0">
                <a:solidFill>
                  <a:schemeClr val="tx1">
                    <a:lumMod val="50000"/>
                    <a:lumOff val="50000"/>
                  </a:schemeClr>
                </a:solidFill>
                <a:cs typeface="+mn-ea"/>
                <a:sym typeface="+mn-lt"/>
              </a:rPr>
              <a:t>类都依赖于</a:t>
            </a:r>
            <a:r>
              <a:rPr lang="en-US" altLang="zh-CN" sz="1400" dirty="0">
                <a:solidFill>
                  <a:schemeClr val="tx1">
                    <a:lumMod val="50000"/>
                    <a:lumOff val="50000"/>
                  </a:schemeClr>
                </a:solidFill>
                <a:cs typeface="+mn-ea"/>
                <a:sym typeface="+mn-lt"/>
              </a:rPr>
              <a:t>User</a:t>
            </a:r>
            <a:r>
              <a:rPr lang="zh-CN" altLang="en-US" sz="1400" dirty="0">
                <a:solidFill>
                  <a:schemeClr val="tx1">
                    <a:lumMod val="50000"/>
                    <a:lumOff val="50000"/>
                  </a:schemeClr>
                </a:solidFill>
                <a:cs typeface="+mn-ea"/>
                <a:sym typeface="+mn-lt"/>
              </a:rPr>
              <a:t>类，因此使用</a:t>
            </a:r>
            <a:r>
              <a:rPr lang="en-US" altLang="zh-CN" sz="1400" dirty="0">
                <a:solidFill>
                  <a:schemeClr val="tx1">
                    <a:lumMod val="50000"/>
                    <a:lumOff val="50000"/>
                  </a:schemeClr>
                </a:solidFill>
                <a:cs typeface="+mn-ea"/>
                <a:sym typeface="+mn-lt"/>
              </a:rPr>
              <a:t>impacted</a:t>
            </a:r>
            <a:r>
              <a:rPr lang="zh-CN" altLang="en-US" sz="1400" dirty="0">
                <a:solidFill>
                  <a:schemeClr val="tx1">
                    <a:lumMod val="50000"/>
                    <a:lumOff val="50000"/>
                  </a:schemeClr>
                </a:solidFill>
                <a:cs typeface="+mn-ea"/>
                <a:sym typeface="+mn-lt"/>
              </a:rPr>
              <a:t>命令会输出更改的</a:t>
            </a:r>
            <a:r>
              <a:rPr lang="en-US" altLang="zh-CN" sz="1400" dirty="0">
                <a:solidFill>
                  <a:schemeClr val="tx1">
                    <a:lumMod val="50000"/>
                    <a:lumOff val="50000"/>
                  </a:schemeClr>
                </a:solidFill>
                <a:cs typeface="+mn-ea"/>
                <a:sym typeface="+mn-lt"/>
              </a:rPr>
              <a:t>User</a:t>
            </a:r>
            <a:r>
              <a:rPr lang="zh-CN" altLang="en-US" sz="1400" dirty="0">
                <a:solidFill>
                  <a:schemeClr val="tx1">
                    <a:lumMod val="50000"/>
                    <a:lumOff val="50000"/>
                  </a:schemeClr>
                </a:solidFill>
                <a:cs typeface="+mn-ea"/>
                <a:sym typeface="+mn-lt"/>
              </a:rPr>
              <a:t>类以及依赖于</a:t>
            </a:r>
            <a:r>
              <a:rPr lang="en-US" altLang="zh-CN" sz="1400" dirty="0">
                <a:solidFill>
                  <a:schemeClr val="tx1">
                    <a:lumMod val="50000"/>
                    <a:lumOff val="50000"/>
                  </a:schemeClr>
                </a:solidFill>
                <a:cs typeface="+mn-ea"/>
                <a:sym typeface="+mn-lt"/>
              </a:rPr>
              <a:t>User</a:t>
            </a:r>
            <a:r>
              <a:rPr lang="zh-CN" altLang="en-US" sz="1400" dirty="0">
                <a:solidFill>
                  <a:schemeClr val="tx1">
                    <a:lumMod val="50000"/>
                    <a:lumOff val="50000"/>
                  </a:schemeClr>
                </a:solidFill>
                <a:cs typeface="+mn-ea"/>
                <a:sym typeface="+mn-lt"/>
              </a:rPr>
              <a:t>类的</a:t>
            </a:r>
            <a:r>
              <a:rPr lang="en-US" altLang="zh-CN" sz="1400" dirty="0">
                <a:solidFill>
                  <a:schemeClr val="tx1">
                    <a:lumMod val="50000"/>
                    <a:lumOff val="50000"/>
                  </a:schemeClr>
                </a:solidFill>
                <a:cs typeface="+mn-ea"/>
                <a:sym typeface="+mn-lt"/>
              </a:rPr>
              <a:t>main</a:t>
            </a:r>
            <a:r>
              <a:rPr lang="zh-CN" altLang="en-US" sz="1400" dirty="0">
                <a:solidFill>
                  <a:schemeClr val="tx1">
                    <a:lumMod val="50000"/>
                    <a:lumOff val="50000"/>
                  </a:schemeClr>
                </a:solidFill>
                <a:cs typeface="+mn-ea"/>
                <a:sym typeface="+mn-lt"/>
              </a:rPr>
              <a:t>、</a:t>
            </a:r>
            <a:r>
              <a:rPr lang="en-US" altLang="zh-CN" sz="1400" dirty="0">
                <a:solidFill>
                  <a:schemeClr val="tx1">
                    <a:lumMod val="50000"/>
                    <a:lumOff val="50000"/>
                  </a:schemeClr>
                </a:solidFill>
                <a:cs typeface="+mn-ea"/>
                <a:sym typeface="+mn-lt"/>
              </a:rPr>
              <a:t>Man</a:t>
            </a:r>
            <a:r>
              <a:rPr lang="zh-CN" altLang="en-US" sz="1400" dirty="0">
                <a:solidFill>
                  <a:schemeClr val="tx1">
                    <a:lumMod val="50000"/>
                    <a:lumOff val="50000"/>
                  </a:schemeClr>
                </a:solidFill>
                <a:cs typeface="+mn-ea"/>
                <a:sym typeface="+mn-lt"/>
              </a:rPr>
              <a:t>、</a:t>
            </a:r>
            <a:r>
              <a:rPr lang="en-US" altLang="zh-CN" sz="1400" dirty="0" err="1">
                <a:solidFill>
                  <a:schemeClr val="tx1">
                    <a:lumMod val="50000"/>
                    <a:lumOff val="50000"/>
                  </a:schemeClr>
                </a:solidFill>
                <a:cs typeface="+mn-ea"/>
                <a:sym typeface="+mn-lt"/>
              </a:rPr>
              <a:t>TestMan</a:t>
            </a:r>
            <a:r>
              <a:rPr lang="zh-CN" altLang="en-US" sz="1400" dirty="0">
                <a:solidFill>
                  <a:schemeClr val="tx1">
                    <a:lumMod val="50000"/>
                    <a:lumOff val="50000"/>
                  </a:schemeClr>
                </a:solidFill>
                <a:cs typeface="+mn-ea"/>
                <a:sym typeface="+mn-lt"/>
              </a:rPr>
              <a:t>、</a:t>
            </a:r>
            <a:r>
              <a:rPr lang="en-US" altLang="zh-CN" sz="1400" dirty="0" err="1">
                <a:solidFill>
                  <a:schemeClr val="tx1">
                    <a:lumMod val="50000"/>
                    <a:lumOff val="50000"/>
                  </a:schemeClr>
                </a:solidFill>
                <a:cs typeface="+mn-ea"/>
                <a:sym typeface="+mn-lt"/>
              </a:rPr>
              <a:t>TestUser</a:t>
            </a:r>
            <a:r>
              <a:rPr lang="en-US" altLang="zh-CN" sz="1400" dirty="0">
                <a:solidFill>
                  <a:schemeClr val="tx1">
                    <a:lumMod val="50000"/>
                    <a:lumOff val="50000"/>
                  </a:schemeClr>
                </a:solidFill>
                <a:cs typeface="+mn-ea"/>
                <a:sym typeface="+mn-lt"/>
              </a:rPr>
              <a:t> </a:t>
            </a:r>
            <a:r>
              <a:rPr lang="zh-CN" altLang="en-US" sz="1400" dirty="0">
                <a:solidFill>
                  <a:schemeClr val="tx1">
                    <a:lumMod val="50000"/>
                    <a:lumOff val="50000"/>
                  </a:schemeClr>
                </a:solidFill>
                <a:cs typeface="+mn-ea"/>
                <a:sym typeface="+mn-lt"/>
              </a:rPr>
              <a:t>类。</a:t>
            </a:r>
            <a:endParaRPr lang="en-US" altLang="zh-CN" sz="1400" dirty="0">
              <a:solidFill>
                <a:schemeClr val="tx1">
                  <a:lumMod val="50000"/>
                  <a:lumOff val="50000"/>
                </a:schemeClr>
              </a:solidFill>
              <a:cs typeface="+mn-ea"/>
              <a:sym typeface="+mn-lt"/>
            </a:endParaRPr>
          </a:p>
        </p:txBody>
      </p:sp>
      <p:pic>
        <p:nvPicPr>
          <p:cNvPr id="3" name="图片 2">
            <a:extLst>
              <a:ext uri="{FF2B5EF4-FFF2-40B4-BE49-F238E27FC236}">
                <a16:creationId xmlns:a16="http://schemas.microsoft.com/office/drawing/2014/main" id="{2D729F2D-1257-9B4F-818F-DFD70E86DE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5955" y="4436837"/>
            <a:ext cx="3746500" cy="1816100"/>
          </a:xfrm>
          <a:prstGeom prst="rect">
            <a:avLst/>
          </a:prstGeom>
        </p:spPr>
      </p:pic>
      <p:sp>
        <p:nvSpPr>
          <p:cNvPr id="4" name="文本框 3">
            <a:extLst>
              <a:ext uri="{FF2B5EF4-FFF2-40B4-BE49-F238E27FC236}">
                <a16:creationId xmlns:a16="http://schemas.microsoft.com/office/drawing/2014/main" id="{93A4D32A-5B6B-5145-AC8B-D7FC3CF76AB5}"/>
              </a:ext>
            </a:extLst>
          </p:cNvPr>
          <p:cNvSpPr txBox="1"/>
          <p:nvPr/>
        </p:nvSpPr>
        <p:spPr>
          <a:xfrm>
            <a:off x="7534656" y="5291328"/>
            <a:ext cx="184731" cy="369332"/>
          </a:xfrm>
          <a:prstGeom prst="rect">
            <a:avLst/>
          </a:prstGeom>
          <a:noFill/>
        </p:spPr>
        <p:txBody>
          <a:bodyPr wrap="none" rtlCol="0">
            <a:spAutoFit/>
          </a:bodyPr>
          <a:lstStyle/>
          <a:p>
            <a:endParaRPr kumimoji="1" lang="zh-CN" altLang="en-US"/>
          </a:p>
        </p:txBody>
      </p:sp>
    </p:spTree>
    <p:extLst>
      <p:ext uri="{BB962C8B-B14F-4D97-AF65-F5344CB8AC3E}">
        <p14:creationId xmlns:p14="http://schemas.microsoft.com/office/powerpoint/2010/main" val="38826320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56" grpId="0"/>
      <p:bldP spid="28" grpId="0" animBg="1"/>
      <p:bldP spid="22" grpId="0" animBg="1"/>
      <p:bldP spid="26" grpId="0"/>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7">
            <a:extLst>
              <a:ext uri="{FF2B5EF4-FFF2-40B4-BE49-F238E27FC236}">
                <a16:creationId xmlns:a16="http://schemas.microsoft.com/office/drawing/2014/main" id="{F21E012F-A88A-8E44-9178-C7F769B84C42}"/>
              </a:ext>
            </a:extLst>
          </p:cNvPr>
          <p:cNvSpPr txBox="1"/>
          <p:nvPr/>
        </p:nvSpPr>
        <p:spPr>
          <a:xfrm>
            <a:off x="909418" y="1360791"/>
            <a:ext cx="1415772"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目标四</a:t>
            </a:r>
          </a:p>
        </p:txBody>
      </p:sp>
      <p:sp>
        <p:nvSpPr>
          <p:cNvPr id="19" name="Google Shape;86;p19">
            <a:extLst>
              <a:ext uri="{FF2B5EF4-FFF2-40B4-BE49-F238E27FC236}">
                <a16:creationId xmlns:a16="http://schemas.microsoft.com/office/drawing/2014/main" id="{571A792C-7B0E-A94D-99B2-85660833A4B2}"/>
              </a:ext>
            </a:extLst>
          </p:cNvPr>
          <p:cNvSpPr txBox="1"/>
          <p:nvPr/>
        </p:nvSpPr>
        <p:spPr>
          <a:xfrm>
            <a:off x="963318" y="870565"/>
            <a:ext cx="3183654" cy="310226"/>
          </a:xfrm>
          <a:prstGeom prst="rect">
            <a:avLst/>
          </a:prstGeom>
          <a:noFill/>
          <a:ln>
            <a:noFill/>
          </a:ln>
        </p:spPr>
        <p:txBody>
          <a:bodyPr spcFirstLastPara="1" wrap="square" lIns="91425" tIns="45700" rIns="91425" bIns="45700" anchor="t" anchorCtr="0">
            <a:noAutofit/>
          </a:bodyPr>
          <a:lstStyle/>
          <a:p>
            <a:pPr lvl="0"/>
            <a:r>
              <a:rPr lang="en-US" sz="2400" dirty="0">
                <a:solidFill>
                  <a:schemeClr val="accent1"/>
                </a:solidFill>
                <a:cs typeface="+mn-ea"/>
                <a:sym typeface="+mn-lt"/>
              </a:rPr>
              <a:t>Goal </a:t>
            </a:r>
            <a:r>
              <a:rPr lang="en-US" altLang="zh-CN" sz="2400" dirty="0">
                <a:solidFill>
                  <a:schemeClr val="accent1"/>
                </a:solidFill>
                <a:cs typeface="+mn-ea"/>
                <a:sym typeface="+mn-lt"/>
              </a:rPr>
              <a:t>4</a:t>
            </a:r>
            <a:endParaRPr sz="2400" b="0" i="0" u="none" strike="noStrike" cap="none" dirty="0">
              <a:solidFill>
                <a:schemeClr val="accent1"/>
              </a:solidFill>
              <a:cs typeface="+mn-ea"/>
              <a:sym typeface="+mn-lt"/>
            </a:endParaRPr>
          </a:p>
        </p:txBody>
      </p:sp>
      <p:sp>
        <p:nvSpPr>
          <p:cNvPr id="20" name="TextBox 24">
            <a:extLst>
              <a:ext uri="{FF2B5EF4-FFF2-40B4-BE49-F238E27FC236}">
                <a16:creationId xmlns:a16="http://schemas.microsoft.com/office/drawing/2014/main" id="{76644E6E-E25F-5D41-846E-A4C6C568A076}"/>
              </a:ext>
            </a:extLst>
          </p:cNvPr>
          <p:cNvSpPr txBox="1"/>
          <p:nvPr/>
        </p:nvSpPr>
        <p:spPr>
          <a:xfrm>
            <a:off x="4102158" y="1360791"/>
            <a:ext cx="7921386" cy="564818"/>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该命令可以显示</a:t>
            </a:r>
            <a:r>
              <a:rPr lang="en-US" altLang="zh-C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但不运行</a:t>
            </a:r>
            <a:r>
              <a:rPr lang="en-US" altLang="zh-C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受变更的类型影响的测试类，这就允许开发人员更灵活地首先选择受影响的测试，然后在稍后运行这些测试。</a:t>
            </a:r>
            <a:endParaRPr lang="en-US" altLang="zh-CN" sz="1400" dirty="0">
              <a:solidFill>
                <a:schemeClr val="tx1">
                  <a:lumMod val="50000"/>
                  <a:lumOff val="50000"/>
                </a:schemeClr>
              </a:solidFill>
              <a:cs typeface="+mn-ea"/>
              <a:sym typeface="+mn-lt"/>
            </a:endParaRPr>
          </a:p>
        </p:txBody>
      </p:sp>
      <p:grpSp>
        <p:nvGrpSpPr>
          <p:cNvPr id="43" name="组合 42">
            <a:extLst>
              <a:ext uri="{FF2B5EF4-FFF2-40B4-BE49-F238E27FC236}">
                <a16:creationId xmlns:a16="http://schemas.microsoft.com/office/drawing/2014/main" id="{478B659E-48CE-47AC-AA22-3759FD5093D3}"/>
              </a:ext>
            </a:extLst>
          </p:cNvPr>
          <p:cNvGrpSpPr/>
          <p:nvPr/>
        </p:nvGrpSpPr>
        <p:grpSpPr>
          <a:xfrm rot="15433288">
            <a:off x="2204552" y="654576"/>
            <a:ext cx="8481704" cy="9397093"/>
            <a:chOff x="4297364" y="903288"/>
            <a:chExt cx="2946834" cy="3067178"/>
          </a:xfrm>
          <a:solidFill>
            <a:schemeClr val="bg1">
              <a:lumMod val="65000"/>
              <a:alpha val="3000"/>
            </a:schemeClr>
          </a:solidFill>
        </p:grpSpPr>
        <p:sp>
          <p:nvSpPr>
            <p:cNvPr id="44" name="Freeform 5">
              <a:extLst>
                <a:ext uri="{FF2B5EF4-FFF2-40B4-BE49-F238E27FC236}">
                  <a16:creationId xmlns:a16="http://schemas.microsoft.com/office/drawing/2014/main" id="{EC0EA7FE-8CAB-409C-809F-5F493AD99CC0}"/>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5" name="Freeform 7">
              <a:extLst>
                <a:ext uri="{FF2B5EF4-FFF2-40B4-BE49-F238E27FC236}">
                  <a16:creationId xmlns:a16="http://schemas.microsoft.com/office/drawing/2014/main" id="{0577F22F-9622-45AD-988D-9768436E6A8A}"/>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6" name="Freeform 9">
              <a:extLst>
                <a:ext uri="{FF2B5EF4-FFF2-40B4-BE49-F238E27FC236}">
                  <a16:creationId xmlns:a16="http://schemas.microsoft.com/office/drawing/2014/main" id="{736E2643-4A6B-4BF8-BA96-810C104FC25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7" name="Freeform 10">
              <a:extLst>
                <a:ext uri="{FF2B5EF4-FFF2-40B4-BE49-F238E27FC236}">
                  <a16:creationId xmlns:a16="http://schemas.microsoft.com/office/drawing/2014/main" id="{F308E52D-296E-44B9-AA83-77B2A636121E}"/>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8" name="Freeform 11">
              <a:extLst>
                <a:ext uri="{FF2B5EF4-FFF2-40B4-BE49-F238E27FC236}">
                  <a16:creationId xmlns:a16="http://schemas.microsoft.com/office/drawing/2014/main" id="{04F9F718-3751-4187-A311-008B7040C50F}"/>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49" name="组合 48">
            <a:extLst>
              <a:ext uri="{FF2B5EF4-FFF2-40B4-BE49-F238E27FC236}">
                <a16:creationId xmlns:a16="http://schemas.microsoft.com/office/drawing/2014/main" id="{04BD928A-AF90-4558-9F70-1381E575EEE3}"/>
              </a:ext>
            </a:extLst>
          </p:cNvPr>
          <p:cNvGrpSpPr/>
          <p:nvPr/>
        </p:nvGrpSpPr>
        <p:grpSpPr>
          <a:xfrm>
            <a:off x="925225" y="484441"/>
            <a:ext cx="11512319" cy="7057559"/>
            <a:chOff x="925225" y="484441"/>
            <a:chExt cx="11512319" cy="7057559"/>
          </a:xfrm>
        </p:grpSpPr>
        <p:sp>
          <p:nvSpPr>
            <p:cNvPr id="50" name="矩形 49">
              <a:extLst>
                <a:ext uri="{FF2B5EF4-FFF2-40B4-BE49-F238E27FC236}">
                  <a16:creationId xmlns:a16="http://schemas.microsoft.com/office/drawing/2014/main" id="{7C64BCC1-0031-4367-82FA-207127E9BB82}"/>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51" name="矩形: 圆角 4">
              <a:extLst>
                <a:ext uri="{FF2B5EF4-FFF2-40B4-BE49-F238E27FC236}">
                  <a16:creationId xmlns:a16="http://schemas.microsoft.com/office/drawing/2014/main" id="{EB0BA0EC-C24F-41D1-8D20-2E499DF19CC5}"/>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圆角 4">
              <a:extLst>
                <a:ext uri="{FF2B5EF4-FFF2-40B4-BE49-F238E27FC236}">
                  <a16:creationId xmlns:a16="http://schemas.microsoft.com/office/drawing/2014/main" id="{408327E8-8580-4A51-A713-2781BD636CD9}"/>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3" name="矩形: 圆角 4">
              <a:extLst>
                <a:ext uri="{FF2B5EF4-FFF2-40B4-BE49-F238E27FC236}">
                  <a16:creationId xmlns:a16="http://schemas.microsoft.com/office/drawing/2014/main" id="{2EC160BB-B162-4603-9B74-55AF67410E75}"/>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4" name="矩形: 圆角 4">
              <a:extLst>
                <a:ext uri="{FF2B5EF4-FFF2-40B4-BE49-F238E27FC236}">
                  <a16:creationId xmlns:a16="http://schemas.microsoft.com/office/drawing/2014/main" id="{2B6D0B16-45E4-4339-8C93-6DC058BAD465}"/>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5" name="矩形: 圆角 4">
              <a:extLst>
                <a:ext uri="{FF2B5EF4-FFF2-40B4-BE49-F238E27FC236}">
                  <a16:creationId xmlns:a16="http://schemas.microsoft.com/office/drawing/2014/main" id="{D333B02F-466B-4EAC-844C-44DE07B26B53}"/>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56" name="文本框 55">
            <a:extLst>
              <a:ext uri="{FF2B5EF4-FFF2-40B4-BE49-F238E27FC236}">
                <a16:creationId xmlns:a16="http://schemas.microsoft.com/office/drawing/2014/main" id="{ADD175F6-A777-4338-A380-B3CDBDEE46E2}"/>
              </a:ext>
            </a:extLst>
          </p:cNvPr>
          <p:cNvSpPr txBox="1"/>
          <p:nvPr/>
        </p:nvSpPr>
        <p:spPr>
          <a:xfrm flipH="1">
            <a:off x="4122800" y="749251"/>
            <a:ext cx="6898695" cy="646331"/>
          </a:xfrm>
          <a:prstGeom prst="rect">
            <a:avLst/>
          </a:prstGeom>
          <a:noFill/>
        </p:spPr>
        <p:txBody>
          <a:bodyPr wrap="square" rtlCol="0">
            <a:spAutoFit/>
          </a:bodyPr>
          <a:lstStyle/>
          <a:p>
            <a:pPr>
              <a:spcBef>
                <a:spcPts val="1200"/>
              </a:spcBef>
            </a:pPr>
            <a:r>
              <a:rPr lang="en-US" altLang="zh-CN" sz="3600" b="1" dirty="0">
                <a:solidFill>
                  <a:schemeClr val="tx1">
                    <a:lumMod val="65000"/>
                    <a:lumOff val="35000"/>
                  </a:schemeClr>
                </a:solidFill>
                <a:cs typeface="+mn-ea"/>
                <a:sym typeface="+mn-lt"/>
              </a:rPr>
              <a:t>starts: select</a:t>
            </a:r>
          </a:p>
        </p:txBody>
      </p:sp>
      <p:cxnSp>
        <p:nvCxnSpPr>
          <p:cNvPr id="57" name="直接连接符 56">
            <a:extLst>
              <a:ext uri="{FF2B5EF4-FFF2-40B4-BE49-F238E27FC236}">
                <a16:creationId xmlns:a16="http://schemas.microsoft.com/office/drawing/2014/main" id="{EE39817D-5B94-4566-BA75-AE1DE483C45C}"/>
              </a:ext>
            </a:extLst>
          </p:cNvPr>
          <p:cNvCxnSpPr>
            <a:cxnSpLocks/>
          </p:cNvCxnSpPr>
          <p:nvPr/>
        </p:nvCxnSpPr>
        <p:spPr>
          <a:xfrm>
            <a:off x="4026938" y="952441"/>
            <a:ext cx="0" cy="85984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25306630-B15D-CD43-A208-7A386B1B8864}"/>
              </a:ext>
            </a:extLst>
          </p:cNvPr>
          <p:cNvSpPr/>
          <p:nvPr/>
        </p:nvSpPr>
        <p:spPr>
          <a:xfrm>
            <a:off x="861507" y="4941928"/>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Demo</a:t>
            </a:r>
            <a:endParaRPr lang="zh-CN" altLang="en-US" dirty="0">
              <a:cs typeface="+mn-ea"/>
              <a:sym typeface="+mn-lt"/>
            </a:endParaRPr>
          </a:p>
        </p:txBody>
      </p:sp>
      <p:sp>
        <p:nvSpPr>
          <p:cNvPr id="22" name="矩形 21">
            <a:extLst>
              <a:ext uri="{FF2B5EF4-FFF2-40B4-BE49-F238E27FC236}">
                <a16:creationId xmlns:a16="http://schemas.microsoft.com/office/drawing/2014/main" id="{79B602D8-851E-3442-ACBF-92E14B437E80}"/>
              </a:ext>
            </a:extLst>
          </p:cNvPr>
          <p:cNvSpPr/>
          <p:nvPr/>
        </p:nvSpPr>
        <p:spPr>
          <a:xfrm>
            <a:off x="861507" y="2338629"/>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dirty="0">
                <a:cs typeface="+mn-ea"/>
                <a:sym typeface="+mn-lt"/>
              </a:rPr>
              <a:t>Realization</a:t>
            </a:r>
            <a:endParaRPr lang="zh-CN" altLang="en-US" dirty="0">
              <a:cs typeface="+mn-ea"/>
              <a:sym typeface="+mn-lt"/>
            </a:endParaRPr>
          </a:p>
        </p:txBody>
      </p:sp>
      <p:sp>
        <p:nvSpPr>
          <p:cNvPr id="26" name="TextBox 24">
            <a:extLst>
              <a:ext uri="{FF2B5EF4-FFF2-40B4-BE49-F238E27FC236}">
                <a16:creationId xmlns:a16="http://schemas.microsoft.com/office/drawing/2014/main" id="{A9D4BC3E-B905-EF45-B0C2-D7727166C6CE}"/>
              </a:ext>
            </a:extLst>
          </p:cNvPr>
          <p:cNvSpPr txBox="1"/>
          <p:nvPr/>
        </p:nvSpPr>
        <p:spPr>
          <a:xfrm>
            <a:off x="3853718" y="2313924"/>
            <a:ext cx="7921386" cy="810399"/>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首先使用和</a:t>
            </a:r>
            <a:r>
              <a:rPr lang="en-US" altLang="zh-CN" sz="1400" dirty="0">
                <a:solidFill>
                  <a:schemeClr val="tx1">
                    <a:lumMod val="50000"/>
                    <a:lumOff val="50000"/>
                  </a:schemeClr>
                </a:solidFill>
                <a:cs typeface="+mn-ea"/>
                <a:sym typeface="+mn-lt"/>
              </a:rPr>
              <a:t>diff</a:t>
            </a:r>
            <a:r>
              <a:rPr lang="zh-CN" altLang="en-US" sz="1400" dirty="0">
                <a:solidFill>
                  <a:schemeClr val="tx1">
                    <a:lumMod val="50000"/>
                    <a:lumOff val="50000"/>
                  </a:schemeClr>
                </a:solidFill>
                <a:cs typeface="+mn-ea"/>
                <a:sym typeface="+mn-lt"/>
              </a:rPr>
              <a:t>命令一样的处理数据的过程，比较计算存储的</a:t>
            </a:r>
            <a:r>
              <a:rPr lang="en-US" altLang="zh-CN" sz="1400" dirty="0" err="1">
                <a:solidFill>
                  <a:schemeClr val="tx1">
                    <a:lumMod val="50000"/>
                    <a:lumOff val="50000"/>
                  </a:schemeClr>
                </a:solidFill>
                <a:cs typeface="+mn-ea"/>
                <a:sym typeface="+mn-lt"/>
              </a:rPr>
              <a:t>checkSum</a:t>
            </a:r>
            <a:r>
              <a:rPr lang="zh-CN" altLang="en-US" sz="1400" dirty="0">
                <a:solidFill>
                  <a:schemeClr val="tx1">
                    <a:lumMod val="50000"/>
                    <a:lumOff val="50000"/>
                  </a:schemeClr>
                </a:solidFill>
                <a:cs typeface="+mn-ea"/>
                <a:sym typeface="+mn-lt"/>
              </a:rPr>
              <a:t>文件得到更改的类型。</a:t>
            </a:r>
            <a:r>
              <a:rPr lang="en-US" altLang="zh-CN" sz="1400" dirty="0">
                <a:solidFill>
                  <a:schemeClr val="tx1">
                    <a:lumMod val="50000"/>
                    <a:lumOff val="50000"/>
                  </a:schemeClr>
                </a:solidFill>
                <a:cs typeface="+mn-ea"/>
                <a:sym typeface="+mn-lt"/>
              </a:rPr>
              <a:t>select</a:t>
            </a:r>
            <a:r>
              <a:rPr lang="zh-CN" altLang="en-US" sz="1400" dirty="0">
                <a:solidFill>
                  <a:schemeClr val="tx1">
                    <a:lumMod val="50000"/>
                    <a:lumOff val="50000"/>
                  </a:schemeClr>
                </a:solidFill>
                <a:cs typeface="+mn-ea"/>
                <a:sym typeface="+mn-lt"/>
              </a:rPr>
              <a:t>需要根据得到的更改的类型以及</a:t>
            </a:r>
            <a:r>
              <a:rPr lang="en-US" altLang="zh-CN" sz="1400" dirty="0" err="1">
                <a:solidFill>
                  <a:schemeClr val="tx1">
                    <a:lumMod val="50000"/>
                    <a:lumOff val="50000"/>
                  </a:schemeClr>
                </a:solidFill>
                <a:cs typeface="+mn-ea"/>
                <a:sym typeface="+mn-lt"/>
              </a:rPr>
              <a:t>yasgl</a:t>
            </a:r>
            <a:r>
              <a:rPr lang="zh-CN" altLang="en-US" sz="1400" dirty="0">
                <a:solidFill>
                  <a:schemeClr val="tx1">
                    <a:lumMod val="50000"/>
                    <a:lumOff val="50000"/>
                  </a:schemeClr>
                </a:solidFill>
                <a:cs typeface="+mn-ea"/>
                <a:sym typeface="+mn-lt"/>
              </a:rPr>
              <a:t>构造的依赖图输出所有受这些类型影响的测试。此外，新版本中新出现的测试类一定要选出，新添加的测试总是在受影响的测试集中）</a:t>
            </a:r>
            <a:endParaRPr lang="en-US" altLang="zh-CN" sz="1400" dirty="0">
              <a:solidFill>
                <a:schemeClr val="tx1">
                  <a:lumMod val="50000"/>
                  <a:lumOff val="50000"/>
                </a:schemeClr>
              </a:solidFill>
              <a:cs typeface="+mn-ea"/>
              <a:sym typeface="+mn-lt"/>
            </a:endParaRPr>
          </a:p>
        </p:txBody>
      </p:sp>
      <p:sp>
        <p:nvSpPr>
          <p:cNvPr id="31" name="TextBox 24">
            <a:extLst>
              <a:ext uri="{FF2B5EF4-FFF2-40B4-BE49-F238E27FC236}">
                <a16:creationId xmlns:a16="http://schemas.microsoft.com/office/drawing/2014/main" id="{40157CAE-BAF7-B643-937B-DA1C6F7DD1B3}"/>
              </a:ext>
            </a:extLst>
          </p:cNvPr>
          <p:cNvSpPr txBox="1"/>
          <p:nvPr/>
        </p:nvSpPr>
        <p:spPr>
          <a:xfrm>
            <a:off x="7584008" y="4605236"/>
            <a:ext cx="3608182" cy="1301559"/>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用来测试的项目的新旧版本唯一变更的类就是</a:t>
            </a:r>
            <a:r>
              <a:rPr lang="en-US" altLang="zh-CN" sz="1400" dirty="0">
                <a:solidFill>
                  <a:schemeClr val="tx1">
                    <a:lumMod val="50000"/>
                    <a:lumOff val="50000"/>
                  </a:schemeClr>
                </a:solidFill>
                <a:cs typeface="+mn-ea"/>
                <a:sym typeface="+mn-lt"/>
              </a:rPr>
              <a:t>User</a:t>
            </a:r>
            <a:r>
              <a:rPr lang="zh-CN" altLang="en-US" sz="1400" dirty="0">
                <a:solidFill>
                  <a:schemeClr val="tx1">
                    <a:lumMod val="50000"/>
                    <a:lumOff val="50000"/>
                  </a:schemeClr>
                </a:solidFill>
                <a:cs typeface="+mn-ea"/>
                <a:sym typeface="+mn-lt"/>
              </a:rPr>
              <a:t>类，并且</a:t>
            </a:r>
            <a:r>
              <a:rPr lang="en-US" altLang="zh-CN" sz="1400" dirty="0">
                <a:solidFill>
                  <a:schemeClr val="tx1">
                    <a:lumMod val="50000"/>
                    <a:lumOff val="50000"/>
                  </a:schemeClr>
                </a:solidFill>
                <a:cs typeface="+mn-ea"/>
                <a:sym typeface="+mn-lt"/>
              </a:rPr>
              <a:t>main</a:t>
            </a:r>
            <a:r>
              <a:rPr lang="zh-CN" altLang="en-US" sz="1400" dirty="0">
                <a:solidFill>
                  <a:schemeClr val="tx1">
                    <a:lumMod val="50000"/>
                    <a:lumOff val="50000"/>
                  </a:schemeClr>
                </a:solidFill>
                <a:cs typeface="+mn-ea"/>
                <a:sym typeface="+mn-lt"/>
              </a:rPr>
              <a:t>、</a:t>
            </a:r>
            <a:r>
              <a:rPr lang="en-US" altLang="zh-CN" sz="1400" dirty="0">
                <a:solidFill>
                  <a:schemeClr val="tx1">
                    <a:lumMod val="50000"/>
                    <a:lumOff val="50000"/>
                  </a:schemeClr>
                </a:solidFill>
                <a:cs typeface="+mn-ea"/>
                <a:sym typeface="+mn-lt"/>
              </a:rPr>
              <a:t>Man</a:t>
            </a:r>
            <a:r>
              <a:rPr lang="zh-CN" altLang="en-US" sz="1400" dirty="0">
                <a:solidFill>
                  <a:schemeClr val="tx1">
                    <a:lumMod val="50000"/>
                    <a:lumOff val="50000"/>
                  </a:schemeClr>
                </a:solidFill>
                <a:cs typeface="+mn-ea"/>
                <a:sym typeface="+mn-lt"/>
              </a:rPr>
              <a:t>、</a:t>
            </a:r>
            <a:r>
              <a:rPr lang="en-US" altLang="zh-CN" sz="1400" dirty="0" err="1">
                <a:solidFill>
                  <a:schemeClr val="tx1">
                    <a:lumMod val="50000"/>
                    <a:lumOff val="50000"/>
                  </a:schemeClr>
                </a:solidFill>
                <a:cs typeface="+mn-ea"/>
                <a:sym typeface="+mn-lt"/>
              </a:rPr>
              <a:t>TestMan</a:t>
            </a:r>
            <a:r>
              <a:rPr lang="zh-CN" altLang="en-US" sz="1400" dirty="0">
                <a:solidFill>
                  <a:schemeClr val="tx1">
                    <a:lumMod val="50000"/>
                    <a:lumOff val="50000"/>
                  </a:schemeClr>
                </a:solidFill>
                <a:cs typeface="+mn-ea"/>
                <a:sym typeface="+mn-lt"/>
              </a:rPr>
              <a:t>、</a:t>
            </a:r>
            <a:r>
              <a:rPr lang="en-US" altLang="zh-CN" sz="1400" dirty="0" err="1">
                <a:solidFill>
                  <a:schemeClr val="tx1">
                    <a:lumMod val="50000"/>
                    <a:lumOff val="50000"/>
                  </a:schemeClr>
                </a:solidFill>
                <a:cs typeface="+mn-ea"/>
                <a:sym typeface="+mn-lt"/>
              </a:rPr>
              <a:t>TestUser</a:t>
            </a:r>
            <a:r>
              <a:rPr lang="zh-CN" altLang="en-US" sz="1400" dirty="0">
                <a:solidFill>
                  <a:schemeClr val="tx1">
                    <a:lumMod val="50000"/>
                    <a:lumOff val="50000"/>
                  </a:schemeClr>
                </a:solidFill>
                <a:cs typeface="+mn-ea"/>
                <a:sym typeface="+mn-lt"/>
              </a:rPr>
              <a:t>类都依赖于</a:t>
            </a:r>
            <a:r>
              <a:rPr lang="en-US" altLang="zh-CN" sz="1400" dirty="0">
                <a:solidFill>
                  <a:schemeClr val="tx1">
                    <a:lumMod val="50000"/>
                    <a:lumOff val="50000"/>
                  </a:schemeClr>
                </a:solidFill>
                <a:cs typeface="+mn-ea"/>
                <a:sym typeface="+mn-lt"/>
              </a:rPr>
              <a:t>User</a:t>
            </a:r>
            <a:r>
              <a:rPr lang="zh-CN" altLang="en-US" sz="1400" dirty="0">
                <a:solidFill>
                  <a:schemeClr val="tx1">
                    <a:lumMod val="50000"/>
                    <a:lumOff val="50000"/>
                  </a:schemeClr>
                </a:solidFill>
                <a:cs typeface="+mn-ea"/>
                <a:sym typeface="+mn-lt"/>
              </a:rPr>
              <a:t>类，因此使用</a:t>
            </a:r>
            <a:r>
              <a:rPr lang="en-US" altLang="zh-CN" sz="1400" dirty="0">
                <a:solidFill>
                  <a:schemeClr val="tx1">
                    <a:lumMod val="50000"/>
                    <a:lumOff val="50000"/>
                  </a:schemeClr>
                </a:solidFill>
                <a:cs typeface="+mn-ea"/>
                <a:sym typeface="+mn-lt"/>
              </a:rPr>
              <a:t>select</a:t>
            </a:r>
            <a:r>
              <a:rPr lang="zh-CN" altLang="en-US" sz="1400" dirty="0">
                <a:solidFill>
                  <a:schemeClr val="tx1">
                    <a:lumMod val="50000"/>
                    <a:lumOff val="50000"/>
                  </a:schemeClr>
                </a:solidFill>
                <a:cs typeface="+mn-ea"/>
                <a:sym typeface="+mn-lt"/>
              </a:rPr>
              <a:t>命令会输出受</a:t>
            </a:r>
            <a:r>
              <a:rPr lang="en-US" altLang="zh-CN" sz="1400" dirty="0">
                <a:solidFill>
                  <a:schemeClr val="tx1">
                    <a:lumMod val="50000"/>
                    <a:lumOff val="50000"/>
                  </a:schemeClr>
                </a:solidFill>
                <a:cs typeface="+mn-ea"/>
                <a:sym typeface="+mn-lt"/>
              </a:rPr>
              <a:t>User</a:t>
            </a:r>
            <a:r>
              <a:rPr lang="zh-CN" altLang="en-US" sz="1400" dirty="0">
                <a:solidFill>
                  <a:schemeClr val="tx1">
                    <a:lumMod val="50000"/>
                    <a:lumOff val="50000"/>
                  </a:schemeClr>
                </a:solidFill>
                <a:cs typeface="+mn-ea"/>
                <a:sym typeface="+mn-lt"/>
              </a:rPr>
              <a:t>类变更影响的</a:t>
            </a:r>
            <a:r>
              <a:rPr lang="en-US" altLang="zh-CN" sz="1400" dirty="0" err="1">
                <a:solidFill>
                  <a:schemeClr val="tx1">
                    <a:lumMod val="50000"/>
                    <a:lumOff val="50000"/>
                  </a:schemeClr>
                </a:solidFill>
                <a:cs typeface="+mn-ea"/>
                <a:sym typeface="+mn-lt"/>
              </a:rPr>
              <a:t>TestMan</a:t>
            </a:r>
            <a:r>
              <a:rPr lang="zh-CN" altLang="en-US" sz="1400" dirty="0">
                <a:solidFill>
                  <a:schemeClr val="tx1">
                    <a:lumMod val="50000"/>
                    <a:lumOff val="50000"/>
                  </a:schemeClr>
                </a:solidFill>
                <a:cs typeface="+mn-ea"/>
                <a:sym typeface="+mn-lt"/>
              </a:rPr>
              <a:t>、</a:t>
            </a:r>
            <a:r>
              <a:rPr lang="en-US" altLang="zh-CN" sz="1400" dirty="0" err="1">
                <a:solidFill>
                  <a:schemeClr val="tx1">
                    <a:lumMod val="50000"/>
                    <a:lumOff val="50000"/>
                  </a:schemeClr>
                </a:solidFill>
                <a:cs typeface="+mn-ea"/>
                <a:sym typeface="+mn-lt"/>
              </a:rPr>
              <a:t>TestUser</a:t>
            </a:r>
            <a:r>
              <a:rPr lang="en-US" altLang="zh-CN" sz="1400" dirty="0">
                <a:solidFill>
                  <a:schemeClr val="tx1">
                    <a:lumMod val="50000"/>
                    <a:lumOff val="50000"/>
                  </a:schemeClr>
                </a:solidFill>
                <a:cs typeface="+mn-ea"/>
                <a:sym typeface="+mn-lt"/>
              </a:rPr>
              <a:t> </a:t>
            </a:r>
            <a:r>
              <a:rPr lang="zh-CN" altLang="en-US" sz="1400" dirty="0">
                <a:solidFill>
                  <a:schemeClr val="tx1">
                    <a:lumMod val="50000"/>
                    <a:lumOff val="50000"/>
                  </a:schemeClr>
                </a:solidFill>
                <a:cs typeface="+mn-ea"/>
                <a:sym typeface="+mn-lt"/>
              </a:rPr>
              <a:t>类。</a:t>
            </a:r>
            <a:endParaRPr lang="en-US" altLang="zh-CN" sz="1400" dirty="0">
              <a:solidFill>
                <a:schemeClr val="tx1">
                  <a:lumMod val="50000"/>
                  <a:lumOff val="50000"/>
                </a:schemeClr>
              </a:solidFill>
              <a:cs typeface="+mn-ea"/>
              <a:sym typeface="+mn-lt"/>
            </a:endParaRPr>
          </a:p>
        </p:txBody>
      </p:sp>
      <p:pic>
        <p:nvPicPr>
          <p:cNvPr id="3" name="图片 2">
            <a:extLst>
              <a:ext uri="{FF2B5EF4-FFF2-40B4-BE49-F238E27FC236}">
                <a16:creationId xmlns:a16="http://schemas.microsoft.com/office/drawing/2014/main" id="{86F4770A-60E8-594D-86E8-62F492BEBE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7632" y="4806295"/>
            <a:ext cx="3746500" cy="1028700"/>
          </a:xfrm>
          <a:prstGeom prst="rect">
            <a:avLst/>
          </a:prstGeom>
        </p:spPr>
      </p:pic>
    </p:spTree>
    <p:extLst>
      <p:ext uri="{BB962C8B-B14F-4D97-AF65-F5344CB8AC3E}">
        <p14:creationId xmlns:p14="http://schemas.microsoft.com/office/powerpoint/2010/main" val="31462056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56" grpId="0"/>
      <p:bldP spid="28" grpId="0" animBg="1"/>
      <p:bldP spid="22" grpId="0" animBg="1"/>
      <p:bldP spid="26" grpId="0"/>
      <p:bldP spid="3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7">
            <a:extLst>
              <a:ext uri="{FF2B5EF4-FFF2-40B4-BE49-F238E27FC236}">
                <a16:creationId xmlns:a16="http://schemas.microsoft.com/office/drawing/2014/main" id="{F21E012F-A88A-8E44-9178-C7F769B84C42}"/>
              </a:ext>
            </a:extLst>
          </p:cNvPr>
          <p:cNvSpPr txBox="1"/>
          <p:nvPr/>
        </p:nvSpPr>
        <p:spPr>
          <a:xfrm>
            <a:off x="909418" y="1360791"/>
            <a:ext cx="1415772"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目标五</a:t>
            </a:r>
          </a:p>
        </p:txBody>
      </p:sp>
      <p:sp>
        <p:nvSpPr>
          <p:cNvPr id="19" name="Google Shape;86;p19">
            <a:extLst>
              <a:ext uri="{FF2B5EF4-FFF2-40B4-BE49-F238E27FC236}">
                <a16:creationId xmlns:a16="http://schemas.microsoft.com/office/drawing/2014/main" id="{571A792C-7B0E-A94D-99B2-85660833A4B2}"/>
              </a:ext>
            </a:extLst>
          </p:cNvPr>
          <p:cNvSpPr txBox="1"/>
          <p:nvPr/>
        </p:nvSpPr>
        <p:spPr>
          <a:xfrm>
            <a:off x="963318" y="870565"/>
            <a:ext cx="3183654" cy="310226"/>
          </a:xfrm>
          <a:prstGeom prst="rect">
            <a:avLst/>
          </a:prstGeom>
          <a:noFill/>
          <a:ln>
            <a:noFill/>
          </a:ln>
        </p:spPr>
        <p:txBody>
          <a:bodyPr spcFirstLastPara="1" wrap="square" lIns="91425" tIns="45700" rIns="91425" bIns="45700" anchor="t" anchorCtr="0">
            <a:noAutofit/>
          </a:bodyPr>
          <a:lstStyle/>
          <a:p>
            <a:pPr lvl="0"/>
            <a:r>
              <a:rPr lang="en-US" sz="2400" dirty="0">
                <a:solidFill>
                  <a:schemeClr val="accent1"/>
                </a:solidFill>
                <a:cs typeface="+mn-ea"/>
                <a:sym typeface="+mn-lt"/>
              </a:rPr>
              <a:t>Goal </a:t>
            </a:r>
            <a:r>
              <a:rPr lang="en-US" altLang="zh-CN" sz="2400" dirty="0">
                <a:solidFill>
                  <a:schemeClr val="accent1"/>
                </a:solidFill>
                <a:cs typeface="+mn-ea"/>
                <a:sym typeface="+mn-lt"/>
              </a:rPr>
              <a:t>5</a:t>
            </a:r>
            <a:endParaRPr sz="2400" b="0" i="0" u="none" strike="noStrike" cap="none" dirty="0">
              <a:solidFill>
                <a:schemeClr val="accent1"/>
              </a:solidFill>
              <a:cs typeface="+mn-ea"/>
              <a:sym typeface="+mn-lt"/>
            </a:endParaRPr>
          </a:p>
        </p:txBody>
      </p:sp>
      <p:sp>
        <p:nvSpPr>
          <p:cNvPr id="20" name="TextBox 24">
            <a:extLst>
              <a:ext uri="{FF2B5EF4-FFF2-40B4-BE49-F238E27FC236}">
                <a16:creationId xmlns:a16="http://schemas.microsoft.com/office/drawing/2014/main" id="{76644E6E-E25F-5D41-846E-A4C6C568A076}"/>
              </a:ext>
            </a:extLst>
          </p:cNvPr>
          <p:cNvSpPr txBox="1"/>
          <p:nvPr/>
        </p:nvSpPr>
        <p:spPr>
          <a:xfrm>
            <a:off x="4102158" y="1360791"/>
            <a:ext cx="7482916" cy="564818"/>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该命令可以运行受影响的测试，由于没有实现成插件的形式，所以在复现的版本中只是输出运行测试需要用到的命令行指令，帮助用户快速执行测试观察结果。（输出形式见</a:t>
            </a:r>
            <a:r>
              <a:rPr lang="en-US" altLang="zh-CN" sz="1400" dirty="0">
                <a:solidFill>
                  <a:schemeClr val="tx1">
                    <a:lumMod val="50000"/>
                    <a:lumOff val="50000"/>
                  </a:schemeClr>
                </a:solidFill>
                <a:cs typeface="+mn-ea"/>
                <a:sym typeface="+mn-lt"/>
              </a:rPr>
              <a:t>demo</a:t>
            </a:r>
            <a:r>
              <a:rPr lang="zh-CN" altLang="en-US" sz="1400" dirty="0">
                <a:solidFill>
                  <a:schemeClr val="tx1">
                    <a:lumMod val="50000"/>
                    <a:lumOff val="50000"/>
                  </a:schemeClr>
                </a:solidFill>
                <a:cs typeface="+mn-ea"/>
                <a:sym typeface="+mn-lt"/>
              </a:rPr>
              <a:t>）</a:t>
            </a:r>
            <a:endParaRPr lang="en-US" altLang="zh-CN" sz="1400" dirty="0">
              <a:solidFill>
                <a:schemeClr val="tx1">
                  <a:lumMod val="50000"/>
                  <a:lumOff val="50000"/>
                </a:schemeClr>
              </a:solidFill>
              <a:cs typeface="+mn-ea"/>
              <a:sym typeface="+mn-lt"/>
            </a:endParaRPr>
          </a:p>
        </p:txBody>
      </p:sp>
      <p:grpSp>
        <p:nvGrpSpPr>
          <p:cNvPr id="43" name="组合 42">
            <a:extLst>
              <a:ext uri="{FF2B5EF4-FFF2-40B4-BE49-F238E27FC236}">
                <a16:creationId xmlns:a16="http://schemas.microsoft.com/office/drawing/2014/main" id="{478B659E-48CE-47AC-AA22-3759FD5093D3}"/>
              </a:ext>
            </a:extLst>
          </p:cNvPr>
          <p:cNvGrpSpPr/>
          <p:nvPr/>
        </p:nvGrpSpPr>
        <p:grpSpPr>
          <a:xfrm rot="15433288">
            <a:off x="2188746" y="798662"/>
            <a:ext cx="8481704" cy="9397093"/>
            <a:chOff x="4297364" y="903288"/>
            <a:chExt cx="2946834" cy="3067178"/>
          </a:xfrm>
          <a:solidFill>
            <a:schemeClr val="bg1">
              <a:lumMod val="65000"/>
              <a:alpha val="3000"/>
            </a:schemeClr>
          </a:solidFill>
        </p:grpSpPr>
        <p:sp>
          <p:nvSpPr>
            <p:cNvPr id="44" name="Freeform 5">
              <a:extLst>
                <a:ext uri="{FF2B5EF4-FFF2-40B4-BE49-F238E27FC236}">
                  <a16:creationId xmlns:a16="http://schemas.microsoft.com/office/drawing/2014/main" id="{EC0EA7FE-8CAB-409C-809F-5F493AD99CC0}"/>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5" name="Freeform 7">
              <a:extLst>
                <a:ext uri="{FF2B5EF4-FFF2-40B4-BE49-F238E27FC236}">
                  <a16:creationId xmlns:a16="http://schemas.microsoft.com/office/drawing/2014/main" id="{0577F22F-9622-45AD-988D-9768436E6A8A}"/>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6" name="Freeform 9">
              <a:extLst>
                <a:ext uri="{FF2B5EF4-FFF2-40B4-BE49-F238E27FC236}">
                  <a16:creationId xmlns:a16="http://schemas.microsoft.com/office/drawing/2014/main" id="{736E2643-4A6B-4BF8-BA96-810C104FC25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7" name="Freeform 10">
              <a:extLst>
                <a:ext uri="{FF2B5EF4-FFF2-40B4-BE49-F238E27FC236}">
                  <a16:creationId xmlns:a16="http://schemas.microsoft.com/office/drawing/2014/main" id="{F308E52D-296E-44B9-AA83-77B2A636121E}"/>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8" name="Freeform 11">
              <a:extLst>
                <a:ext uri="{FF2B5EF4-FFF2-40B4-BE49-F238E27FC236}">
                  <a16:creationId xmlns:a16="http://schemas.microsoft.com/office/drawing/2014/main" id="{04F9F718-3751-4187-A311-008B7040C50F}"/>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49" name="组合 48">
            <a:extLst>
              <a:ext uri="{FF2B5EF4-FFF2-40B4-BE49-F238E27FC236}">
                <a16:creationId xmlns:a16="http://schemas.microsoft.com/office/drawing/2014/main" id="{04BD928A-AF90-4558-9F70-1381E575EEE3}"/>
              </a:ext>
            </a:extLst>
          </p:cNvPr>
          <p:cNvGrpSpPr/>
          <p:nvPr/>
        </p:nvGrpSpPr>
        <p:grpSpPr>
          <a:xfrm>
            <a:off x="925225" y="484441"/>
            <a:ext cx="11512319" cy="7057559"/>
            <a:chOff x="925225" y="484441"/>
            <a:chExt cx="11512319" cy="7057559"/>
          </a:xfrm>
        </p:grpSpPr>
        <p:sp>
          <p:nvSpPr>
            <p:cNvPr id="50" name="矩形 49">
              <a:extLst>
                <a:ext uri="{FF2B5EF4-FFF2-40B4-BE49-F238E27FC236}">
                  <a16:creationId xmlns:a16="http://schemas.microsoft.com/office/drawing/2014/main" id="{7C64BCC1-0031-4367-82FA-207127E9BB82}"/>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51" name="矩形: 圆角 4">
              <a:extLst>
                <a:ext uri="{FF2B5EF4-FFF2-40B4-BE49-F238E27FC236}">
                  <a16:creationId xmlns:a16="http://schemas.microsoft.com/office/drawing/2014/main" id="{EB0BA0EC-C24F-41D1-8D20-2E499DF19CC5}"/>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圆角 4">
              <a:extLst>
                <a:ext uri="{FF2B5EF4-FFF2-40B4-BE49-F238E27FC236}">
                  <a16:creationId xmlns:a16="http://schemas.microsoft.com/office/drawing/2014/main" id="{408327E8-8580-4A51-A713-2781BD636CD9}"/>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3" name="矩形: 圆角 4">
              <a:extLst>
                <a:ext uri="{FF2B5EF4-FFF2-40B4-BE49-F238E27FC236}">
                  <a16:creationId xmlns:a16="http://schemas.microsoft.com/office/drawing/2014/main" id="{2EC160BB-B162-4603-9B74-55AF67410E75}"/>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4" name="矩形: 圆角 4">
              <a:extLst>
                <a:ext uri="{FF2B5EF4-FFF2-40B4-BE49-F238E27FC236}">
                  <a16:creationId xmlns:a16="http://schemas.microsoft.com/office/drawing/2014/main" id="{2B6D0B16-45E4-4339-8C93-6DC058BAD465}"/>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5" name="矩形: 圆角 4">
              <a:extLst>
                <a:ext uri="{FF2B5EF4-FFF2-40B4-BE49-F238E27FC236}">
                  <a16:creationId xmlns:a16="http://schemas.microsoft.com/office/drawing/2014/main" id="{D333B02F-466B-4EAC-844C-44DE07B26B53}"/>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56" name="文本框 55">
            <a:extLst>
              <a:ext uri="{FF2B5EF4-FFF2-40B4-BE49-F238E27FC236}">
                <a16:creationId xmlns:a16="http://schemas.microsoft.com/office/drawing/2014/main" id="{ADD175F6-A777-4338-A380-B3CDBDEE46E2}"/>
              </a:ext>
            </a:extLst>
          </p:cNvPr>
          <p:cNvSpPr txBox="1"/>
          <p:nvPr/>
        </p:nvSpPr>
        <p:spPr>
          <a:xfrm flipH="1">
            <a:off x="4122800" y="749251"/>
            <a:ext cx="6898695" cy="646331"/>
          </a:xfrm>
          <a:prstGeom prst="rect">
            <a:avLst/>
          </a:prstGeom>
          <a:noFill/>
        </p:spPr>
        <p:txBody>
          <a:bodyPr wrap="square" rtlCol="0">
            <a:spAutoFit/>
          </a:bodyPr>
          <a:lstStyle/>
          <a:p>
            <a:pPr>
              <a:spcBef>
                <a:spcPts val="1200"/>
              </a:spcBef>
            </a:pPr>
            <a:r>
              <a:rPr lang="en-US" altLang="zh-CN" sz="3600" b="1" dirty="0">
                <a:solidFill>
                  <a:schemeClr val="tx1">
                    <a:lumMod val="65000"/>
                    <a:lumOff val="35000"/>
                  </a:schemeClr>
                </a:solidFill>
                <a:cs typeface="+mn-ea"/>
                <a:sym typeface="+mn-lt"/>
              </a:rPr>
              <a:t>starts: starts</a:t>
            </a:r>
          </a:p>
        </p:txBody>
      </p:sp>
      <p:cxnSp>
        <p:nvCxnSpPr>
          <p:cNvPr id="57" name="直接连接符 56">
            <a:extLst>
              <a:ext uri="{FF2B5EF4-FFF2-40B4-BE49-F238E27FC236}">
                <a16:creationId xmlns:a16="http://schemas.microsoft.com/office/drawing/2014/main" id="{EE39817D-5B94-4566-BA75-AE1DE483C45C}"/>
              </a:ext>
            </a:extLst>
          </p:cNvPr>
          <p:cNvCxnSpPr>
            <a:cxnSpLocks/>
          </p:cNvCxnSpPr>
          <p:nvPr/>
        </p:nvCxnSpPr>
        <p:spPr>
          <a:xfrm>
            <a:off x="4026938" y="952441"/>
            <a:ext cx="0" cy="85984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25306630-B15D-CD43-A208-7A386B1B8864}"/>
              </a:ext>
            </a:extLst>
          </p:cNvPr>
          <p:cNvSpPr/>
          <p:nvPr/>
        </p:nvSpPr>
        <p:spPr>
          <a:xfrm>
            <a:off x="861507" y="4941928"/>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Demo</a:t>
            </a:r>
            <a:endParaRPr lang="zh-CN" altLang="en-US" dirty="0">
              <a:cs typeface="+mn-ea"/>
              <a:sym typeface="+mn-lt"/>
            </a:endParaRPr>
          </a:p>
        </p:txBody>
      </p:sp>
      <p:sp>
        <p:nvSpPr>
          <p:cNvPr id="22" name="矩形 21">
            <a:extLst>
              <a:ext uri="{FF2B5EF4-FFF2-40B4-BE49-F238E27FC236}">
                <a16:creationId xmlns:a16="http://schemas.microsoft.com/office/drawing/2014/main" id="{79B602D8-851E-3442-ACBF-92E14B437E80}"/>
              </a:ext>
            </a:extLst>
          </p:cNvPr>
          <p:cNvSpPr/>
          <p:nvPr/>
        </p:nvSpPr>
        <p:spPr>
          <a:xfrm>
            <a:off x="861507" y="2338629"/>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dirty="0">
                <a:cs typeface="+mn-ea"/>
                <a:sym typeface="+mn-lt"/>
              </a:rPr>
              <a:t>Realization</a:t>
            </a:r>
            <a:endParaRPr lang="zh-CN" altLang="en-US" dirty="0">
              <a:cs typeface="+mn-ea"/>
              <a:sym typeface="+mn-lt"/>
            </a:endParaRPr>
          </a:p>
        </p:txBody>
      </p:sp>
      <p:sp>
        <p:nvSpPr>
          <p:cNvPr id="26" name="TextBox 24">
            <a:extLst>
              <a:ext uri="{FF2B5EF4-FFF2-40B4-BE49-F238E27FC236}">
                <a16:creationId xmlns:a16="http://schemas.microsoft.com/office/drawing/2014/main" id="{A9D4BC3E-B905-EF45-B0C2-D7727166C6CE}"/>
              </a:ext>
            </a:extLst>
          </p:cNvPr>
          <p:cNvSpPr txBox="1"/>
          <p:nvPr/>
        </p:nvSpPr>
        <p:spPr>
          <a:xfrm>
            <a:off x="3853718" y="2313924"/>
            <a:ext cx="7405814" cy="564818"/>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首先使用和</a:t>
            </a:r>
            <a:r>
              <a:rPr lang="en-US" altLang="zh-CN" sz="1400" dirty="0">
                <a:solidFill>
                  <a:schemeClr val="tx1">
                    <a:lumMod val="50000"/>
                    <a:lumOff val="50000"/>
                  </a:schemeClr>
                </a:solidFill>
                <a:cs typeface="+mn-ea"/>
                <a:sym typeface="+mn-lt"/>
              </a:rPr>
              <a:t>select</a:t>
            </a:r>
            <a:r>
              <a:rPr lang="zh-CN" altLang="en-US" sz="1400" dirty="0">
                <a:solidFill>
                  <a:schemeClr val="tx1">
                    <a:lumMod val="50000"/>
                    <a:lumOff val="50000"/>
                  </a:schemeClr>
                </a:solidFill>
                <a:cs typeface="+mn-ea"/>
                <a:sym typeface="+mn-lt"/>
              </a:rPr>
              <a:t>一样的过程获得受影响的测试，并根据获得的测试类名称输出对应需要执行的测试指令。</a:t>
            </a:r>
            <a:endParaRPr lang="en-US" altLang="zh-CN" sz="1400" dirty="0">
              <a:solidFill>
                <a:schemeClr val="tx1">
                  <a:lumMod val="50000"/>
                  <a:lumOff val="50000"/>
                </a:schemeClr>
              </a:solidFill>
              <a:cs typeface="+mn-ea"/>
              <a:sym typeface="+mn-lt"/>
            </a:endParaRPr>
          </a:p>
        </p:txBody>
      </p:sp>
      <p:sp>
        <p:nvSpPr>
          <p:cNvPr id="31" name="TextBox 24">
            <a:extLst>
              <a:ext uri="{FF2B5EF4-FFF2-40B4-BE49-F238E27FC236}">
                <a16:creationId xmlns:a16="http://schemas.microsoft.com/office/drawing/2014/main" id="{40157CAE-BAF7-B643-937B-DA1C6F7DD1B3}"/>
              </a:ext>
            </a:extLst>
          </p:cNvPr>
          <p:cNvSpPr txBox="1"/>
          <p:nvPr/>
        </p:nvSpPr>
        <p:spPr>
          <a:xfrm>
            <a:off x="3824512" y="5671823"/>
            <a:ext cx="6876669" cy="810399"/>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用来测试的项目的新旧版本唯一变更的类就是</a:t>
            </a:r>
            <a:r>
              <a:rPr lang="en-US" altLang="zh-CN" sz="1400" dirty="0">
                <a:solidFill>
                  <a:schemeClr val="tx1">
                    <a:lumMod val="50000"/>
                    <a:lumOff val="50000"/>
                  </a:schemeClr>
                </a:solidFill>
                <a:cs typeface="+mn-ea"/>
                <a:sym typeface="+mn-lt"/>
              </a:rPr>
              <a:t>User</a:t>
            </a:r>
            <a:r>
              <a:rPr lang="zh-CN" altLang="en-US" sz="1400" dirty="0">
                <a:solidFill>
                  <a:schemeClr val="tx1">
                    <a:lumMod val="50000"/>
                    <a:lumOff val="50000"/>
                  </a:schemeClr>
                </a:solidFill>
                <a:cs typeface="+mn-ea"/>
                <a:sym typeface="+mn-lt"/>
              </a:rPr>
              <a:t>类，并且</a:t>
            </a:r>
            <a:r>
              <a:rPr lang="en-US" altLang="zh-CN" sz="1400" dirty="0">
                <a:solidFill>
                  <a:schemeClr val="tx1">
                    <a:lumMod val="50000"/>
                    <a:lumOff val="50000"/>
                  </a:schemeClr>
                </a:solidFill>
                <a:cs typeface="+mn-ea"/>
                <a:sym typeface="+mn-lt"/>
              </a:rPr>
              <a:t>main</a:t>
            </a:r>
            <a:r>
              <a:rPr lang="zh-CN" altLang="en-US" sz="1400" dirty="0">
                <a:solidFill>
                  <a:schemeClr val="tx1">
                    <a:lumMod val="50000"/>
                    <a:lumOff val="50000"/>
                  </a:schemeClr>
                </a:solidFill>
                <a:cs typeface="+mn-ea"/>
                <a:sym typeface="+mn-lt"/>
              </a:rPr>
              <a:t>、</a:t>
            </a:r>
            <a:r>
              <a:rPr lang="en-US" altLang="zh-CN" sz="1400" dirty="0">
                <a:solidFill>
                  <a:schemeClr val="tx1">
                    <a:lumMod val="50000"/>
                    <a:lumOff val="50000"/>
                  </a:schemeClr>
                </a:solidFill>
                <a:cs typeface="+mn-ea"/>
                <a:sym typeface="+mn-lt"/>
              </a:rPr>
              <a:t>Man</a:t>
            </a:r>
            <a:r>
              <a:rPr lang="zh-CN" altLang="en-US" sz="1400" dirty="0">
                <a:solidFill>
                  <a:schemeClr val="tx1">
                    <a:lumMod val="50000"/>
                    <a:lumOff val="50000"/>
                  </a:schemeClr>
                </a:solidFill>
                <a:cs typeface="+mn-ea"/>
                <a:sym typeface="+mn-lt"/>
              </a:rPr>
              <a:t>、</a:t>
            </a:r>
            <a:r>
              <a:rPr lang="en-US" altLang="zh-CN" sz="1400" dirty="0" err="1">
                <a:solidFill>
                  <a:schemeClr val="tx1">
                    <a:lumMod val="50000"/>
                    <a:lumOff val="50000"/>
                  </a:schemeClr>
                </a:solidFill>
                <a:cs typeface="+mn-ea"/>
                <a:sym typeface="+mn-lt"/>
              </a:rPr>
              <a:t>TestMan</a:t>
            </a:r>
            <a:r>
              <a:rPr lang="zh-CN" altLang="en-US" sz="1400" dirty="0">
                <a:solidFill>
                  <a:schemeClr val="tx1">
                    <a:lumMod val="50000"/>
                    <a:lumOff val="50000"/>
                  </a:schemeClr>
                </a:solidFill>
                <a:cs typeface="+mn-ea"/>
                <a:sym typeface="+mn-lt"/>
              </a:rPr>
              <a:t>、</a:t>
            </a:r>
            <a:r>
              <a:rPr lang="en-US" altLang="zh-CN" sz="1400" dirty="0" err="1">
                <a:solidFill>
                  <a:schemeClr val="tx1">
                    <a:lumMod val="50000"/>
                    <a:lumOff val="50000"/>
                  </a:schemeClr>
                </a:solidFill>
                <a:cs typeface="+mn-ea"/>
                <a:sym typeface="+mn-lt"/>
              </a:rPr>
              <a:t>TestUser</a:t>
            </a:r>
            <a:r>
              <a:rPr lang="zh-CN" altLang="en-US" sz="1400" dirty="0">
                <a:solidFill>
                  <a:schemeClr val="tx1">
                    <a:lumMod val="50000"/>
                    <a:lumOff val="50000"/>
                  </a:schemeClr>
                </a:solidFill>
                <a:cs typeface="+mn-ea"/>
                <a:sym typeface="+mn-lt"/>
              </a:rPr>
              <a:t>类都依赖于</a:t>
            </a:r>
            <a:r>
              <a:rPr lang="en-US" altLang="zh-CN" sz="1400" dirty="0">
                <a:solidFill>
                  <a:schemeClr val="tx1">
                    <a:lumMod val="50000"/>
                    <a:lumOff val="50000"/>
                  </a:schemeClr>
                </a:solidFill>
                <a:cs typeface="+mn-ea"/>
                <a:sym typeface="+mn-lt"/>
              </a:rPr>
              <a:t>User</a:t>
            </a:r>
            <a:r>
              <a:rPr lang="zh-CN" altLang="en-US" sz="1400" dirty="0">
                <a:solidFill>
                  <a:schemeClr val="tx1">
                    <a:lumMod val="50000"/>
                    <a:lumOff val="50000"/>
                  </a:schemeClr>
                </a:solidFill>
                <a:cs typeface="+mn-ea"/>
                <a:sym typeface="+mn-lt"/>
              </a:rPr>
              <a:t>类，因此使用</a:t>
            </a:r>
            <a:r>
              <a:rPr lang="en-US" altLang="zh-CN" sz="1400" dirty="0">
                <a:solidFill>
                  <a:schemeClr val="tx1">
                    <a:lumMod val="50000"/>
                    <a:lumOff val="50000"/>
                  </a:schemeClr>
                </a:solidFill>
                <a:cs typeface="+mn-ea"/>
                <a:sym typeface="+mn-lt"/>
              </a:rPr>
              <a:t>starts</a:t>
            </a:r>
            <a:r>
              <a:rPr lang="zh-CN" altLang="en-US" sz="1400" dirty="0">
                <a:solidFill>
                  <a:schemeClr val="tx1">
                    <a:lumMod val="50000"/>
                    <a:lumOff val="50000"/>
                  </a:schemeClr>
                </a:solidFill>
                <a:cs typeface="+mn-ea"/>
                <a:sym typeface="+mn-lt"/>
              </a:rPr>
              <a:t>命令会输出执行受</a:t>
            </a:r>
            <a:r>
              <a:rPr lang="en-US" altLang="zh-CN" sz="1400" dirty="0">
                <a:solidFill>
                  <a:schemeClr val="tx1">
                    <a:lumMod val="50000"/>
                    <a:lumOff val="50000"/>
                  </a:schemeClr>
                </a:solidFill>
                <a:cs typeface="+mn-ea"/>
                <a:sym typeface="+mn-lt"/>
              </a:rPr>
              <a:t>User</a:t>
            </a:r>
            <a:r>
              <a:rPr lang="zh-CN" altLang="en-US" sz="1400" dirty="0">
                <a:solidFill>
                  <a:schemeClr val="tx1">
                    <a:lumMod val="50000"/>
                    <a:lumOff val="50000"/>
                  </a:schemeClr>
                </a:solidFill>
                <a:cs typeface="+mn-ea"/>
                <a:sym typeface="+mn-lt"/>
              </a:rPr>
              <a:t>类变更影响的</a:t>
            </a:r>
            <a:r>
              <a:rPr lang="en-US" altLang="zh-CN" sz="1400" dirty="0" err="1">
                <a:solidFill>
                  <a:schemeClr val="tx1">
                    <a:lumMod val="50000"/>
                    <a:lumOff val="50000"/>
                  </a:schemeClr>
                </a:solidFill>
                <a:cs typeface="+mn-ea"/>
                <a:sym typeface="+mn-lt"/>
              </a:rPr>
              <a:t>TestMan</a:t>
            </a:r>
            <a:r>
              <a:rPr lang="zh-CN" altLang="en-US" sz="1400" dirty="0">
                <a:solidFill>
                  <a:schemeClr val="tx1">
                    <a:lumMod val="50000"/>
                    <a:lumOff val="50000"/>
                  </a:schemeClr>
                </a:solidFill>
                <a:cs typeface="+mn-ea"/>
                <a:sym typeface="+mn-lt"/>
              </a:rPr>
              <a:t>、</a:t>
            </a:r>
            <a:r>
              <a:rPr lang="en-US" altLang="zh-CN" sz="1400" dirty="0" err="1">
                <a:solidFill>
                  <a:schemeClr val="tx1">
                    <a:lumMod val="50000"/>
                    <a:lumOff val="50000"/>
                  </a:schemeClr>
                </a:solidFill>
                <a:cs typeface="+mn-ea"/>
                <a:sym typeface="+mn-lt"/>
              </a:rPr>
              <a:t>TestUser</a:t>
            </a:r>
            <a:r>
              <a:rPr lang="en-US" altLang="zh-CN" sz="1400" dirty="0">
                <a:solidFill>
                  <a:schemeClr val="tx1">
                    <a:lumMod val="50000"/>
                    <a:lumOff val="50000"/>
                  </a:schemeClr>
                </a:solidFill>
                <a:cs typeface="+mn-ea"/>
                <a:sym typeface="+mn-lt"/>
              </a:rPr>
              <a:t> </a:t>
            </a:r>
            <a:r>
              <a:rPr lang="zh-CN" altLang="en-US" sz="1400" dirty="0">
                <a:solidFill>
                  <a:schemeClr val="tx1">
                    <a:lumMod val="50000"/>
                    <a:lumOff val="50000"/>
                  </a:schemeClr>
                </a:solidFill>
                <a:cs typeface="+mn-ea"/>
                <a:sym typeface="+mn-lt"/>
              </a:rPr>
              <a:t>测试类所需要的命令，帮助用户快速执行测试观察结果。</a:t>
            </a:r>
            <a:endParaRPr lang="en-US" altLang="zh-CN" sz="1400" dirty="0">
              <a:solidFill>
                <a:schemeClr val="tx1">
                  <a:lumMod val="50000"/>
                  <a:lumOff val="50000"/>
                </a:schemeClr>
              </a:solidFill>
              <a:cs typeface="+mn-ea"/>
              <a:sym typeface="+mn-lt"/>
            </a:endParaRPr>
          </a:p>
        </p:txBody>
      </p:sp>
      <p:pic>
        <p:nvPicPr>
          <p:cNvPr id="4" name="图片 3">
            <a:extLst>
              <a:ext uri="{FF2B5EF4-FFF2-40B4-BE49-F238E27FC236}">
                <a16:creationId xmlns:a16="http://schemas.microsoft.com/office/drawing/2014/main" id="{F5FDE3C8-14CD-E547-9100-B572608D85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3718" y="3917614"/>
            <a:ext cx="5828926" cy="1435100"/>
          </a:xfrm>
          <a:prstGeom prst="rect">
            <a:avLst/>
          </a:prstGeom>
        </p:spPr>
      </p:pic>
    </p:spTree>
    <p:extLst>
      <p:ext uri="{BB962C8B-B14F-4D97-AF65-F5344CB8AC3E}">
        <p14:creationId xmlns:p14="http://schemas.microsoft.com/office/powerpoint/2010/main" val="33495494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56" grpId="0"/>
      <p:bldP spid="28" grpId="0" animBg="1"/>
      <p:bldP spid="22" grpId="0" animBg="1"/>
      <p:bldP spid="26" grpId="0"/>
      <p:bldP spid="3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7">
            <a:extLst>
              <a:ext uri="{FF2B5EF4-FFF2-40B4-BE49-F238E27FC236}">
                <a16:creationId xmlns:a16="http://schemas.microsoft.com/office/drawing/2014/main" id="{F21E012F-A88A-8E44-9178-C7F769B84C42}"/>
              </a:ext>
            </a:extLst>
          </p:cNvPr>
          <p:cNvSpPr txBox="1"/>
          <p:nvPr/>
        </p:nvSpPr>
        <p:spPr>
          <a:xfrm>
            <a:off x="909418" y="1360791"/>
            <a:ext cx="1415772"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目标六</a:t>
            </a:r>
          </a:p>
        </p:txBody>
      </p:sp>
      <p:sp>
        <p:nvSpPr>
          <p:cNvPr id="19" name="Google Shape;86;p19">
            <a:extLst>
              <a:ext uri="{FF2B5EF4-FFF2-40B4-BE49-F238E27FC236}">
                <a16:creationId xmlns:a16="http://schemas.microsoft.com/office/drawing/2014/main" id="{571A792C-7B0E-A94D-99B2-85660833A4B2}"/>
              </a:ext>
            </a:extLst>
          </p:cNvPr>
          <p:cNvSpPr txBox="1"/>
          <p:nvPr/>
        </p:nvSpPr>
        <p:spPr>
          <a:xfrm>
            <a:off x="963318" y="870565"/>
            <a:ext cx="3183654" cy="310226"/>
          </a:xfrm>
          <a:prstGeom prst="rect">
            <a:avLst/>
          </a:prstGeom>
          <a:noFill/>
          <a:ln>
            <a:noFill/>
          </a:ln>
        </p:spPr>
        <p:txBody>
          <a:bodyPr spcFirstLastPara="1" wrap="square" lIns="91425" tIns="45700" rIns="91425" bIns="45700" anchor="t" anchorCtr="0">
            <a:noAutofit/>
          </a:bodyPr>
          <a:lstStyle/>
          <a:p>
            <a:pPr lvl="0"/>
            <a:r>
              <a:rPr lang="en-US" sz="2400" dirty="0">
                <a:solidFill>
                  <a:schemeClr val="accent1"/>
                </a:solidFill>
                <a:cs typeface="+mn-ea"/>
                <a:sym typeface="+mn-lt"/>
              </a:rPr>
              <a:t>Goal </a:t>
            </a:r>
            <a:r>
              <a:rPr lang="en-US" altLang="zh-CN" sz="2400" dirty="0">
                <a:solidFill>
                  <a:schemeClr val="accent1"/>
                </a:solidFill>
                <a:cs typeface="+mn-ea"/>
                <a:sym typeface="+mn-lt"/>
              </a:rPr>
              <a:t>6</a:t>
            </a:r>
            <a:endParaRPr sz="2400" b="0" i="0" u="none" strike="noStrike" cap="none" dirty="0">
              <a:solidFill>
                <a:schemeClr val="accent1"/>
              </a:solidFill>
              <a:cs typeface="+mn-ea"/>
              <a:sym typeface="+mn-lt"/>
            </a:endParaRPr>
          </a:p>
        </p:txBody>
      </p:sp>
      <p:sp>
        <p:nvSpPr>
          <p:cNvPr id="20" name="TextBox 24">
            <a:extLst>
              <a:ext uri="{FF2B5EF4-FFF2-40B4-BE49-F238E27FC236}">
                <a16:creationId xmlns:a16="http://schemas.microsoft.com/office/drawing/2014/main" id="{76644E6E-E25F-5D41-846E-A4C6C568A076}"/>
              </a:ext>
            </a:extLst>
          </p:cNvPr>
          <p:cNvSpPr txBox="1"/>
          <p:nvPr/>
        </p:nvSpPr>
        <p:spPr>
          <a:xfrm>
            <a:off x="4102158" y="1360791"/>
            <a:ext cx="7482916" cy="564818"/>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该命令可以重新设置</a:t>
            </a:r>
            <a:r>
              <a:rPr lang="en" altLang="zh-CN" sz="1400" dirty="0">
                <a:solidFill>
                  <a:schemeClr val="tx1">
                    <a:lumMod val="50000"/>
                    <a:lumOff val="50000"/>
                  </a:schemeClr>
                </a:solidFill>
                <a:cs typeface="+mn-ea"/>
                <a:sym typeface="+mn-lt"/>
              </a:rPr>
              <a:t>STARTS</a:t>
            </a:r>
            <a:r>
              <a:rPr lang="zh-CN" altLang="e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以便在下一次运行时，认为所有类型都已更改</a:t>
            </a:r>
            <a:r>
              <a:rPr lang="en-US" altLang="zh-C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这时候如果使用</a:t>
            </a:r>
            <a:r>
              <a:rPr lang="en" altLang="zh-CN" sz="1400" dirty="0" err="1">
                <a:solidFill>
                  <a:schemeClr val="tx1">
                    <a:lumMod val="50000"/>
                    <a:lumOff val="50000"/>
                  </a:schemeClr>
                </a:solidFill>
                <a:cs typeface="+mn-ea"/>
                <a:sym typeface="+mn-lt"/>
              </a:rPr>
              <a:t>starts:starts</a:t>
            </a:r>
            <a:r>
              <a:rPr lang="zh-CN" altLang="e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则选择所有测试运行</a:t>
            </a:r>
            <a:r>
              <a:rPr lang="en-US" altLang="zh-CN" sz="1400" dirty="0">
                <a:solidFill>
                  <a:schemeClr val="tx1">
                    <a:lumMod val="50000"/>
                    <a:lumOff val="50000"/>
                  </a:schemeClr>
                </a:solidFill>
                <a:cs typeface="+mn-ea"/>
                <a:sym typeface="+mn-lt"/>
              </a:rPr>
              <a:t>)</a:t>
            </a:r>
            <a:r>
              <a:rPr lang="zh-CN" altLang="en-US" sz="1400" dirty="0">
                <a:solidFill>
                  <a:schemeClr val="tx1">
                    <a:lumMod val="50000"/>
                    <a:lumOff val="50000"/>
                  </a:schemeClr>
                </a:solidFill>
                <a:cs typeface="+mn-ea"/>
                <a:sym typeface="+mn-lt"/>
              </a:rPr>
              <a:t>。</a:t>
            </a:r>
            <a:endParaRPr lang="en-US" altLang="zh-CN" sz="1400" dirty="0">
              <a:solidFill>
                <a:schemeClr val="tx1">
                  <a:lumMod val="50000"/>
                  <a:lumOff val="50000"/>
                </a:schemeClr>
              </a:solidFill>
              <a:cs typeface="+mn-ea"/>
              <a:sym typeface="+mn-lt"/>
            </a:endParaRPr>
          </a:p>
        </p:txBody>
      </p:sp>
      <p:grpSp>
        <p:nvGrpSpPr>
          <p:cNvPr id="43" name="组合 42">
            <a:extLst>
              <a:ext uri="{FF2B5EF4-FFF2-40B4-BE49-F238E27FC236}">
                <a16:creationId xmlns:a16="http://schemas.microsoft.com/office/drawing/2014/main" id="{478B659E-48CE-47AC-AA22-3759FD5093D3}"/>
              </a:ext>
            </a:extLst>
          </p:cNvPr>
          <p:cNvGrpSpPr/>
          <p:nvPr/>
        </p:nvGrpSpPr>
        <p:grpSpPr>
          <a:xfrm rot="15433288">
            <a:off x="2188746" y="798662"/>
            <a:ext cx="8481704" cy="9397093"/>
            <a:chOff x="4297364" y="903288"/>
            <a:chExt cx="2946834" cy="3067178"/>
          </a:xfrm>
          <a:solidFill>
            <a:schemeClr val="bg1">
              <a:lumMod val="65000"/>
              <a:alpha val="3000"/>
            </a:schemeClr>
          </a:solidFill>
        </p:grpSpPr>
        <p:sp>
          <p:nvSpPr>
            <p:cNvPr id="44" name="Freeform 5">
              <a:extLst>
                <a:ext uri="{FF2B5EF4-FFF2-40B4-BE49-F238E27FC236}">
                  <a16:creationId xmlns:a16="http://schemas.microsoft.com/office/drawing/2014/main" id="{EC0EA7FE-8CAB-409C-809F-5F493AD99CC0}"/>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5" name="Freeform 7">
              <a:extLst>
                <a:ext uri="{FF2B5EF4-FFF2-40B4-BE49-F238E27FC236}">
                  <a16:creationId xmlns:a16="http://schemas.microsoft.com/office/drawing/2014/main" id="{0577F22F-9622-45AD-988D-9768436E6A8A}"/>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6" name="Freeform 9">
              <a:extLst>
                <a:ext uri="{FF2B5EF4-FFF2-40B4-BE49-F238E27FC236}">
                  <a16:creationId xmlns:a16="http://schemas.microsoft.com/office/drawing/2014/main" id="{736E2643-4A6B-4BF8-BA96-810C104FC25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7" name="Freeform 10">
              <a:extLst>
                <a:ext uri="{FF2B5EF4-FFF2-40B4-BE49-F238E27FC236}">
                  <a16:creationId xmlns:a16="http://schemas.microsoft.com/office/drawing/2014/main" id="{F308E52D-296E-44B9-AA83-77B2A636121E}"/>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8" name="Freeform 11">
              <a:extLst>
                <a:ext uri="{FF2B5EF4-FFF2-40B4-BE49-F238E27FC236}">
                  <a16:creationId xmlns:a16="http://schemas.microsoft.com/office/drawing/2014/main" id="{04F9F718-3751-4187-A311-008B7040C50F}"/>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49" name="组合 48">
            <a:extLst>
              <a:ext uri="{FF2B5EF4-FFF2-40B4-BE49-F238E27FC236}">
                <a16:creationId xmlns:a16="http://schemas.microsoft.com/office/drawing/2014/main" id="{04BD928A-AF90-4558-9F70-1381E575EEE3}"/>
              </a:ext>
            </a:extLst>
          </p:cNvPr>
          <p:cNvGrpSpPr/>
          <p:nvPr/>
        </p:nvGrpSpPr>
        <p:grpSpPr>
          <a:xfrm>
            <a:off x="925225" y="484441"/>
            <a:ext cx="11512319" cy="7057559"/>
            <a:chOff x="925225" y="484441"/>
            <a:chExt cx="11512319" cy="7057559"/>
          </a:xfrm>
        </p:grpSpPr>
        <p:sp>
          <p:nvSpPr>
            <p:cNvPr id="50" name="矩形 49">
              <a:extLst>
                <a:ext uri="{FF2B5EF4-FFF2-40B4-BE49-F238E27FC236}">
                  <a16:creationId xmlns:a16="http://schemas.microsoft.com/office/drawing/2014/main" id="{7C64BCC1-0031-4367-82FA-207127E9BB82}"/>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51" name="矩形: 圆角 4">
              <a:extLst>
                <a:ext uri="{FF2B5EF4-FFF2-40B4-BE49-F238E27FC236}">
                  <a16:creationId xmlns:a16="http://schemas.microsoft.com/office/drawing/2014/main" id="{EB0BA0EC-C24F-41D1-8D20-2E499DF19CC5}"/>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圆角 4">
              <a:extLst>
                <a:ext uri="{FF2B5EF4-FFF2-40B4-BE49-F238E27FC236}">
                  <a16:creationId xmlns:a16="http://schemas.microsoft.com/office/drawing/2014/main" id="{408327E8-8580-4A51-A713-2781BD636CD9}"/>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3" name="矩形: 圆角 4">
              <a:extLst>
                <a:ext uri="{FF2B5EF4-FFF2-40B4-BE49-F238E27FC236}">
                  <a16:creationId xmlns:a16="http://schemas.microsoft.com/office/drawing/2014/main" id="{2EC160BB-B162-4603-9B74-55AF67410E75}"/>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4" name="矩形: 圆角 4">
              <a:extLst>
                <a:ext uri="{FF2B5EF4-FFF2-40B4-BE49-F238E27FC236}">
                  <a16:creationId xmlns:a16="http://schemas.microsoft.com/office/drawing/2014/main" id="{2B6D0B16-45E4-4339-8C93-6DC058BAD465}"/>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5" name="矩形: 圆角 4">
              <a:extLst>
                <a:ext uri="{FF2B5EF4-FFF2-40B4-BE49-F238E27FC236}">
                  <a16:creationId xmlns:a16="http://schemas.microsoft.com/office/drawing/2014/main" id="{D333B02F-466B-4EAC-844C-44DE07B26B53}"/>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56" name="文本框 55">
            <a:extLst>
              <a:ext uri="{FF2B5EF4-FFF2-40B4-BE49-F238E27FC236}">
                <a16:creationId xmlns:a16="http://schemas.microsoft.com/office/drawing/2014/main" id="{ADD175F6-A777-4338-A380-B3CDBDEE46E2}"/>
              </a:ext>
            </a:extLst>
          </p:cNvPr>
          <p:cNvSpPr txBox="1"/>
          <p:nvPr/>
        </p:nvSpPr>
        <p:spPr>
          <a:xfrm flipH="1">
            <a:off x="4122800" y="749251"/>
            <a:ext cx="6898695" cy="646331"/>
          </a:xfrm>
          <a:prstGeom prst="rect">
            <a:avLst/>
          </a:prstGeom>
          <a:noFill/>
        </p:spPr>
        <p:txBody>
          <a:bodyPr wrap="square" rtlCol="0">
            <a:spAutoFit/>
          </a:bodyPr>
          <a:lstStyle/>
          <a:p>
            <a:pPr>
              <a:spcBef>
                <a:spcPts val="1200"/>
              </a:spcBef>
            </a:pPr>
            <a:r>
              <a:rPr lang="en-US" altLang="zh-CN" sz="3600" b="1" dirty="0">
                <a:solidFill>
                  <a:schemeClr val="tx1">
                    <a:lumMod val="65000"/>
                    <a:lumOff val="35000"/>
                  </a:schemeClr>
                </a:solidFill>
                <a:cs typeface="+mn-ea"/>
                <a:sym typeface="+mn-lt"/>
              </a:rPr>
              <a:t>starts: clean</a:t>
            </a:r>
          </a:p>
        </p:txBody>
      </p:sp>
      <p:cxnSp>
        <p:nvCxnSpPr>
          <p:cNvPr id="57" name="直接连接符 56">
            <a:extLst>
              <a:ext uri="{FF2B5EF4-FFF2-40B4-BE49-F238E27FC236}">
                <a16:creationId xmlns:a16="http://schemas.microsoft.com/office/drawing/2014/main" id="{EE39817D-5B94-4566-BA75-AE1DE483C45C}"/>
              </a:ext>
            </a:extLst>
          </p:cNvPr>
          <p:cNvCxnSpPr>
            <a:cxnSpLocks/>
          </p:cNvCxnSpPr>
          <p:nvPr/>
        </p:nvCxnSpPr>
        <p:spPr>
          <a:xfrm>
            <a:off x="4026938" y="952441"/>
            <a:ext cx="0" cy="85984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25306630-B15D-CD43-A208-7A386B1B8864}"/>
              </a:ext>
            </a:extLst>
          </p:cNvPr>
          <p:cNvSpPr/>
          <p:nvPr/>
        </p:nvSpPr>
        <p:spPr>
          <a:xfrm>
            <a:off x="861507" y="4941928"/>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Demo</a:t>
            </a:r>
            <a:endParaRPr lang="zh-CN" altLang="en-US" dirty="0">
              <a:cs typeface="+mn-ea"/>
              <a:sym typeface="+mn-lt"/>
            </a:endParaRPr>
          </a:p>
        </p:txBody>
      </p:sp>
      <p:sp>
        <p:nvSpPr>
          <p:cNvPr id="22" name="矩形 21">
            <a:extLst>
              <a:ext uri="{FF2B5EF4-FFF2-40B4-BE49-F238E27FC236}">
                <a16:creationId xmlns:a16="http://schemas.microsoft.com/office/drawing/2014/main" id="{79B602D8-851E-3442-ACBF-92E14B437E80}"/>
              </a:ext>
            </a:extLst>
          </p:cNvPr>
          <p:cNvSpPr/>
          <p:nvPr/>
        </p:nvSpPr>
        <p:spPr>
          <a:xfrm>
            <a:off x="861507" y="2338629"/>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dirty="0">
                <a:cs typeface="+mn-ea"/>
                <a:sym typeface="+mn-lt"/>
              </a:rPr>
              <a:t>Realization</a:t>
            </a:r>
            <a:endParaRPr lang="zh-CN" altLang="en-US" dirty="0">
              <a:cs typeface="+mn-ea"/>
              <a:sym typeface="+mn-lt"/>
            </a:endParaRPr>
          </a:p>
        </p:txBody>
      </p:sp>
      <p:sp>
        <p:nvSpPr>
          <p:cNvPr id="26" name="TextBox 24">
            <a:extLst>
              <a:ext uri="{FF2B5EF4-FFF2-40B4-BE49-F238E27FC236}">
                <a16:creationId xmlns:a16="http://schemas.microsoft.com/office/drawing/2014/main" id="{A9D4BC3E-B905-EF45-B0C2-D7727166C6CE}"/>
              </a:ext>
            </a:extLst>
          </p:cNvPr>
          <p:cNvSpPr txBox="1"/>
          <p:nvPr/>
        </p:nvSpPr>
        <p:spPr>
          <a:xfrm>
            <a:off x="3853718" y="2313924"/>
            <a:ext cx="7405814" cy="1055979"/>
          </a:xfrm>
          <a:prstGeom prst="rect">
            <a:avLst/>
          </a:prstGeom>
          <a:noFill/>
        </p:spPr>
        <p:txBody>
          <a:bodyPr wrap="square" lIns="91423" tIns="45712" rIns="91423" bIns="45712" rtlCol="0">
            <a:spAutoFit/>
          </a:bodyPr>
          <a:lstStyle/>
          <a:p>
            <a:pPr>
              <a:lnSpc>
                <a:spcPct val="114000"/>
              </a:lnSpc>
            </a:pPr>
            <a:r>
              <a:rPr lang="zh-CN" altLang="en-US" sz="1400" dirty="0">
                <a:solidFill>
                  <a:schemeClr val="tx1">
                    <a:lumMod val="50000"/>
                    <a:lumOff val="50000"/>
                  </a:schemeClr>
                </a:solidFill>
                <a:cs typeface="+mn-ea"/>
                <a:sym typeface="+mn-lt"/>
              </a:rPr>
              <a:t>使用文件的序列化来实现。使用</a:t>
            </a:r>
            <a:r>
              <a:rPr lang="en-US" altLang="zh-CN" sz="1400" dirty="0">
                <a:solidFill>
                  <a:schemeClr val="tx1">
                    <a:lumMod val="50000"/>
                    <a:lumOff val="50000"/>
                  </a:schemeClr>
                </a:solidFill>
                <a:cs typeface="+mn-ea"/>
                <a:sym typeface="+mn-lt"/>
              </a:rPr>
              <a:t>status</a:t>
            </a:r>
            <a:r>
              <a:rPr lang="zh-CN" altLang="en-US" sz="1400" dirty="0">
                <a:solidFill>
                  <a:schemeClr val="tx1">
                    <a:lumMod val="50000"/>
                    <a:lumOff val="50000"/>
                  </a:schemeClr>
                </a:solidFill>
                <a:cs typeface="+mn-ea"/>
                <a:sym typeface="+mn-lt"/>
              </a:rPr>
              <a:t>文件来存储</a:t>
            </a:r>
            <a:r>
              <a:rPr lang="en-US" altLang="zh-CN" sz="1400" dirty="0">
                <a:solidFill>
                  <a:schemeClr val="tx1">
                    <a:lumMod val="50000"/>
                    <a:lumOff val="50000"/>
                  </a:schemeClr>
                </a:solidFill>
                <a:cs typeface="+mn-ea"/>
                <a:sym typeface="+mn-lt"/>
              </a:rPr>
              <a:t>STARTS</a:t>
            </a:r>
            <a:r>
              <a:rPr lang="zh-CN" altLang="en-US" sz="1400" dirty="0">
                <a:solidFill>
                  <a:schemeClr val="tx1">
                    <a:lumMod val="50000"/>
                    <a:lumOff val="50000"/>
                  </a:schemeClr>
                </a:solidFill>
                <a:cs typeface="+mn-ea"/>
                <a:sym typeface="+mn-lt"/>
              </a:rPr>
              <a:t>的状态，若</a:t>
            </a:r>
            <a:r>
              <a:rPr lang="en-US" altLang="zh-CN" sz="1400" dirty="0">
                <a:solidFill>
                  <a:schemeClr val="tx1">
                    <a:lumMod val="50000"/>
                    <a:lumOff val="50000"/>
                  </a:schemeClr>
                </a:solidFill>
                <a:cs typeface="+mn-ea"/>
                <a:sym typeface="+mn-lt"/>
              </a:rPr>
              <a:t>status</a:t>
            </a:r>
            <a:r>
              <a:rPr lang="zh-CN" altLang="en-US" sz="1400" dirty="0">
                <a:solidFill>
                  <a:schemeClr val="tx1">
                    <a:lumMod val="50000"/>
                    <a:lumOff val="50000"/>
                  </a:schemeClr>
                </a:solidFill>
                <a:cs typeface="+mn-ea"/>
                <a:sym typeface="+mn-lt"/>
              </a:rPr>
              <a:t>存储的内容为</a:t>
            </a:r>
            <a:r>
              <a:rPr lang="en" altLang="zh-CN" sz="1400" dirty="0">
                <a:solidFill>
                  <a:schemeClr val="tx1">
                    <a:lumMod val="50000"/>
                    <a:lumOff val="50000"/>
                  </a:schemeClr>
                </a:solidFill>
                <a:cs typeface="+mn-ea"/>
                <a:sym typeface="+mn-lt"/>
              </a:rPr>
              <a:t>true</a:t>
            </a:r>
            <a:r>
              <a:rPr lang="zh-CN" altLang="en-US" sz="1400" dirty="0">
                <a:solidFill>
                  <a:schemeClr val="tx1">
                    <a:lumMod val="50000"/>
                    <a:lumOff val="50000"/>
                  </a:schemeClr>
                </a:solidFill>
                <a:cs typeface="+mn-ea"/>
                <a:sym typeface="+mn-lt"/>
              </a:rPr>
              <a:t>，就代表下一次运行</a:t>
            </a:r>
            <a:r>
              <a:rPr lang="en-US" altLang="zh-CN" sz="1400" dirty="0">
                <a:solidFill>
                  <a:schemeClr val="tx1">
                    <a:lumMod val="50000"/>
                    <a:lumOff val="50000"/>
                  </a:schemeClr>
                </a:solidFill>
                <a:cs typeface="+mn-ea"/>
                <a:sym typeface="+mn-lt"/>
              </a:rPr>
              <a:t>STARTS</a:t>
            </a:r>
            <a:r>
              <a:rPr lang="zh-CN" altLang="en-US" sz="1400" dirty="0">
                <a:solidFill>
                  <a:schemeClr val="tx1">
                    <a:lumMod val="50000"/>
                    <a:lumOff val="50000"/>
                  </a:schemeClr>
                </a:solidFill>
                <a:cs typeface="+mn-ea"/>
                <a:sym typeface="+mn-lt"/>
              </a:rPr>
              <a:t>时，需要认为所有的类型都已经更改，要选取所有的测试运行。默认存储为</a:t>
            </a:r>
            <a:r>
              <a:rPr lang="en-US" altLang="zh-CN" sz="1400" dirty="0">
                <a:solidFill>
                  <a:schemeClr val="tx1">
                    <a:lumMod val="50000"/>
                    <a:lumOff val="50000"/>
                  </a:schemeClr>
                </a:solidFill>
                <a:cs typeface="+mn-ea"/>
                <a:sym typeface="+mn-lt"/>
              </a:rPr>
              <a:t>false</a:t>
            </a:r>
            <a:r>
              <a:rPr lang="zh-CN" altLang="en-US" sz="1400" dirty="0">
                <a:solidFill>
                  <a:schemeClr val="tx1">
                    <a:lumMod val="50000"/>
                    <a:lumOff val="50000"/>
                  </a:schemeClr>
                </a:solidFill>
                <a:cs typeface="+mn-ea"/>
                <a:sym typeface="+mn-lt"/>
              </a:rPr>
              <a:t>。因此每次运行</a:t>
            </a:r>
            <a:r>
              <a:rPr lang="en-US" altLang="zh-CN" sz="1400" dirty="0">
                <a:solidFill>
                  <a:schemeClr val="tx1">
                    <a:lumMod val="50000"/>
                    <a:lumOff val="50000"/>
                  </a:schemeClr>
                </a:solidFill>
                <a:cs typeface="+mn-ea"/>
                <a:sym typeface="+mn-lt"/>
              </a:rPr>
              <a:t>STARTS</a:t>
            </a:r>
            <a:r>
              <a:rPr lang="zh-CN" altLang="en-US" sz="1400" dirty="0">
                <a:solidFill>
                  <a:schemeClr val="tx1">
                    <a:lumMod val="50000"/>
                    <a:lumOff val="50000"/>
                  </a:schemeClr>
                </a:solidFill>
                <a:cs typeface="+mn-ea"/>
                <a:sym typeface="+mn-lt"/>
              </a:rPr>
              <a:t>并执行相应的命令时需要读取</a:t>
            </a:r>
            <a:r>
              <a:rPr lang="en-US" altLang="zh-CN" sz="1400" dirty="0">
                <a:solidFill>
                  <a:schemeClr val="tx1">
                    <a:lumMod val="50000"/>
                    <a:lumOff val="50000"/>
                  </a:schemeClr>
                </a:solidFill>
                <a:cs typeface="+mn-ea"/>
                <a:sym typeface="+mn-lt"/>
              </a:rPr>
              <a:t>status</a:t>
            </a:r>
            <a:r>
              <a:rPr lang="zh-CN" altLang="en-US" sz="1400" dirty="0">
                <a:solidFill>
                  <a:schemeClr val="tx1">
                    <a:lumMod val="50000"/>
                    <a:lumOff val="50000"/>
                  </a:schemeClr>
                </a:solidFill>
                <a:cs typeface="+mn-ea"/>
                <a:sym typeface="+mn-lt"/>
              </a:rPr>
              <a:t>文件的内容并判断</a:t>
            </a:r>
            <a:r>
              <a:rPr lang="en-US" altLang="zh-CN" sz="1400" dirty="0">
                <a:solidFill>
                  <a:schemeClr val="tx1">
                    <a:lumMod val="50000"/>
                    <a:lumOff val="50000"/>
                  </a:schemeClr>
                </a:solidFill>
                <a:cs typeface="+mn-ea"/>
                <a:sym typeface="+mn-lt"/>
              </a:rPr>
              <a:t>STARTS</a:t>
            </a:r>
            <a:r>
              <a:rPr lang="zh-CN" altLang="en-US" sz="1400" dirty="0">
                <a:solidFill>
                  <a:schemeClr val="tx1">
                    <a:lumMod val="50000"/>
                    <a:lumOff val="50000"/>
                  </a:schemeClr>
                </a:solidFill>
                <a:cs typeface="+mn-ea"/>
                <a:sym typeface="+mn-lt"/>
              </a:rPr>
              <a:t>的状态。</a:t>
            </a:r>
            <a:endParaRPr lang="en-US" altLang="zh-CN" sz="1400" dirty="0">
              <a:solidFill>
                <a:schemeClr val="tx1">
                  <a:lumMod val="50000"/>
                  <a:lumOff val="50000"/>
                </a:schemeClr>
              </a:solidFill>
              <a:cs typeface="+mn-ea"/>
              <a:sym typeface="+mn-lt"/>
            </a:endParaRPr>
          </a:p>
        </p:txBody>
      </p:sp>
      <p:pic>
        <p:nvPicPr>
          <p:cNvPr id="3" name="图片 2">
            <a:extLst>
              <a:ext uri="{FF2B5EF4-FFF2-40B4-BE49-F238E27FC236}">
                <a16:creationId xmlns:a16="http://schemas.microsoft.com/office/drawing/2014/main" id="{F16D924B-47A9-984C-A587-B7AF1BAAAE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9735" y="4948232"/>
            <a:ext cx="2971800" cy="1155700"/>
          </a:xfrm>
          <a:prstGeom prst="rect">
            <a:avLst/>
          </a:prstGeom>
        </p:spPr>
      </p:pic>
      <p:pic>
        <p:nvPicPr>
          <p:cNvPr id="6" name="图片 5">
            <a:extLst>
              <a:ext uri="{FF2B5EF4-FFF2-40B4-BE49-F238E27FC236}">
                <a16:creationId xmlns:a16="http://schemas.microsoft.com/office/drawing/2014/main" id="{79657D57-8AEB-0747-8B10-68EBB69137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9871" y="3305549"/>
            <a:ext cx="2971800" cy="1155700"/>
          </a:xfrm>
          <a:prstGeom prst="rect">
            <a:avLst/>
          </a:prstGeom>
        </p:spPr>
      </p:pic>
      <p:sp>
        <p:nvSpPr>
          <p:cNvPr id="7" name="文本框 6">
            <a:extLst>
              <a:ext uri="{FF2B5EF4-FFF2-40B4-BE49-F238E27FC236}">
                <a16:creationId xmlns:a16="http://schemas.microsoft.com/office/drawing/2014/main" id="{AD6EF9B6-DE30-8448-8DE3-B00CE4526AB2}"/>
              </a:ext>
            </a:extLst>
          </p:cNvPr>
          <p:cNvSpPr txBox="1"/>
          <p:nvPr/>
        </p:nvSpPr>
        <p:spPr>
          <a:xfrm>
            <a:off x="3706368" y="2913888"/>
            <a:ext cx="184731" cy="369332"/>
          </a:xfrm>
          <a:prstGeom prst="rect">
            <a:avLst/>
          </a:prstGeom>
          <a:noFill/>
        </p:spPr>
        <p:txBody>
          <a:bodyPr wrap="none" rtlCol="0">
            <a:spAutoFit/>
          </a:bodyPr>
          <a:lstStyle/>
          <a:p>
            <a:endParaRPr kumimoji="1" lang="zh-CN" altLang="en-US"/>
          </a:p>
        </p:txBody>
      </p:sp>
    </p:spTree>
    <p:extLst>
      <p:ext uri="{BB962C8B-B14F-4D97-AF65-F5344CB8AC3E}">
        <p14:creationId xmlns:p14="http://schemas.microsoft.com/office/powerpoint/2010/main" val="22297273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ppt_x"/>
                                          </p:val>
                                        </p:tav>
                                        <p:tav tm="100000">
                                          <p:val>
                                            <p:strVal val="#ppt_x"/>
                                          </p:val>
                                        </p:tav>
                                      </p:tavLst>
                                    </p:anim>
                                    <p:anim calcmode="lin" valueType="num">
                                      <p:cBhvr additive="base">
                                        <p:cTn id="3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56" grpId="0"/>
      <p:bldP spid="28" grpId="0" animBg="1"/>
      <p:bldP spid="22" grpId="0" animBg="1"/>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7E70249-8E5C-0247-A218-9F037A545D9D}"/>
              </a:ext>
            </a:extLst>
          </p:cNvPr>
          <p:cNvGrpSpPr/>
          <p:nvPr/>
        </p:nvGrpSpPr>
        <p:grpSpPr>
          <a:xfrm rot="15433288">
            <a:off x="6801911" y="2070117"/>
            <a:ext cx="2611131" cy="2717764"/>
            <a:chOff x="4297364" y="903288"/>
            <a:chExt cx="2946834" cy="3067178"/>
          </a:xfrm>
          <a:solidFill>
            <a:schemeClr val="accent1">
              <a:alpha val="13000"/>
            </a:schemeClr>
          </a:solidFill>
        </p:grpSpPr>
        <p:sp>
          <p:nvSpPr>
            <p:cNvPr id="3" name="Freeform 5">
              <a:extLst>
                <a:ext uri="{FF2B5EF4-FFF2-40B4-BE49-F238E27FC236}">
                  <a16:creationId xmlns:a16="http://schemas.microsoft.com/office/drawing/2014/main" id="{ED71DDAF-BC9E-FA46-B618-4A0F73F46CC8}"/>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 name="Freeform 7">
              <a:extLst>
                <a:ext uri="{FF2B5EF4-FFF2-40B4-BE49-F238E27FC236}">
                  <a16:creationId xmlns:a16="http://schemas.microsoft.com/office/drawing/2014/main" id="{067E55A3-2356-4247-ABBE-770435DF5A42}"/>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5" name="Freeform 9">
              <a:extLst>
                <a:ext uri="{FF2B5EF4-FFF2-40B4-BE49-F238E27FC236}">
                  <a16:creationId xmlns:a16="http://schemas.microsoft.com/office/drawing/2014/main" id="{D09191B1-C47E-6945-BB5B-C529B876916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6" name="Freeform 10">
              <a:extLst>
                <a:ext uri="{FF2B5EF4-FFF2-40B4-BE49-F238E27FC236}">
                  <a16:creationId xmlns:a16="http://schemas.microsoft.com/office/drawing/2014/main" id="{7341F5D0-31A9-284B-8819-5E292132F33A}"/>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 name="Freeform 11">
              <a:extLst>
                <a:ext uri="{FF2B5EF4-FFF2-40B4-BE49-F238E27FC236}">
                  <a16:creationId xmlns:a16="http://schemas.microsoft.com/office/drawing/2014/main" id="{0589DD6A-F401-0C47-803B-07B198452388}"/>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4" name="组合 13">
            <a:extLst>
              <a:ext uri="{FF2B5EF4-FFF2-40B4-BE49-F238E27FC236}">
                <a16:creationId xmlns:a16="http://schemas.microsoft.com/office/drawing/2014/main" id="{7B9F135C-A250-FC45-A525-95C4E5CEAC6F}"/>
              </a:ext>
            </a:extLst>
          </p:cNvPr>
          <p:cNvGrpSpPr/>
          <p:nvPr/>
        </p:nvGrpSpPr>
        <p:grpSpPr>
          <a:xfrm>
            <a:off x="-822837" y="-1740227"/>
            <a:ext cx="13690458" cy="9752745"/>
            <a:chOff x="-822837" y="-1740227"/>
            <a:chExt cx="13690458" cy="9752745"/>
          </a:xfrm>
        </p:grpSpPr>
        <p:sp>
          <p:nvSpPr>
            <p:cNvPr id="15" name="任意多边形: 形状 26">
              <a:extLst>
                <a:ext uri="{FF2B5EF4-FFF2-40B4-BE49-F238E27FC236}">
                  <a16:creationId xmlns:a16="http://schemas.microsoft.com/office/drawing/2014/main" id="{3548F1FC-F264-AB4F-BB3E-B84DD396D6A2}"/>
                </a:ext>
              </a:extLst>
            </p:cNvPr>
            <p:cNvSpPr>
              <a:spLocks noChangeAspect="1"/>
            </p:cNvSpPr>
            <p:nvPr/>
          </p:nvSpPr>
          <p:spPr>
            <a:xfrm rot="12104625">
              <a:off x="-822837" y="-1740227"/>
              <a:ext cx="2772000" cy="277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6" name="任意多边形: 形状 1">
              <a:extLst>
                <a:ext uri="{FF2B5EF4-FFF2-40B4-BE49-F238E27FC236}">
                  <a16:creationId xmlns:a16="http://schemas.microsoft.com/office/drawing/2014/main" id="{8E4899B1-432C-3149-98C3-CCEE757BACBD}"/>
                </a:ext>
              </a:extLst>
            </p:cNvPr>
            <p:cNvSpPr/>
            <p:nvPr/>
          </p:nvSpPr>
          <p:spPr>
            <a:xfrm rot="2045644">
              <a:off x="10347621" y="5492518"/>
              <a:ext cx="2520000" cy="2520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文本框 17">
              <a:extLst>
                <a:ext uri="{FF2B5EF4-FFF2-40B4-BE49-F238E27FC236}">
                  <a16:creationId xmlns:a16="http://schemas.microsoft.com/office/drawing/2014/main" id="{AD3C50BF-6C6E-5844-B09E-683542015EED}"/>
                </a:ext>
              </a:extLst>
            </p:cNvPr>
            <p:cNvSpPr txBox="1"/>
            <p:nvPr/>
          </p:nvSpPr>
          <p:spPr>
            <a:xfrm rot="10800000">
              <a:off x="10302137" y="-1573827"/>
              <a:ext cx="1604211" cy="37702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3900" b="1" i="0" u="none" strike="noStrike" kern="1200" cap="none" spc="0" normalizeH="0" baseline="0" noProof="0" dirty="0">
                  <a:ln>
                    <a:noFill/>
                  </a:ln>
                  <a:solidFill>
                    <a:schemeClr val="accent1"/>
                  </a:solidFill>
                  <a:effectLst/>
                  <a:uLnTx/>
                  <a:uFillTx/>
                  <a:cs typeface="+mn-ea"/>
                  <a:sym typeface="+mn-lt"/>
                </a:rPr>
                <a:t>“</a:t>
              </a:r>
            </a:p>
          </p:txBody>
        </p:sp>
      </p:grpSp>
      <p:sp>
        <p:nvSpPr>
          <p:cNvPr id="21" name="椭圆 20">
            <a:extLst>
              <a:ext uri="{FF2B5EF4-FFF2-40B4-BE49-F238E27FC236}">
                <a16:creationId xmlns:a16="http://schemas.microsoft.com/office/drawing/2014/main" id="{BBDBE81F-6C2F-9049-9628-0B4DE8200DC9}"/>
              </a:ext>
            </a:extLst>
          </p:cNvPr>
          <p:cNvSpPr/>
          <p:nvPr/>
        </p:nvSpPr>
        <p:spPr>
          <a:xfrm rot="20722132">
            <a:off x="504305" y="5571497"/>
            <a:ext cx="824923" cy="8249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2" name="椭圆 21">
            <a:extLst>
              <a:ext uri="{FF2B5EF4-FFF2-40B4-BE49-F238E27FC236}">
                <a16:creationId xmlns:a16="http://schemas.microsoft.com/office/drawing/2014/main" id="{217FAEB3-B9E9-1B43-A53C-437294619D6D}"/>
              </a:ext>
            </a:extLst>
          </p:cNvPr>
          <p:cNvSpPr/>
          <p:nvPr/>
        </p:nvSpPr>
        <p:spPr>
          <a:xfrm rot="20722132">
            <a:off x="1044208" y="6021229"/>
            <a:ext cx="338559" cy="338559"/>
          </a:xfrm>
          <a:prstGeom prst="ellipse">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3" name="文本框 22">
            <a:extLst>
              <a:ext uri="{FF2B5EF4-FFF2-40B4-BE49-F238E27FC236}">
                <a16:creationId xmlns:a16="http://schemas.microsoft.com/office/drawing/2014/main" id="{11295CFA-DBDD-9949-A2B6-01F50274D318}"/>
              </a:ext>
            </a:extLst>
          </p:cNvPr>
          <p:cNvSpPr txBox="1"/>
          <p:nvPr/>
        </p:nvSpPr>
        <p:spPr>
          <a:xfrm>
            <a:off x="7448663" y="2513546"/>
            <a:ext cx="1704313" cy="156966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600" b="1" i="0" u="none" strike="noStrike" kern="1200" cap="none" spc="0" normalizeH="0" baseline="0" noProof="0" dirty="0">
                <a:ln>
                  <a:noFill/>
                </a:ln>
                <a:solidFill>
                  <a:schemeClr val="accent1"/>
                </a:solidFill>
                <a:effectLst/>
                <a:uLnTx/>
                <a:uFillTx/>
                <a:cs typeface="+mn-ea"/>
                <a:sym typeface="+mn-lt"/>
              </a:rPr>
              <a:t>04</a:t>
            </a:r>
            <a:endParaRPr kumimoji="0" lang="zh-CN" altLang="en-US" sz="9600" b="1" i="0" u="none" strike="noStrike" kern="1200" cap="none" spc="0" normalizeH="0" baseline="0" noProof="0" dirty="0">
              <a:ln>
                <a:noFill/>
              </a:ln>
              <a:solidFill>
                <a:schemeClr val="accent1"/>
              </a:solidFill>
              <a:effectLst/>
              <a:uLnTx/>
              <a:uFillTx/>
              <a:cs typeface="+mn-ea"/>
              <a:sym typeface="+mn-lt"/>
            </a:endParaRPr>
          </a:p>
        </p:txBody>
      </p:sp>
      <p:sp>
        <p:nvSpPr>
          <p:cNvPr id="24" name="矩形 8">
            <a:extLst>
              <a:ext uri="{FF2B5EF4-FFF2-40B4-BE49-F238E27FC236}">
                <a16:creationId xmlns:a16="http://schemas.microsoft.com/office/drawing/2014/main" id="{E0B71D8D-5C7E-094C-9CF6-571A1A9457A0}"/>
              </a:ext>
            </a:extLst>
          </p:cNvPr>
          <p:cNvSpPr/>
          <p:nvPr/>
        </p:nvSpPr>
        <p:spPr>
          <a:xfrm>
            <a:off x="1649074" y="2516417"/>
            <a:ext cx="4197575" cy="584775"/>
          </a:xfrm>
          <a:prstGeom prst="rect">
            <a:avLst/>
          </a:prstGeom>
        </p:spPr>
        <p:txBody>
          <a:bodyPr wrap="square">
            <a:spAutoFit/>
          </a:bodyPr>
          <a:lstStyle/>
          <a:p>
            <a:pPr algn="dist"/>
            <a:r>
              <a:rPr lang="zh-CN" altLang="en-US" sz="3200" b="1" spc="600" dirty="0">
                <a:solidFill>
                  <a:schemeClr val="tx1">
                    <a:lumMod val="65000"/>
                    <a:lumOff val="35000"/>
                  </a:schemeClr>
                </a:solidFill>
                <a:cs typeface="+mn-ea"/>
                <a:sym typeface="+mn-lt"/>
              </a:rPr>
              <a:t>实现的难点、要点</a:t>
            </a:r>
            <a:endParaRPr kumimoji="1" lang="zh-CN" altLang="en-US" sz="3200" b="1" spc="600" dirty="0">
              <a:solidFill>
                <a:schemeClr val="tx1">
                  <a:lumMod val="65000"/>
                  <a:lumOff val="35000"/>
                </a:schemeClr>
              </a:solidFill>
              <a:cs typeface="+mn-ea"/>
              <a:sym typeface="+mn-lt"/>
            </a:endParaRPr>
          </a:p>
        </p:txBody>
      </p:sp>
      <p:sp>
        <p:nvSpPr>
          <p:cNvPr id="25" name="文本框 24">
            <a:extLst>
              <a:ext uri="{FF2B5EF4-FFF2-40B4-BE49-F238E27FC236}">
                <a16:creationId xmlns:a16="http://schemas.microsoft.com/office/drawing/2014/main" id="{864AAFC8-C7FC-4547-B752-59057EB16B2F}"/>
              </a:ext>
            </a:extLst>
          </p:cNvPr>
          <p:cNvSpPr txBox="1"/>
          <p:nvPr/>
        </p:nvSpPr>
        <p:spPr>
          <a:xfrm>
            <a:off x="1649075" y="3093040"/>
            <a:ext cx="4894051" cy="338554"/>
          </a:xfrm>
          <a:prstGeom prst="rect">
            <a:avLst/>
          </a:prstGeom>
          <a:noFill/>
        </p:spPr>
        <p:txBody>
          <a:bodyPr wrap="square" rtlCol="0">
            <a:spAutoFit/>
          </a:bodyPr>
          <a:lstStyle/>
          <a:p>
            <a:r>
              <a:rPr lang="en-US" altLang="zh-CN" sz="1600" dirty="0">
                <a:solidFill>
                  <a:schemeClr val="bg1">
                    <a:lumMod val="85000"/>
                  </a:schemeClr>
                </a:solidFill>
                <a:cs typeface="+mn-ea"/>
                <a:sym typeface="+mn-lt"/>
              </a:rPr>
              <a:t>Difficulties and Key Points of Implementation</a:t>
            </a:r>
            <a:endParaRPr lang="zh-CN" altLang="en-US" sz="1600" dirty="0">
              <a:solidFill>
                <a:schemeClr val="bg1">
                  <a:lumMod val="85000"/>
                </a:schemeClr>
              </a:solidFill>
              <a:cs typeface="+mn-ea"/>
              <a:sym typeface="+mn-lt"/>
            </a:endParaRPr>
          </a:p>
        </p:txBody>
      </p:sp>
      <p:sp>
        <p:nvSpPr>
          <p:cNvPr id="26" name="TextBox 24">
            <a:extLst>
              <a:ext uri="{FF2B5EF4-FFF2-40B4-BE49-F238E27FC236}">
                <a16:creationId xmlns:a16="http://schemas.microsoft.com/office/drawing/2014/main" id="{9C4BC2BB-E639-114A-8583-B593D13C0058}"/>
              </a:ext>
            </a:extLst>
          </p:cNvPr>
          <p:cNvSpPr txBox="1"/>
          <p:nvPr/>
        </p:nvSpPr>
        <p:spPr>
          <a:xfrm>
            <a:off x="1649075" y="3532866"/>
            <a:ext cx="3962401" cy="336679"/>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chemeClr val="bg1">
                    <a:lumMod val="50000"/>
                  </a:schemeClr>
                </a:solidFill>
                <a:effectLst/>
                <a:uLnTx/>
                <a:uFillTx/>
                <a:cs typeface="+mn-ea"/>
                <a:sym typeface="+mn-lt"/>
              </a:rPr>
              <a:t>实现过程中遇到的难点，以及一些重要的地方</a:t>
            </a:r>
          </a:p>
        </p:txBody>
      </p:sp>
    </p:spTree>
    <p:extLst>
      <p:ext uri="{BB962C8B-B14F-4D97-AF65-F5344CB8AC3E}">
        <p14:creationId xmlns:p14="http://schemas.microsoft.com/office/powerpoint/2010/main" val="3510586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3000"/>
                            </p:stCondLst>
                            <p:childTnLst>
                              <p:par>
                                <p:cTn id="9" presetID="42"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1000"/>
                                        <p:tgtEl>
                                          <p:spTgt spid="24"/>
                                        </p:tgtEl>
                                      </p:cBhvr>
                                    </p:animEffect>
                                    <p:anim calcmode="lin" valueType="num">
                                      <p:cBhvr>
                                        <p:cTn id="19" dur="1000" fill="hold"/>
                                        <p:tgtEl>
                                          <p:spTgt spid="24"/>
                                        </p:tgtEl>
                                        <p:attrNameLst>
                                          <p:attrName>ppt_x</p:attrName>
                                        </p:attrNameLst>
                                      </p:cBhvr>
                                      <p:tavLst>
                                        <p:tav tm="0">
                                          <p:val>
                                            <p:strVal val="#ppt_x"/>
                                          </p:val>
                                        </p:tav>
                                        <p:tav tm="100000">
                                          <p:val>
                                            <p:strVal val="#ppt_x"/>
                                          </p:val>
                                        </p:tav>
                                      </p:tavLst>
                                    </p:anim>
                                    <p:anim calcmode="lin" valueType="num">
                                      <p:cBhvr>
                                        <p:cTn id="20" dur="1000" fill="hold"/>
                                        <p:tgtEl>
                                          <p:spTgt spid="24"/>
                                        </p:tgtEl>
                                        <p:attrNameLst>
                                          <p:attrName>ppt_y</p:attrName>
                                        </p:attrNameLst>
                                      </p:cBhvr>
                                      <p:tavLst>
                                        <p:tav tm="0">
                                          <p:val>
                                            <p:strVal val="#ppt_y+.1"/>
                                          </p:val>
                                        </p:tav>
                                        <p:tav tm="100000">
                                          <p:val>
                                            <p:strVal val="#ppt_y"/>
                                          </p:val>
                                        </p:tav>
                                      </p:tavLst>
                                    </p:anim>
                                  </p:childTnLst>
                                </p:cTn>
                              </p:par>
                              <p:par>
                                <p:cTn id="21" presetID="22" presetClass="entr" presetSubtype="8"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a:extLst>
              <a:ext uri="{FF2B5EF4-FFF2-40B4-BE49-F238E27FC236}">
                <a16:creationId xmlns:a16="http://schemas.microsoft.com/office/drawing/2014/main" id="{FDA1F92B-5837-B44B-9D3D-C553B5E8E1EC}"/>
              </a:ext>
            </a:extLst>
          </p:cNvPr>
          <p:cNvSpPr/>
          <p:nvPr/>
        </p:nvSpPr>
        <p:spPr>
          <a:xfrm rot="20722132">
            <a:off x="2908155" y="6082291"/>
            <a:ext cx="698784" cy="6987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3" name="矩形 12">
            <a:extLst>
              <a:ext uri="{FF2B5EF4-FFF2-40B4-BE49-F238E27FC236}">
                <a16:creationId xmlns:a16="http://schemas.microsoft.com/office/drawing/2014/main" id="{F915E993-E1ED-0B46-A0FF-9D55217B4D02}"/>
              </a:ext>
            </a:extLst>
          </p:cNvPr>
          <p:cNvSpPr/>
          <p:nvPr/>
        </p:nvSpPr>
        <p:spPr>
          <a:xfrm>
            <a:off x="813913" y="3593766"/>
            <a:ext cx="2711562" cy="885973"/>
          </a:xfrm>
          <a:prstGeom prst="rect">
            <a:avLst/>
          </a:prstGeom>
          <a:solidFill>
            <a:schemeClr val="accent1">
              <a:lumMod val="75000"/>
            </a:schemeClr>
          </a:solidFill>
          <a:ln>
            <a:solidFill>
              <a:srgbClr val="0076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a:extLst>
              <a:ext uri="{FF2B5EF4-FFF2-40B4-BE49-F238E27FC236}">
                <a16:creationId xmlns:a16="http://schemas.microsoft.com/office/drawing/2014/main" id="{A85736FD-0BCF-DD4D-8FFD-A9BC4DC94142}"/>
              </a:ext>
            </a:extLst>
          </p:cNvPr>
          <p:cNvSpPr/>
          <p:nvPr/>
        </p:nvSpPr>
        <p:spPr>
          <a:xfrm>
            <a:off x="695282" y="2406214"/>
            <a:ext cx="4812875" cy="1089529"/>
          </a:xfrm>
          <a:prstGeom prst="rect">
            <a:avLst/>
          </a:prstGeom>
        </p:spPr>
        <p:txBody>
          <a:bodyPr wrap="square">
            <a:spAutoFit/>
          </a:bodyPr>
          <a:lstStyle/>
          <a:p>
            <a:pPr algn="dist" defTabSz="914400">
              <a:lnSpc>
                <a:spcPct val="90000"/>
              </a:lnSpc>
              <a:spcBef>
                <a:spcPct val="0"/>
              </a:spcBef>
            </a:pPr>
            <a:r>
              <a:rPr lang="en-US" altLang="zh-CN" sz="7200" dirty="0">
                <a:solidFill>
                  <a:srgbClr val="2F5597"/>
                </a:solidFill>
                <a:cs typeface="+mn-ea"/>
                <a:sym typeface="+mn-lt"/>
              </a:rPr>
              <a:t>CONTENT</a:t>
            </a:r>
            <a:endParaRPr lang="zh-CN" altLang="en-US" sz="7200" dirty="0">
              <a:solidFill>
                <a:srgbClr val="2F5597"/>
              </a:solidFill>
              <a:cs typeface="+mn-ea"/>
              <a:sym typeface="+mn-lt"/>
            </a:endParaRPr>
          </a:p>
        </p:txBody>
      </p:sp>
      <p:sp>
        <p:nvSpPr>
          <p:cNvPr id="15" name="TextBox 891">
            <a:extLst>
              <a:ext uri="{FF2B5EF4-FFF2-40B4-BE49-F238E27FC236}">
                <a16:creationId xmlns:a16="http://schemas.microsoft.com/office/drawing/2014/main" id="{98D05063-D321-0D42-976E-59F8E562BF06}"/>
              </a:ext>
            </a:extLst>
          </p:cNvPr>
          <p:cNvSpPr txBox="1"/>
          <p:nvPr/>
        </p:nvSpPr>
        <p:spPr>
          <a:xfrm>
            <a:off x="1116043" y="3632230"/>
            <a:ext cx="2060884" cy="830997"/>
          </a:xfrm>
          <a:prstGeom prst="rect">
            <a:avLst/>
          </a:prstGeom>
          <a:noFill/>
        </p:spPr>
        <p:txBody>
          <a:bodyPr wrap="square" rtlCol="0">
            <a:spAutoFit/>
          </a:bodyPr>
          <a:lstStyle/>
          <a:p>
            <a:pPr algn="dist"/>
            <a:r>
              <a:rPr lang="zh-CN" altLang="en-US" sz="4800" dirty="0">
                <a:solidFill>
                  <a:schemeClr val="bg1"/>
                </a:solidFill>
                <a:cs typeface="+mn-ea"/>
                <a:sym typeface="+mn-lt"/>
              </a:rPr>
              <a:t>目录</a:t>
            </a:r>
            <a:endParaRPr lang="zh-CN" altLang="en-US" sz="4800" dirty="0">
              <a:solidFill>
                <a:schemeClr val="tx1">
                  <a:lumMod val="65000"/>
                  <a:lumOff val="35000"/>
                </a:schemeClr>
              </a:solidFill>
              <a:cs typeface="+mn-ea"/>
              <a:sym typeface="+mn-lt"/>
            </a:endParaRPr>
          </a:p>
        </p:txBody>
      </p:sp>
      <p:sp>
        <p:nvSpPr>
          <p:cNvPr id="16" name="矩形 15">
            <a:extLst>
              <a:ext uri="{FF2B5EF4-FFF2-40B4-BE49-F238E27FC236}">
                <a16:creationId xmlns:a16="http://schemas.microsoft.com/office/drawing/2014/main" id="{24FD4CDB-C3E7-474C-83B9-B9C2D480236E}"/>
              </a:ext>
            </a:extLst>
          </p:cNvPr>
          <p:cNvSpPr/>
          <p:nvPr/>
        </p:nvSpPr>
        <p:spPr>
          <a:xfrm>
            <a:off x="5979469" y="1656700"/>
            <a:ext cx="533400"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01</a:t>
            </a:r>
            <a:endParaRPr lang="zh-CN" altLang="en-US" dirty="0">
              <a:cs typeface="+mn-ea"/>
              <a:sym typeface="+mn-lt"/>
            </a:endParaRPr>
          </a:p>
        </p:txBody>
      </p:sp>
      <p:sp>
        <p:nvSpPr>
          <p:cNvPr id="17" name="文本框 16">
            <a:extLst>
              <a:ext uri="{FF2B5EF4-FFF2-40B4-BE49-F238E27FC236}">
                <a16:creationId xmlns:a16="http://schemas.microsoft.com/office/drawing/2014/main" id="{EA45847F-6E35-7E4D-8683-FA0A2911E3DA}"/>
              </a:ext>
            </a:extLst>
          </p:cNvPr>
          <p:cNvSpPr txBox="1"/>
          <p:nvPr/>
        </p:nvSpPr>
        <p:spPr>
          <a:xfrm>
            <a:off x="6675020" y="1618600"/>
            <a:ext cx="2569368" cy="369332"/>
          </a:xfrm>
          <a:prstGeom prst="rect">
            <a:avLst/>
          </a:prstGeom>
          <a:noFill/>
        </p:spPr>
        <p:txBody>
          <a:bodyPr wrap="square" rtlCol="0">
            <a:spAutoFit/>
          </a:bodyPr>
          <a:lstStyle/>
          <a:p>
            <a:r>
              <a:rPr lang="zh-CN" altLang="en-US" b="1" dirty="0">
                <a:cs typeface="+mn-ea"/>
                <a:sym typeface="+mn-lt"/>
              </a:rPr>
              <a:t>工具理解</a:t>
            </a:r>
          </a:p>
        </p:txBody>
      </p:sp>
      <p:sp>
        <p:nvSpPr>
          <p:cNvPr id="18" name="文本框 17">
            <a:extLst>
              <a:ext uri="{FF2B5EF4-FFF2-40B4-BE49-F238E27FC236}">
                <a16:creationId xmlns:a16="http://schemas.microsoft.com/office/drawing/2014/main" id="{0D15A32B-C066-B748-A16B-24A09C43D030}"/>
              </a:ext>
            </a:extLst>
          </p:cNvPr>
          <p:cNvSpPr txBox="1"/>
          <p:nvPr/>
        </p:nvSpPr>
        <p:spPr>
          <a:xfrm>
            <a:off x="6685734" y="2005817"/>
            <a:ext cx="3569727" cy="497380"/>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200" dirty="0">
                <a:solidFill>
                  <a:schemeClr val="tx1">
                    <a:lumMod val="65000"/>
                    <a:lumOff val="35000"/>
                  </a:schemeClr>
                </a:solidFill>
                <a:cs typeface="+mn-ea"/>
                <a:sym typeface="+mn-lt"/>
              </a:rPr>
              <a:t>结合论文对要实现的静态测试用例选择工具</a:t>
            </a:r>
            <a:r>
              <a:rPr lang="en-US" altLang="zh-CN" sz="1200" dirty="0">
                <a:solidFill>
                  <a:schemeClr val="tx1">
                    <a:lumMod val="65000"/>
                    <a:lumOff val="35000"/>
                  </a:schemeClr>
                </a:solidFill>
                <a:cs typeface="+mn-ea"/>
                <a:sym typeface="+mn-lt"/>
              </a:rPr>
              <a:t>STARTS</a:t>
            </a:r>
            <a:r>
              <a:rPr lang="zh-CN" altLang="en-US" sz="1200" dirty="0">
                <a:solidFill>
                  <a:schemeClr val="tx1">
                    <a:lumMod val="65000"/>
                    <a:lumOff val="35000"/>
                  </a:schemeClr>
                </a:solidFill>
                <a:cs typeface="+mn-ea"/>
                <a:sym typeface="+mn-lt"/>
              </a:rPr>
              <a:t>进行理解</a:t>
            </a:r>
            <a:endParaRPr lang="en-US" altLang="zh-CN" sz="1200" dirty="0">
              <a:solidFill>
                <a:schemeClr val="tx1">
                  <a:lumMod val="65000"/>
                  <a:lumOff val="35000"/>
                </a:schemeClr>
              </a:solidFill>
              <a:cs typeface="+mn-ea"/>
              <a:sym typeface="+mn-lt"/>
            </a:endParaRPr>
          </a:p>
        </p:txBody>
      </p:sp>
      <p:sp>
        <p:nvSpPr>
          <p:cNvPr id="19" name="矩形 18">
            <a:extLst>
              <a:ext uri="{FF2B5EF4-FFF2-40B4-BE49-F238E27FC236}">
                <a16:creationId xmlns:a16="http://schemas.microsoft.com/office/drawing/2014/main" id="{4243F668-BC4D-0446-8BCA-8FA25F92CC42}"/>
              </a:ext>
            </a:extLst>
          </p:cNvPr>
          <p:cNvSpPr/>
          <p:nvPr/>
        </p:nvSpPr>
        <p:spPr>
          <a:xfrm>
            <a:off x="5979469" y="4521439"/>
            <a:ext cx="533400"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04</a:t>
            </a:r>
            <a:endParaRPr lang="zh-CN" altLang="en-US" dirty="0">
              <a:cs typeface="+mn-ea"/>
              <a:sym typeface="+mn-lt"/>
            </a:endParaRPr>
          </a:p>
        </p:txBody>
      </p:sp>
      <p:sp>
        <p:nvSpPr>
          <p:cNvPr id="20" name="文本框 19">
            <a:extLst>
              <a:ext uri="{FF2B5EF4-FFF2-40B4-BE49-F238E27FC236}">
                <a16:creationId xmlns:a16="http://schemas.microsoft.com/office/drawing/2014/main" id="{560D57F3-15B1-3442-8951-52C4FC6B9C14}"/>
              </a:ext>
            </a:extLst>
          </p:cNvPr>
          <p:cNvSpPr txBox="1"/>
          <p:nvPr/>
        </p:nvSpPr>
        <p:spPr>
          <a:xfrm>
            <a:off x="6685734" y="4427062"/>
            <a:ext cx="2569368" cy="369332"/>
          </a:xfrm>
          <a:prstGeom prst="rect">
            <a:avLst/>
          </a:prstGeom>
          <a:noFill/>
        </p:spPr>
        <p:txBody>
          <a:bodyPr wrap="square" rtlCol="0">
            <a:spAutoFit/>
          </a:bodyPr>
          <a:lstStyle/>
          <a:p>
            <a:r>
              <a:rPr lang="zh-CN" altLang="en-US" b="1" dirty="0">
                <a:cs typeface="+mn-ea"/>
                <a:sym typeface="+mn-lt"/>
              </a:rPr>
              <a:t>实现的难点、要点</a:t>
            </a:r>
          </a:p>
        </p:txBody>
      </p:sp>
      <p:sp>
        <p:nvSpPr>
          <p:cNvPr id="21" name="文本框 20">
            <a:extLst>
              <a:ext uri="{FF2B5EF4-FFF2-40B4-BE49-F238E27FC236}">
                <a16:creationId xmlns:a16="http://schemas.microsoft.com/office/drawing/2014/main" id="{ABA2B5DF-A4A2-9F4D-A824-ADF148CD8EC6}"/>
              </a:ext>
            </a:extLst>
          </p:cNvPr>
          <p:cNvSpPr txBox="1"/>
          <p:nvPr/>
        </p:nvSpPr>
        <p:spPr>
          <a:xfrm>
            <a:off x="6685734" y="4868315"/>
            <a:ext cx="3569727" cy="286873"/>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200" dirty="0">
                <a:solidFill>
                  <a:schemeClr val="tx1">
                    <a:lumMod val="65000"/>
                    <a:lumOff val="35000"/>
                  </a:schemeClr>
                </a:solidFill>
                <a:cs typeface="+mn-ea"/>
                <a:sym typeface="+mn-lt"/>
              </a:rPr>
              <a:t>实现过程中遇到的难点，以及一些重要的地方</a:t>
            </a:r>
          </a:p>
        </p:txBody>
      </p:sp>
      <p:sp>
        <p:nvSpPr>
          <p:cNvPr id="22" name="矩形 21">
            <a:extLst>
              <a:ext uri="{FF2B5EF4-FFF2-40B4-BE49-F238E27FC236}">
                <a16:creationId xmlns:a16="http://schemas.microsoft.com/office/drawing/2014/main" id="{F7B55B6C-8B03-C642-8ECA-1205AB8FFDBB}"/>
              </a:ext>
            </a:extLst>
          </p:cNvPr>
          <p:cNvSpPr/>
          <p:nvPr/>
        </p:nvSpPr>
        <p:spPr>
          <a:xfrm>
            <a:off x="5979469" y="2669154"/>
            <a:ext cx="533400"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02</a:t>
            </a:r>
            <a:endParaRPr lang="zh-CN" altLang="en-US" dirty="0">
              <a:cs typeface="+mn-ea"/>
              <a:sym typeface="+mn-lt"/>
            </a:endParaRPr>
          </a:p>
        </p:txBody>
      </p:sp>
      <p:sp>
        <p:nvSpPr>
          <p:cNvPr id="23" name="文本框 22">
            <a:extLst>
              <a:ext uri="{FF2B5EF4-FFF2-40B4-BE49-F238E27FC236}">
                <a16:creationId xmlns:a16="http://schemas.microsoft.com/office/drawing/2014/main" id="{808FB6D9-7E84-8946-8671-BA9A9FEB7356}"/>
              </a:ext>
            </a:extLst>
          </p:cNvPr>
          <p:cNvSpPr txBox="1"/>
          <p:nvPr/>
        </p:nvSpPr>
        <p:spPr>
          <a:xfrm>
            <a:off x="6675020" y="2631054"/>
            <a:ext cx="2569368" cy="369332"/>
          </a:xfrm>
          <a:prstGeom prst="rect">
            <a:avLst/>
          </a:prstGeom>
          <a:noFill/>
        </p:spPr>
        <p:txBody>
          <a:bodyPr wrap="square" rtlCol="0">
            <a:spAutoFit/>
          </a:bodyPr>
          <a:lstStyle/>
          <a:p>
            <a:r>
              <a:rPr lang="zh-CN" altLang="en-US" b="1" dirty="0">
                <a:cs typeface="+mn-ea"/>
                <a:sym typeface="+mn-lt"/>
              </a:rPr>
              <a:t>实现步骤</a:t>
            </a:r>
          </a:p>
        </p:txBody>
      </p:sp>
      <p:sp>
        <p:nvSpPr>
          <p:cNvPr id="24" name="文本框 23">
            <a:extLst>
              <a:ext uri="{FF2B5EF4-FFF2-40B4-BE49-F238E27FC236}">
                <a16:creationId xmlns:a16="http://schemas.microsoft.com/office/drawing/2014/main" id="{41085296-AEB1-8F41-9D09-7DFF24E2EABB}"/>
              </a:ext>
            </a:extLst>
          </p:cNvPr>
          <p:cNvSpPr txBox="1"/>
          <p:nvPr/>
        </p:nvSpPr>
        <p:spPr>
          <a:xfrm>
            <a:off x="6685734" y="3018271"/>
            <a:ext cx="3569727" cy="286873"/>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200" dirty="0">
                <a:solidFill>
                  <a:schemeClr val="tx1">
                    <a:lumMod val="65000"/>
                    <a:lumOff val="35000"/>
                  </a:schemeClr>
                </a:solidFill>
                <a:cs typeface="+mn-ea"/>
                <a:sym typeface="+mn-lt"/>
              </a:rPr>
              <a:t>结合论文按步骤实现</a:t>
            </a:r>
            <a:r>
              <a:rPr lang="en-US" altLang="zh-CN" sz="1200" dirty="0">
                <a:solidFill>
                  <a:schemeClr val="tx1">
                    <a:lumMod val="65000"/>
                    <a:lumOff val="35000"/>
                  </a:schemeClr>
                </a:solidFill>
                <a:cs typeface="+mn-ea"/>
                <a:sym typeface="+mn-lt"/>
              </a:rPr>
              <a:t>STARTS</a:t>
            </a:r>
          </a:p>
        </p:txBody>
      </p:sp>
      <p:sp>
        <p:nvSpPr>
          <p:cNvPr id="25" name="矩形 24">
            <a:extLst>
              <a:ext uri="{FF2B5EF4-FFF2-40B4-BE49-F238E27FC236}">
                <a16:creationId xmlns:a16="http://schemas.microsoft.com/office/drawing/2014/main" id="{40FDEB0C-168C-E04F-BE1C-DF24C10A9CCD}"/>
              </a:ext>
            </a:extLst>
          </p:cNvPr>
          <p:cNvSpPr/>
          <p:nvPr/>
        </p:nvSpPr>
        <p:spPr>
          <a:xfrm>
            <a:off x="5979469" y="5513984"/>
            <a:ext cx="533400"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05</a:t>
            </a:r>
            <a:endParaRPr lang="zh-CN" altLang="en-US" dirty="0">
              <a:cs typeface="+mn-ea"/>
              <a:sym typeface="+mn-lt"/>
            </a:endParaRPr>
          </a:p>
        </p:txBody>
      </p:sp>
      <p:sp>
        <p:nvSpPr>
          <p:cNvPr id="26" name="文本框 25">
            <a:extLst>
              <a:ext uri="{FF2B5EF4-FFF2-40B4-BE49-F238E27FC236}">
                <a16:creationId xmlns:a16="http://schemas.microsoft.com/office/drawing/2014/main" id="{0C5C837A-E2EE-4345-BC71-759E58CE4A7A}"/>
              </a:ext>
            </a:extLst>
          </p:cNvPr>
          <p:cNvSpPr txBox="1"/>
          <p:nvPr/>
        </p:nvSpPr>
        <p:spPr>
          <a:xfrm>
            <a:off x="6685734" y="5453109"/>
            <a:ext cx="2569368" cy="369332"/>
          </a:xfrm>
          <a:prstGeom prst="rect">
            <a:avLst/>
          </a:prstGeom>
          <a:noFill/>
        </p:spPr>
        <p:txBody>
          <a:bodyPr wrap="square" rtlCol="0">
            <a:spAutoFit/>
          </a:bodyPr>
          <a:lstStyle/>
          <a:p>
            <a:r>
              <a:rPr lang="zh-CN" altLang="en-US" b="1" dirty="0">
                <a:cs typeface="+mn-ea"/>
                <a:sym typeface="+mn-lt"/>
              </a:rPr>
              <a:t>实验结果</a:t>
            </a:r>
          </a:p>
        </p:txBody>
      </p:sp>
      <p:sp>
        <p:nvSpPr>
          <p:cNvPr id="27" name="文本框 26">
            <a:extLst>
              <a:ext uri="{FF2B5EF4-FFF2-40B4-BE49-F238E27FC236}">
                <a16:creationId xmlns:a16="http://schemas.microsoft.com/office/drawing/2014/main" id="{80E005EE-B1CC-6040-A1CC-B04E0D15D91D}"/>
              </a:ext>
            </a:extLst>
          </p:cNvPr>
          <p:cNvSpPr txBox="1"/>
          <p:nvPr/>
        </p:nvSpPr>
        <p:spPr>
          <a:xfrm>
            <a:off x="6675019" y="5868945"/>
            <a:ext cx="3569727" cy="286873"/>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200" dirty="0">
                <a:solidFill>
                  <a:schemeClr val="tx1">
                    <a:lumMod val="65000"/>
                    <a:lumOff val="35000"/>
                  </a:schemeClr>
                </a:solidFill>
                <a:cs typeface="+mn-ea"/>
                <a:sym typeface="+mn-lt"/>
              </a:rPr>
              <a:t>对复现的工具进行测试，验证正确性和有效性</a:t>
            </a:r>
          </a:p>
        </p:txBody>
      </p:sp>
      <p:grpSp>
        <p:nvGrpSpPr>
          <p:cNvPr id="28" name="组合 27">
            <a:extLst>
              <a:ext uri="{FF2B5EF4-FFF2-40B4-BE49-F238E27FC236}">
                <a16:creationId xmlns:a16="http://schemas.microsoft.com/office/drawing/2014/main" id="{B0AF66E5-CD7A-4A23-8789-73FFDF2F28C2}"/>
              </a:ext>
            </a:extLst>
          </p:cNvPr>
          <p:cNvGrpSpPr/>
          <p:nvPr/>
        </p:nvGrpSpPr>
        <p:grpSpPr>
          <a:xfrm>
            <a:off x="925225" y="484441"/>
            <a:ext cx="11512319" cy="7057559"/>
            <a:chOff x="925225" y="484441"/>
            <a:chExt cx="11512319" cy="7057559"/>
          </a:xfrm>
        </p:grpSpPr>
        <p:sp>
          <p:nvSpPr>
            <p:cNvPr id="29" name="矩形 28">
              <a:extLst>
                <a:ext uri="{FF2B5EF4-FFF2-40B4-BE49-F238E27FC236}">
                  <a16:creationId xmlns:a16="http://schemas.microsoft.com/office/drawing/2014/main" id="{B71D62F4-7FEC-4F48-9D27-A80FCA182CA9}"/>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0" name="矩形: 圆角 4">
              <a:extLst>
                <a:ext uri="{FF2B5EF4-FFF2-40B4-BE49-F238E27FC236}">
                  <a16:creationId xmlns:a16="http://schemas.microsoft.com/office/drawing/2014/main" id="{FA23EA1C-3F93-44A3-9FCD-5BC35C5A5A9F}"/>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1" name="矩形: 圆角 4">
              <a:extLst>
                <a:ext uri="{FF2B5EF4-FFF2-40B4-BE49-F238E27FC236}">
                  <a16:creationId xmlns:a16="http://schemas.microsoft.com/office/drawing/2014/main" id="{254958F9-5725-4E84-A9B6-D7CC4DA121AB}"/>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2" name="矩形: 圆角 4">
              <a:extLst>
                <a:ext uri="{FF2B5EF4-FFF2-40B4-BE49-F238E27FC236}">
                  <a16:creationId xmlns:a16="http://schemas.microsoft.com/office/drawing/2014/main" id="{B25531CA-23A0-4F8B-9B2B-BEE521A3727B}"/>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3" name="矩形: 圆角 4">
              <a:extLst>
                <a:ext uri="{FF2B5EF4-FFF2-40B4-BE49-F238E27FC236}">
                  <a16:creationId xmlns:a16="http://schemas.microsoft.com/office/drawing/2014/main" id="{B2E4680D-B9D5-4C24-B9D3-42A5203316EB}"/>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4" name="矩形: 圆角 4">
              <a:extLst>
                <a:ext uri="{FF2B5EF4-FFF2-40B4-BE49-F238E27FC236}">
                  <a16:creationId xmlns:a16="http://schemas.microsoft.com/office/drawing/2014/main" id="{04D3243A-8E80-4DCC-9B91-50CA49EE18F7}"/>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2" name="文本框 1">
            <a:extLst>
              <a:ext uri="{FF2B5EF4-FFF2-40B4-BE49-F238E27FC236}">
                <a16:creationId xmlns:a16="http://schemas.microsoft.com/office/drawing/2014/main" id="{10F693B3-AA4D-AA42-BACD-101F2C2AF6D7}"/>
              </a:ext>
            </a:extLst>
          </p:cNvPr>
          <p:cNvSpPr txBox="1"/>
          <p:nvPr/>
        </p:nvSpPr>
        <p:spPr>
          <a:xfrm>
            <a:off x="10858500" y="2014538"/>
            <a:ext cx="184731" cy="369332"/>
          </a:xfrm>
          <a:prstGeom prst="rect">
            <a:avLst/>
          </a:prstGeom>
          <a:noFill/>
        </p:spPr>
        <p:txBody>
          <a:bodyPr wrap="none" rtlCol="0">
            <a:spAutoFit/>
          </a:bodyPr>
          <a:lstStyle/>
          <a:p>
            <a:endParaRPr kumimoji="1" lang="zh-CN" altLang="en-US" dirty="0"/>
          </a:p>
        </p:txBody>
      </p:sp>
      <p:sp>
        <p:nvSpPr>
          <p:cNvPr id="35" name="矩形 34">
            <a:extLst>
              <a:ext uri="{FF2B5EF4-FFF2-40B4-BE49-F238E27FC236}">
                <a16:creationId xmlns:a16="http://schemas.microsoft.com/office/drawing/2014/main" id="{6EFFBFF2-B54B-9B47-B2E3-FBAFD77CA0DD}"/>
              </a:ext>
            </a:extLst>
          </p:cNvPr>
          <p:cNvSpPr/>
          <p:nvPr/>
        </p:nvSpPr>
        <p:spPr>
          <a:xfrm>
            <a:off x="5979469" y="3583575"/>
            <a:ext cx="533400"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03</a:t>
            </a:r>
            <a:endParaRPr lang="zh-CN" altLang="en-US" dirty="0">
              <a:cs typeface="+mn-ea"/>
              <a:sym typeface="+mn-lt"/>
            </a:endParaRPr>
          </a:p>
        </p:txBody>
      </p:sp>
      <p:sp>
        <p:nvSpPr>
          <p:cNvPr id="36" name="文本框 35">
            <a:extLst>
              <a:ext uri="{FF2B5EF4-FFF2-40B4-BE49-F238E27FC236}">
                <a16:creationId xmlns:a16="http://schemas.microsoft.com/office/drawing/2014/main" id="{37558D25-CC6A-6447-88F8-D8825DBFA01C}"/>
              </a:ext>
            </a:extLst>
          </p:cNvPr>
          <p:cNvSpPr txBox="1"/>
          <p:nvPr/>
        </p:nvSpPr>
        <p:spPr>
          <a:xfrm>
            <a:off x="6675020" y="3517406"/>
            <a:ext cx="2569368" cy="369332"/>
          </a:xfrm>
          <a:prstGeom prst="rect">
            <a:avLst/>
          </a:prstGeom>
          <a:noFill/>
        </p:spPr>
        <p:txBody>
          <a:bodyPr wrap="square" rtlCol="0">
            <a:spAutoFit/>
          </a:bodyPr>
          <a:lstStyle/>
          <a:p>
            <a:r>
              <a:rPr lang="zh-CN" altLang="en-US" b="1" dirty="0">
                <a:cs typeface="+mn-ea"/>
                <a:sym typeface="+mn-lt"/>
              </a:rPr>
              <a:t>实现目标</a:t>
            </a:r>
          </a:p>
        </p:txBody>
      </p:sp>
      <p:sp>
        <p:nvSpPr>
          <p:cNvPr id="37" name="文本框 36">
            <a:extLst>
              <a:ext uri="{FF2B5EF4-FFF2-40B4-BE49-F238E27FC236}">
                <a16:creationId xmlns:a16="http://schemas.microsoft.com/office/drawing/2014/main" id="{DA8C8CC4-E0C1-7347-9BEA-D93AB46A5856}"/>
              </a:ext>
            </a:extLst>
          </p:cNvPr>
          <p:cNvSpPr txBox="1"/>
          <p:nvPr/>
        </p:nvSpPr>
        <p:spPr>
          <a:xfrm>
            <a:off x="6675020" y="3891382"/>
            <a:ext cx="3569727" cy="286873"/>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200" dirty="0">
                <a:solidFill>
                  <a:schemeClr val="tx1">
                    <a:lumMod val="65000"/>
                    <a:lumOff val="35000"/>
                  </a:schemeClr>
                </a:solidFill>
                <a:cs typeface="+mn-ea"/>
                <a:sym typeface="+mn-lt"/>
              </a:rPr>
              <a:t>STARTS</a:t>
            </a:r>
            <a:r>
              <a:rPr lang="zh-CN" altLang="en-US" sz="1200" dirty="0">
                <a:solidFill>
                  <a:schemeClr val="tx1">
                    <a:lumMod val="65000"/>
                    <a:lumOff val="35000"/>
                  </a:schemeClr>
                </a:solidFill>
                <a:cs typeface="+mn-ea"/>
                <a:sym typeface="+mn-lt"/>
              </a:rPr>
              <a:t>需要实现的功能</a:t>
            </a:r>
            <a:endParaRPr lang="en-US" altLang="zh-CN" sz="1200" dirty="0">
              <a:solidFill>
                <a:schemeClr val="tx1">
                  <a:lumMod val="65000"/>
                  <a:lumOff val="35000"/>
                </a:schemeClr>
              </a:solidFill>
              <a:cs typeface="+mn-ea"/>
              <a:sym typeface="+mn-lt"/>
            </a:endParaRPr>
          </a:p>
        </p:txBody>
      </p:sp>
    </p:spTree>
    <p:extLst>
      <p:ext uri="{BB962C8B-B14F-4D97-AF65-F5344CB8AC3E}">
        <p14:creationId xmlns:p14="http://schemas.microsoft.com/office/powerpoint/2010/main" val="33350017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down)">
                                      <p:cBhvr>
                                        <p:cTn id="14" dur="500"/>
                                        <p:tgtEl>
                                          <p:spTgt spid="16"/>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500"/>
                                        <p:tgtEl>
                                          <p:spTgt spid="22"/>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down)">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wipe(down)">
                                      <p:cBhvr>
                                        <p:cTn id="30" dur="500"/>
                                        <p:tgtEl>
                                          <p:spTgt spid="35"/>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wipe(down)">
                                      <p:cBhvr>
                                        <p:cTn id="33" dur="500"/>
                                        <p:tgtEl>
                                          <p:spTgt spid="3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down)">
                                      <p:cBhvr>
                                        <p:cTn id="38" dur="500"/>
                                        <p:tgtEl>
                                          <p:spTgt spid="19"/>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down)">
                                      <p:cBhvr>
                                        <p:cTn id="41" dur="500"/>
                                        <p:tgtEl>
                                          <p:spTgt spid="2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wipe(down)">
                                      <p:cBhvr>
                                        <p:cTn id="46" dur="500"/>
                                        <p:tgtEl>
                                          <p:spTgt spid="25"/>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down)">
                                      <p:cBhvr>
                                        <p:cTn id="4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animBg="1"/>
      <p:bldP spid="17" grpId="0"/>
      <p:bldP spid="19" grpId="0" animBg="1"/>
      <p:bldP spid="20" grpId="0"/>
      <p:bldP spid="22" grpId="0" animBg="1"/>
      <p:bldP spid="23" grpId="0"/>
      <p:bldP spid="25" grpId="0" animBg="1"/>
      <p:bldP spid="26" grpId="0"/>
      <p:bldP spid="35" grpId="0" animBg="1"/>
      <p:bldP spid="3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7">
            <a:extLst>
              <a:ext uri="{FF2B5EF4-FFF2-40B4-BE49-F238E27FC236}">
                <a16:creationId xmlns:a16="http://schemas.microsoft.com/office/drawing/2014/main" id="{F21E012F-A88A-8E44-9178-C7F769B84C42}"/>
              </a:ext>
            </a:extLst>
          </p:cNvPr>
          <p:cNvSpPr txBox="1"/>
          <p:nvPr/>
        </p:nvSpPr>
        <p:spPr>
          <a:xfrm>
            <a:off x="995912" y="1360791"/>
            <a:ext cx="1415772"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难点一</a:t>
            </a:r>
          </a:p>
        </p:txBody>
      </p:sp>
      <p:sp>
        <p:nvSpPr>
          <p:cNvPr id="19" name="Google Shape;86;p19">
            <a:extLst>
              <a:ext uri="{FF2B5EF4-FFF2-40B4-BE49-F238E27FC236}">
                <a16:creationId xmlns:a16="http://schemas.microsoft.com/office/drawing/2014/main" id="{571A792C-7B0E-A94D-99B2-85660833A4B2}"/>
              </a:ext>
            </a:extLst>
          </p:cNvPr>
          <p:cNvSpPr txBox="1"/>
          <p:nvPr/>
        </p:nvSpPr>
        <p:spPr>
          <a:xfrm>
            <a:off x="963318" y="870565"/>
            <a:ext cx="3183654" cy="310226"/>
          </a:xfrm>
          <a:prstGeom prst="rect">
            <a:avLst/>
          </a:prstGeom>
          <a:noFill/>
          <a:ln>
            <a:noFill/>
          </a:ln>
        </p:spPr>
        <p:txBody>
          <a:bodyPr spcFirstLastPara="1" wrap="square" lIns="91425" tIns="45700" rIns="91425" bIns="45700" anchor="t" anchorCtr="0">
            <a:noAutofit/>
          </a:bodyPr>
          <a:lstStyle/>
          <a:p>
            <a:pPr lvl="0"/>
            <a:r>
              <a:rPr lang="en-US" sz="2400" dirty="0">
                <a:solidFill>
                  <a:schemeClr val="accent1"/>
                </a:solidFill>
                <a:cs typeface="+mn-ea"/>
                <a:sym typeface="+mn-lt"/>
              </a:rPr>
              <a:t>Aporia 1</a:t>
            </a:r>
            <a:endParaRPr sz="2400" b="0" i="0" u="none" strike="noStrike" cap="none" dirty="0">
              <a:solidFill>
                <a:schemeClr val="accent1"/>
              </a:solidFill>
              <a:cs typeface="+mn-ea"/>
              <a:sym typeface="+mn-lt"/>
            </a:endParaRPr>
          </a:p>
        </p:txBody>
      </p:sp>
      <p:sp>
        <p:nvSpPr>
          <p:cNvPr id="20" name="TextBox 24">
            <a:extLst>
              <a:ext uri="{FF2B5EF4-FFF2-40B4-BE49-F238E27FC236}">
                <a16:creationId xmlns:a16="http://schemas.microsoft.com/office/drawing/2014/main" id="{76644E6E-E25F-5D41-846E-A4C6C568A076}"/>
              </a:ext>
            </a:extLst>
          </p:cNvPr>
          <p:cNvSpPr txBox="1"/>
          <p:nvPr/>
        </p:nvSpPr>
        <p:spPr>
          <a:xfrm>
            <a:off x="3034342" y="1812287"/>
            <a:ext cx="8740762" cy="700560"/>
          </a:xfrm>
          <a:prstGeom prst="rect">
            <a:avLst/>
          </a:prstGeom>
          <a:noFill/>
        </p:spPr>
        <p:txBody>
          <a:bodyPr wrap="square" lIns="91423" tIns="45712" rIns="91423" bIns="45712" rtlCol="0">
            <a:spAutoFit/>
          </a:bodyPr>
          <a:lstStyle/>
          <a:p>
            <a:pPr defTabSz="1217930">
              <a:lnSpc>
                <a:spcPct val="150000"/>
              </a:lnSpc>
              <a:defRPr/>
            </a:pPr>
            <a:endParaRPr lang="en-US" altLang="zh-CN" sz="1400" dirty="0">
              <a:solidFill>
                <a:schemeClr val="bg1">
                  <a:lumMod val="50000"/>
                </a:schemeClr>
              </a:solidFill>
              <a:cs typeface="+mn-ea"/>
              <a:sym typeface="+mn-lt"/>
            </a:endParaRPr>
          </a:p>
          <a:p>
            <a:pPr marL="342900" indent="-342900" defTabSz="1217930">
              <a:lnSpc>
                <a:spcPct val="150000"/>
              </a:lnSpc>
              <a:buFont typeface="+mj-lt"/>
              <a:buAutoNum type="arabicPeriod"/>
              <a:defRPr/>
            </a:pPr>
            <a:r>
              <a:rPr lang="zh-CN" altLang="en-US" sz="1400" dirty="0">
                <a:solidFill>
                  <a:schemeClr val="bg1">
                    <a:lumMod val="50000"/>
                  </a:schemeClr>
                </a:solidFill>
                <a:cs typeface="+mn-ea"/>
                <a:sym typeface="+mn-lt"/>
              </a:rPr>
              <a:t>通过 </a:t>
            </a:r>
            <a:r>
              <a:rPr lang="en" altLang="zh-CN" sz="1400" dirty="0" err="1">
                <a:solidFill>
                  <a:schemeClr val="bg1">
                    <a:lumMod val="50000"/>
                  </a:schemeClr>
                </a:solidFill>
                <a:cs typeface="+mn-ea"/>
                <a:sym typeface="+mn-lt"/>
              </a:rPr>
              <a:t>java.util.spi.ToolProvider</a:t>
            </a:r>
            <a:r>
              <a:rPr lang="zh-CN" altLang="en-US" sz="1400" dirty="0">
                <a:solidFill>
                  <a:schemeClr val="bg1">
                    <a:lumMod val="50000"/>
                  </a:schemeClr>
                </a:solidFill>
                <a:cs typeface="+mn-ea"/>
                <a:sym typeface="+mn-lt"/>
              </a:rPr>
              <a:t>来加载</a:t>
            </a:r>
            <a:r>
              <a:rPr lang="en" altLang="zh-CN" sz="1400" dirty="0" err="1">
                <a:solidFill>
                  <a:schemeClr val="bg1">
                    <a:lumMod val="50000"/>
                  </a:schemeClr>
                </a:solidFill>
                <a:cs typeface="+mn-ea"/>
                <a:sym typeface="+mn-lt"/>
              </a:rPr>
              <a:t>jdeps</a:t>
            </a:r>
            <a:r>
              <a:rPr lang="zh-CN" altLang="en" sz="1400" dirty="0">
                <a:solidFill>
                  <a:schemeClr val="bg1">
                    <a:lumMod val="50000"/>
                  </a:schemeClr>
                </a:solidFill>
                <a:cs typeface="+mn-ea"/>
                <a:sym typeface="+mn-lt"/>
              </a:rPr>
              <a:t>，</a:t>
            </a:r>
            <a:r>
              <a:rPr lang="zh-CN" altLang="en-US" sz="1400" dirty="0">
                <a:solidFill>
                  <a:schemeClr val="bg1">
                    <a:lumMod val="50000"/>
                  </a:schemeClr>
                </a:solidFill>
                <a:cs typeface="+mn-ea"/>
                <a:sym typeface="+mn-lt"/>
              </a:rPr>
              <a:t>这里面涉及到了一些关于</a:t>
            </a:r>
            <a:r>
              <a:rPr lang="en" altLang="zh-CN" sz="1400" dirty="0">
                <a:solidFill>
                  <a:schemeClr val="bg1">
                    <a:lumMod val="50000"/>
                  </a:schemeClr>
                </a:solidFill>
                <a:cs typeface="+mn-ea"/>
                <a:sym typeface="+mn-lt"/>
              </a:rPr>
              <a:t>java</a:t>
            </a:r>
            <a:r>
              <a:rPr lang="zh-CN" altLang="en-US" sz="1400" dirty="0">
                <a:solidFill>
                  <a:schemeClr val="bg1">
                    <a:lumMod val="50000"/>
                  </a:schemeClr>
                </a:solidFill>
                <a:cs typeface="+mn-ea"/>
                <a:sym typeface="+mn-lt"/>
              </a:rPr>
              <a:t>反射的知识</a:t>
            </a:r>
            <a:endParaRPr kumimoji="0" lang="zh-CN" altLang="en-US" sz="1400" b="0" i="0" u="none" strike="noStrike" kern="1200" cap="none" spc="0" normalizeH="0" baseline="0" noProof="0" dirty="0">
              <a:ln>
                <a:noFill/>
              </a:ln>
              <a:solidFill>
                <a:schemeClr val="bg1">
                  <a:lumMod val="50000"/>
                </a:schemeClr>
              </a:solidFill>
              <a:effectLst/>
              <a:uLnTx/>
              <a:uFillTx/>
              <a:cs typeface="+mn-ea"/>
              <a:sym typeface="+mn-lt"/>
            </a:endParaRPr>
          </a:p>
        </p:txBody>
      </p:sp>
      <p:grpSp>
        <p:nvGrpSpPr>
          <p:cNvPr id="43" name="组合 42">
            <a:extLst>
              <a:ext uri="{FF2B5EF4-FFF2-40B4-BE49-F238E27FC236}">
                <a16:creationId xmlns:a16="http://schemas.microsoft.com/office/drawing/2014/main" id="{478B659E-48CE-47AC-AA22-3759FD5093D3}"/>
              </a:ext>
            </a:extLst>
          </p:cNvPr>
          <p:cNvGrpSpPr/>
          <p:nvPr/>
        </p:nvGrpSpPr>
        <p:grpSpPr>
          <a:xfrm rot="15433288">
            <a:off x="2233790" y="-474544"/>
            <a:ext cx="8481704" cy="9397093"/>
            <a:chOff x="4297364" y="903288"/>
            <a:chExt cx="2946834" cy="3067178"/>
          </a:xfrm>
          <a:solidFill>
            <a:schemeClr val="bg1">
              <a:lumMod val="65000"/>
              <a:alpha val="3000"/>
            </a:schemeClr>
          </a:solidFill>
        </p:grpSpPr>
        <p:sp>
          <p:nvSpPr>
            <p:cNvPr id="44" name="Freeform 5">
              <a:extLst>
                <a:ext uri="{FF2B5EF4-FFF2-40B4-BE49-F238E27FC236}">
                  <a16:creationId xmlns:a16="http://schemas.microsoft.com/office/drawing/2014/main" id="{EC0EA7FE-8CAB-409C-809F-5F493AD99CC0}"/>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5" name="Freeform 7">
              <a:extLst>
                <a:ext uri="{FF2B5EF4-FFF2-40B4-BE49-F238E27FC236}">
                  <a16:creationId xmlns:a16="http://schemas.microsoft.com/office/drawing/2014/main" id="{0577F22F-9622-45AD-988D-9768436E6A8A}"/>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6" name="Freeform 9">
              <a:extLst>
                <a:ext uri="{FF2B5EF4-FFF2-40B4-BE49-F238E27FC236}">
                  <a16:creationId xmlns:a16="http://schemas.microsoft.com/office/drawing/2014/main" id="{736E2643-4A6B-4BF8-BA96-810C104FC25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7" name="Freeform 10">
              <a:extLst>
                <a:ext uri="{FF2B5EF4-FFF2-40B4-BE49-F238E27FC236}">
                  <a16:creationId xmlns:a16="http://schemas.microsoft.com/office/drawing/2014/main" id="{F308E52D-296E-44B9-AA83-77B2A636121E}"/>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8" name="Freeform 11">
              <a:extLst>
                <a:ext uri="{FF2B5EF4-FFF2-40B4-BE49-F238E27FC236}">
                  <a16:creationId xmlns:a16="http://schemas.microsoft.com/office/drawing/2014/main" id="{04F9F718-3751-4187-A311-008B7040C50F}"/>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49" name="组合 48">
            <a:extLst>
              <a:ext uri="{FF2B5EF4-FFF2-40B4-BE49-F238E27FC236}">
                <a16:creationId xmlns:a16="http://schemas.microsoft.com/office/drawing/2014/main" id="{04BD928A-AF90-4558-9F70-1381E575EEE3}"/>
              </a:ext>
            </a:extLst>
          </p:cNvPr>
          <p:cNvGrpSpPr/>
          <p:nvPr/>
        </p:nvGrpSpPr>
        <p:grpSpPr>
          <a:xfrm>
            <a:off x="925225" y="484441"/>
            <a:ext cx="11512319" cy="7057559"/>
            <a:chOff x="925225" y="484441"/>
            <a:chExt cx="11512319" cy="7057559"/>
          </a:xfrm>
        </p:grpSpPr>
        <p:sp>
          <p:nvSpPr>
            <p:cNvPr id="50" name="矩形 49">
              <a:extLst>
                <a:ext uri="{FF2B5EF4-FFF2-40B4-BE49-F238E27FC236}">
                  <a16:creationId xmlns:a16="http://schemas.microsoft.com/office/drawing/2014/main" id="{7C64BCC1-0031-4367-82FA-207127E9BB82}"/>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51" name="矩形: 圆角 4">
              <a:extLst>
                <a:ext uri="{FF2B5EF4-FFF2-40B4-BE49-F238E27FC236}">
                  <a16:creationId xmlns:a16="http://schemas.microsoft.com/office/drawing/2014/main" id="{EB0BA0EC-C24F-41D1-8D20-2E499DF19CC5}"/>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圆角 4">
              <a:extLst>
                <a:ext uri="{FF2B5EF4-FFF2-40B4-BE49-F238E27FC236}">
                  <a16:creationId xmlns:a16="http://schemas.microsoft.com/office/drawing/2014/main" id="{408327E8-8580-4A51-A713-2781BD636CD9}"/>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3" name="矩形: 圆角 4">
              <a:extLst>
                <a:ext uri="{FF2B5EF4-FFF2-40B4-BE49-F238E27FC236}">
                  <a16:creationId xmlns:a16="http://schemas.microsoft.com/office/drawing/2014/main" id="{2EC160BB-B162-4603-9B74-55AF67410E75}"/>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4" name="矩形: 圆角 4">
              <a:extLst>
                <a:ext uri="{FF2B5EF4-FFF2-40B4-BE49-F238E27FC236}">
                  <a16:creationId xmlns:a16="http://schemas.microsoft.com/office/drawing/2014/main" id="{2B6D0B16-45E4-4339-8C93-6DC058BAD465}"/>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5" name="矩形: 圆角 4">
              <a:extLst>
                <a:ext uri="{FF2B5EF4-FFF2-40B4-BE49-F238E27FC236}">
                  <a16:creationId xmlns:a16="http://schemas.microsoft.com/office/drawing/2014/main" id="{D333B02F-466B-4EAC-844C-44DE07B26B53}"/>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56" name="文本框 55">
            <a:extLst>
              <a:ext uri="{FF2B5EF4-FFF2-40B4-BE49-F238E27FC236}">
                <a16:creationId xmlns:a16="http://schemas.microsoft.com/office/drawing/2014/main" id="{ADD175F6-A777-4338-A380-B3CDBDEE46E2}"/>
              </a:ext>
            </a:extLst>
          </p:cNvPr>
          <p:cNvSpPr txBox="1"/>
          <p:nvPr/>
        </p:nvSpPr>
        <p:spPr>
          <a:xfrm flipH="1">
            <a:off x="3434505" y="849062"/>
            <a:ext cx="6898695" cy="1043088"/>
          </a:xfrm>
          <a:prstGeom prst="rect">
            <a:avLst/>
          </a:prstGeom>
          <a:noFill/>
        </p:spPr>
        <p:txBody>
          <a:bodyPr wrap="square" rtlCol="0">
            <a:spAutoFit/>
          </a:bodyPr>
          <a:lstStyle/>
          <a:p>
            <a:pPr>
              <a:spcBef>
                <a:spcPts val="1200"/>
              </a:spcBef>
            </a:pPr>
            <a:r>
              <a:rPr lang="en" altLang="zh-CN" sz="2000" dirty="0" err="1">
                <a:solidFill>
                  <a:schemeClr val="tx1">
                    <a:lumMod val="65000"/>
                    <a:lumOff val="35000"/>
                  </a:schemeClr>
                </a:solidFill>
                <a:cs typeface="+mn-ea"/>
                <a:sym typeface="+mn-lt"/>
              </a:rPr>
              <a:t>jdeps</a:t>
            </a:r>
            <a:r>
              <a:rPr lang="zh-CN" altLang="en-US" sz="2000" dirty="0">
                <a:solidFill>
                  <a:schemeClr val="tx1">
                    <a:lumMod val="65000"/>
                    <a:lumOff val="35000"/>
                  </a:schemeClr>
                </a:solidFill>
                <a:cs typeface="+mn-ea"/>
                <a:sym typeface="+mn-lt"/>
              </a:rPr>
              <a:t>是一个</a:t>
            </a:r>
            <a:r>
              <a:rPr lang="en-US" altLang="zh-CN" sz="2000" dirty="0" err="1">
                <a:solidFill>
                  <a:schemeClr val="tx1">
                    <a:lumMod val="65000"/>
                    <a:lumOff val="35000"/>
                  </a:schemeClr>
                </a:solidFill>
                <a:cs typeface="+mn-ea"/>
                <a:sym typeface="+mn-lt"/>
              </a:rPr>
              <a:t>jdk</a:t>
            </a:r>
            <a:r>
              <a:rPr lang="zh-CN" altLang="en-US" sz="2000" dirty="0">
                <a:solidFill>
                  <a:schemeClr val="tx1">
                    <a:lumMod val="65000"/>
                    <a:lumOff val="35000"/>
                  </a:schemeClr>
                </a:solidFill>
                <a:cs typeface="+mn-ea"/>
                <a:sym typeface="+mn-lt"/>
              </a:rPr>
              <a:t>的命令行工具，该怎么使用</a:t>
            </a:r>
            <a:r>
              <a:rPr lang="en" altLang="zh-CN" sz="2000" dirty="0">
                <a:solidFill>
                  <a:schemeClr val="tx1">
                    <a:lumMod val="65000"/>
                    <a:lumOff val="35000"/>
                  </a:schemeClr>
                </a:solidFill>
                <a:cs typeface="+mn-ea"/>
                <a:sym typeface="+mn-lt"/>
              </a:rPr>
              <a:t>java</a:t>
            </a:r>
            <a:r>
              <a:rPr lang="zh-CN" altLang="en-US" sz="2000" dirty="0">
                <a:solidFill>
                  <a:schemeClr val="tx1">
                    <a:lumMod val="65000"/>
                    <a:lumOff val="35000"/>
                  </a:schemeClr>
                </a:solidFill>
                <a:cs typeface="+mn-ea"/>
                <a:sym typeface="+mn-lt"/>
              </a:rPr>
              <a:t>代码去调用它呢？通过学习</a:t>
            </a:r>
            <a:r>
              <a:rPr lang="en" altLang="zh-CN" sz="2000" dirty="0" err="1">
                <a:solidFill>
                  <a:schemeClr val="tx1">
                    <a:lumMod val="65000"/>
                    <a:lumOff val="35000"/>
                  </a:schemeClr>
                </a:solidFill>
                <a:cs typeface="+mn-ea"/>
                <a:sym typeface="+mn-lt"/>
              </a:rPr>
              <a:t>github</a:t>
            </a:r>
            <a:r>
              <a:rPr lang="zh-CN" altLang="en-US" sz="2000" dirty="0">
                <a:solidFill>
                  <a:schemeClr val="tx1">
                    <a:lumMod val="65000"/>
                    <a:lumOff val="35000"/>
                  </a:schemeClr>
                </a:solidFill>
                <a:cs typeface="+mn-ea"/>
                <a:sym typeface="+mn-lt"/>
              </a:rPr>
              <a:t>上面</a:t>
            </a:r>
            <a:r>
              <a:rPr lang="en" altLang="zh-CN" sz="2000" dirty="0">
                <a:solidFill>
                  <a:schemeClr val="tx1">
                    <a:lumMod val="65000"/>
                    <a:lumOff val="35000"/>
                  </a:schemeClr>
                </a:solidFill>
                <a:cs typeface="+mn-ea"/>
                <a:sym typeface="+mn-lt"/>
              </a:rPr>
              <a:t>STARTS</a:t>
            </a:r>
            <a:r>
              <a:rPr lang="zh-CN" altLang="en-US" sz="2000" dirty="0">
                <a:solidFill>
                  <a:schemeClr val="tx1">
                    <a:lumMod val="65000"/>
                    <a:lumOff val="35000"/>
                  </a:schemeClr>
                </a:solidFill>
                <a:cs typeface="+mn-ea"/>
                <a:sym typeface="+mn-lt"/>
              </a:rPr>
              <a:t>的开发者们开源的代码解决了这个问题</a:t>
            </a:r>
            <a:endParaRPr lang="en-US" altLang="zh-CN" sz="1400" dirty="0">
              <a:solidFill>
                <a:schemeClr val="tx1">
                  <a:lumMod val="65000"/>
                  <a:lumOff val="35000"/>
                </a:schemeClr>
              </a:solidFill>
              <a:cs typeface="+mn-ea"/>
              <a:sym typeface="+mn-lt"/>
            </a:endParaRPr>
          </a:p>
        </p:txBody>
      </p:sp>
      <p:cxnSp>
        <p:nvCxnSpPr>
          <p:cNvPr id="57" name="直接连接符 56">
            <a:extLst>
              <a:ext uri="{FF2B5EF4-FFF2-40B4-BE49-F238E27FC236}">
                <a16:creationId xmlns:a16="http://schemas.microsoft.com/office/drawing/2014/main" id="{EE39817D-5B94-4566-BA75-AE1DE483C45C}"/>
              </a:ext>
            </a:extLst>
          </p:cNvPr>
          <p:cNvCxnSpPr>
            <a:cxnSpLocks/>
          </p:cNvCxnSpPr>
          <p:nvPr/>
        </p:nvCxnSpPr>
        <p:spPr>
          <a:xfrm>
            <a:off x="3183837" y="952441"/>
            <a:ext cx="0" cy="85984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932166FC-5486-1C42-BC15-7B22EBFBF1CD}"/>
              </a:ext>
            </a:extLst>
          </p:cNvPr>
          <p:cNvSpPr/>
          <p:nvPr/>
        </p:nvSpPr>
        <p:spPr>
          <a:xfrm>
            <a:off x="727958" y="2776612"/>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Solution</a:t>
            </a:r>
            <a:endParaRPr lang="zh-CN" altLang="en-US" dirty="0">
              <a:cs typeface="+mn-ea"/>
              <a:sym typeface="+mn-lt"/>
            </a:endParaRPr>
          </a:p>
        </p:txBody>
      </p:sp>
      <p:pic>
        <p:nvPicPr>
          <p:cNvPr id="4" name="图片 3" descr="图形用户界面, 文本&#10;&#10;描述已自动生成">
            <a:extLst>
              <a:ext uri="{FF2B5EF4-FFF2-40B4-BE49-F238E27FC236}">
                <a16:creationId xmlns:a16="http://schemas.microsoft.com/office/drawing/2014/main" id="{0EC5AFDE-C703-F741-A3DB-50057C5D1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1333" y="2660395"/>
            <a:ext cx="7863646" cy="1489547"/>
          </a:xfrm>
          <a:prstGeom prst="rect">
            <a:avLst/>
          </a:prstGeom>
        </p:spPr>
      </p:pic>
      <p:sp>
        <p:nvSpPr>
          <p:cNvPr id="26" name="TextBox 24">
            <a:extLst>
              <a:ext uri="{FF2B5EF4-FFF2-40B4-BE49-F238E27FC236}">
                <a16:creationId xmlns:a16="http://schemas.microsoft.com/office/drawing/2014/main" id="{BCDFEFEC-AFBB-234E-8AEC-FE6EFEF5B343}"/>
              </a:ext>
            </a:extLst>
          </p:cNvPr>
          <p:cNvSpPr txBox="1"/>
          <p:nvPr/>
        </p:nvSpPr>
        <p:spPr>
          <a:xfrm>
            <a:off x="2981333" y="4224003"/>
            <a:ext cx="8740762" cy="377395"/>
          </a:xfrm>
          <a:prstGeom prst="rect">
            <a:avLst/>
          </a:prstGeom>
          <a:noFill/>
        </p:spPr>
        <p:txBody>
          <a:bodyPr wrap="square" lIns="91423" tIns="45712" rIns="91423" bIns="45712" rtlCol="0">
            <a:spAutoFit/>
          </a:bodyPr>
          <a:lstStyle/>
          <a:p>
            <a:pPr defTabSz="1217930">
              <a:lnSpc>
                <a:spcPct val="150000"/>
              </a:lnSpc>
              <a:defRPr/>
            </a:pPr>
            <a:r>
              <a:rPr lang="en-US" altLang="zh-CN" sz="1400" dirty="0">
                <a:solidFill>
                  <a:schemeClr val="bg1">
                    <a:lumMod val="50000"/>
                  </a:schemeClr>
                </a:solidFill>
                <a:cs typeface="+mn-ea"/>
                <a:sym typeface="+mn-lt"/>
              </a:rPr>
              <a:t>2.    </a:t>
            </a:r>
            <a:r>
              <a:rPr lang="zh-CN" altLang="en-US" sz="1400" dirty="0">
                <a:solidFill>
                  <a:schemeClr val="bg1">
                    <a:lumMod val="50000"/>
                  </a:schemeClr>
                </a:solidFill>
                <a:cs typeface="+mn-ea"/>
                <a:sym typeface="+mn-lt"/>
              </a:rPr>
              <a:t>接着启动</a:t>
            </a:r>
            <a:r>
              <a:rPr lang="en" altLang="zh-CN" sz="1400" dirty="0" err="1">
                <a:solidFill>
                  <a:schemeClr val="bg1">
                    <a:lumMod val="50000"/>
                  </a:schemeClr>
                </a:solidFill>
                <a:cs typeface="+mn-ea"/>
                <a:sym typeface="+mn-lt"/>
              </a:rPr>
              <a:t>jdeps</a:t>
            </a:r>
            <a:r>
              <a:rPr lang="zh-CN" altLang="en-US" sz="1400" dirty="0">
                <a:solidFill>
                  <a:schemeClr val="bg1">
                    <a:lumMod val="50000"/>
                  </a:schemeClr>
                </a:solidFill>
                <a:cs typeface="+mn-ea"/>
                <a:sym typeface="+mn-lt"/>
              </a:rPr>
              <a:t>并运行</a:t>
            </a:r>
            <a:r>
              <a:rPr lang="en" altLang="zh-CN" sz="1400" dirty="0" err="1">
                <a:solidFill>
                  <a:schemeClr val="bg1">
                    <a:lumMod val="50000"/>
                  </a:schemeClr>
                </a:solidFill>
                <a:cs typeface="+mn-ea"/>
                <a:sym typeface="+mn-lt"/>
              </a:rPr>
              <a:t>jdeps</a:t>
            </a:r>
            <a:r>
              <a:rPr lang="zh-CN" altLang="en-US" sz="1400" dirty="0">
                <a:solidFill>
                  <a:schemeClr val="bg1">
                    <a:lumMod val="50000"/>
                  </a:schemeClr>
                </a:solidFill>
                <a:cs typeface="+mn-ea"/>
                <a:sym typeface="+mn-lt"/>
              </a:rPr>
              <a:t>实例，然后将</a:t>
            </a:r>
            <a:r>
              <a:rPr lang="en" altLang="zh-CN" sz="1400" dirty="0" err="1">
                <a:solidFill>
                  <a:schemeClr val="bg1">
                    <a:lumMod val="50000"/>
                  </a:schemeClr>
                </a:solidFill>
                <a:cs typeface="+mn-ea"/>
                <a:sym typeface="+mn-lt"/>
              </a:rPr>
              <a:t>jdeps</a:t>
            </a:r>
            <a:r>
              <a:rPr lang="zh-CN" altLang="en-US" sz="1400" dirty="0">
                <a:solidFill>
                  <a:schemeClr val="bg1">
                    <a:lumMod val="50000"/>
                  </a:schemeClr>
                </a:solidFill>
                <a:cs typeface="+mn-ea"/>
                <a:sym typeface="+mn-lt"/>
              </a:rPr>
              <a:t>的输出赋给</a:t>
            </a:r>
            <a:r>
              <a:rPr lang="en" altLang="zh-CN" sz="1400" dirty="0">
                <a:solidFill>
                  <a:schemeClr val="bg1">
                    <a:lumMod val="50000"/>
                  </a:schemeClr>
                </a:solidFill>
                <a:cs typeface="+mn-ea"/>
                <a:sym typeface="+mn-lt"/>
              </a:rPr>
              <a:t>output</a:t>
            </a:r>
            <a:r>
              <a:rPr lang="zh-CN" altLang="en-US" sz="1400" dirty="0">
                <a:solidFill>
                  <a:schemeClr val="bg1">
                    <a:lumMod val="50000"/>
                  </a:schemeClr>
                </a:solidFill>
                <a:cs typeface="+mn-ea"/>
                <a:sym typeface="+mn-lt"/>
              </a:rPr>
              <a:t>并最终返回出去进行进一步处理。</a:t>
            </a:r>
            <a:endParaRPr kumimoji="0" lang="zh-CN" altLang="en-US" sz="1400" b="0" i="0" u="none" strike="noStrike" kern="1200" cap="none" spc="0" normalizeH="0" baseline="0" noProof="0" dirty="0">
              <a:ln>
                <a:noFill/>
              </a:ln>
              <a:solidFill>
                <a:schemeClr val="bg1">
                  <a:lumMod val="50000"/>
                </a:schemeClr>
              </a:solidFill>
              <a:effectLst/>
              <a:uLnTx/>
              <a:uFillTx/>
              <a:cs typeface="+mn-ea"/>
              <a:sym typeface="+mn-lt"/>
            </a:endParaRPr>
          </a:p>
        </p:txBody>
      </p:sp>
      <p:pic>
        <p:nvPicPr>
          <p:cNvPr id="6" name="图片 5">
            <a:extLst>
              <a:ext uri="{FF2B5EF4-FFF2-40B4-BE49-F238E27FC236}">
                <a16:creationId xmlns:a16="http://schemas.microsoft.com/office/drawing/2014/main" id="{E7B482EA-97C5-DD4B-8D9E-2ED479A981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2270" y="4754930"/>
            <a:ext cx="6876669" cy="385368"/>
          </a:xfrm>
          <a:prstGeom prst="rect">
            <a:avLst/>
          </a:prstGeom>
        </p:spPr>
      </p:pic>
      <p:sp>
        <p:nvSpPr>
          <p:cNvPr id="29" name="TextBox 24">
            <a:extLst>
              <a:ext uri="{FF2B5EF4-FFF2-40B4-BE49-F238E27FC236}">
                <a16:creationId xmlns:a16="http://schemas.microsoft.com/office/drawing/2014/main" id="{54ACAE5E-DCE0-DC4B-B5D1-1F84DFF78EAE}"/>
              </a:ext>
            </a:extLst>
          </p:cNvPr>
          <p:cNvSpPr txBox="1"/>
          <p:nvPr/>
        </p:nvSpPr>
        <p:spPr>
          <a:xfrm>
            <a:off x="2981333" y="5244214"/>
            <a:ext cx="8740762" cy="377395"/>
          </a:xfrm>
          <a:prstGeom prst="rect">
            <a:avLst/>
          </a:prstGeom>
          <a:noFill/>
        </p:spPr>
        <p:txBody>
          <a:bodyPr wrap="square" lIns="91423" tIns="45712" rIns="91423" bIns="45712" rtlCol="0">
            <a:spAutoFit/>
          </a:bodyPr>
          <a:lstStyle/>
          <a:p>
            <a:pPr defTabSz="1217930">
              <a:lnSpc>
                <a:spcPct val="150000"/>
              </a:lnSpc>
              <a:defRPr/>
            </a:pPr>
            <a:r>
              <a:rPr lang="en-US" altLang="zh-CN" sz="1400" dirty="0">
                <a:solidFill>
                  <a:schemeClr val="bg1">
                    <a:lumMod val="50000"/>
                  </a:schemeClr>
                </a:solidFill>
                <a:cs typeface="+mn-ea"/>
                <a:sym typeface="+mn-lt"/>
              </a:rPr>
              <a:t>3.    </a:t>
            </a:r>
            <a:r>
              <a:rPr lang="zh-CN" altLang="en-US" sz="1400" dirty="0">
                <a:solidFill>
                  <a:schemeClr val="bg1">
                    <a:lumMod val="50000"/>
                  </a:schemeClr>
                </a:solidFill>
                <a:cs typeface="+mn-ea"/>
                <a:sym typeface="+mn-lt"/>
              </a:rPr>
              <a:t>最终将</a:t>
            </a:r>
            <a:r>
              <a:rPr lang="en-US" altLang="zh-CN" sz="1400" dirty="0" err="1">
                <a:solidFill>
                  <a:schemeClr val="bg1">
                    <a:lumMod val="50000"/>
                  </a:schemeClr>
                </a:solidFill>
                <a:cs typeface="+mn-ea"/>
                <a:sym typeface="+mn-lt"/>
              </a:rPr>
              <a:t>jdeps</a:t>
            </a:r>
            <a:r>
              <a:rPr lang="zh-CN" altLang="en-US" sz="1400" dirty="0">
                <a:solidFill>
                  <a:schemeClr val="bg1">
                    <a:lumMod val="50000"/>
                  </a:schemeClr>
                </a:solidFill>
                <a:cs typeface="+mn-ea"/>
                <a:sym typeface="+mn-lt"/>
              </a:rPr>
              <a:t>的输出存为一个类到它所依赖的所有类型的</a:t>
            </a:r>
            <a:r>
              <a:rPr lang="en-US" altLang="zh-CN" sz="1400" dirty="0">
                <a:solidFill>
                  <a:schemeClr val="bg1">
                    <a:lumMod val="50000"/>
                  </a:schemeClr>
                </a:solidFill>
                <a:cs typeface="+mn-ea"/>
                <a:sym typeface="+mn-lt"/>
              </a:rPr>
              <a:t>map</a:t>
            </a:r>
            <a:r>
              <a:rPr lang="zh-CN" altLang="en-US" sz="1400" dirty="0">
                <a:solidFill>
                  <a:schemeClr val="bg1">
                    <a:lumMod val="50000"/>
                  </a:schemeClr>
                </a:solidFill>
                <a:cs typeface="+mn-ea"/>
                <a:sym typeface="+mn-lt"/>
              </a:rPr>
              <a:t>，方便进行调用和输出</a:t>
            </a:r>
          </a:p>
        </p:txBody>
      </p:sp>
    </p:spTree>
    <p:extLst>
      <p:ext uri="{BB962C8B-B14F-4D97-AF65-F5344CB8AC3E}">
        <p14:creationId xmlns:p14="http://schemas.microsoft.com/office/powerpoint/2010/main" val="22702741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additive="base">
                                        <p:cTn id="33" dur="500" fill="hold"/>
                                        <p:tgtEl>
                                          <p:spTgt spid="26"/>
                                        </p:tgtEl>
                                        <p:attrNameLst>
                                          <p:attrName>ppt_x</p:attrName>
                                        </p:attrNameLst>
                                      </p:cBhvr>
                                      <p:tavLst>
                                        <p:tav tm="0">
                                          <p:val>
                                            <p:strVal val="#ppt_x"/>
                                          </p:val>
                                        </p:tav>
                                        <p:tav tm="100000">
                                          <p:val>
                                            <p:strVal val="#ppt_x"/>
                                          </p:val>
                                        </p:tav>
                                      </p:tavLst>
                                    </p:anim>
                                    <p:anim calcmode="lin" valueType="num">
                                      <p:cBhvr additive="base">
                                        <p:cTn id="3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500" fill="hold"/>
                                        <p:tgtEl>
                                          <p:spTgt spid="6"/>
                                        </p:tgtEl>
                                        <p:attrNameLst>
                                          <p:attrName>ppt_x</p:attrName>
                                        </p:attrNameLst>
                                      </p:cBhvr>
                                      <p:tavLst>
                                        <p:tav tm="0">
                                          <p:val>
                                            <p:strVal val="#ppt_x"/>
                                          </p:val>
                                        </p:tav>
                                        <p:tav tm="100000">
                                          <p:val>
                                            <p:strVal val="#ppt_x"/>
                                          </p:val>
                                        </p:tav>
                                      </p:tavLst>
                                    </p:anim>
                                    <p:anim calcmode="lin" valueType="num">
                                      <p:cBhvr additive="base">
                                        <p:cTn id="4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fill="hold"/>
                                        <p:tgtEl>
                                          <p:spTgt spid="29"/>
                                        </p:tgtEl>
                                        <p:attrNameLst>
                                          <p:attrName>ppt_x</p:attrName>
                                        </p:attrNameLst>
                                      </p:cBhvr>
                                      <p:tavLst>
                                        <p:tav tm="0">
                                          <p:val>
                                            <p:strVal val="#ppt_x"/>
                                          </p:val>
                                        </p:tav>
                                        <p:tav tm="100000">
                                          <p:val>
                                            <p:strVal val="#ppt_x"/>
                                          </p:val>
                                        </p:tav>
                                      </p:tavLst>
                                    </p:anim>
                                    <p:anim calcmode="lin" valueType="num">
                                      <p:cBhvr additive="base">
                                        <p:cTn id="4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56" grpId="0"/>
      <p:bldP spid="23" grpId="0" animBg="1"/>
      <p:bldP spid="26" grpId="0"/>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7">
            <a:extLst>
              <a:ext uri="{FF2B5EF4-FFF2-40B4-BE49-F238E27FC236}">
                <a16:creationId xmlns:a16="http://schemas.microsoft.com/office/drawing/2014/main" id="{F21E012F-A88A-8E44-9178-C7F769B84C42}"/>
              </a:ext>
            </a:extLst>
          </p:cNvPr>
          <p:cNvSpPr txBox="1"/>
          <p:nvPr/>
        </p:nvSpPr>
        <p:spPr>
          <a:xfrm>
            <a:off x="727958" y="901811"/>
            <a:ext cx="1415772"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难点二</a:t>
            </a:r>
          </a:p>
        </p:txBody>
      </p:sp>
      <p:sp>
        <p:nvSpPr>
          <p:cNvPr id="19" name="Google Shape;86;p19">
            <a:extLst>
              <a:ext uri="{FF2B5EF4-FFF2-40B4-BE49-F238E27FC236}">
                <a16:creationId xmlns:a16="http://schemas.microsoft.com/office/drawing/2014/main" id="{571A792C-7B0E-A94D-99B2-85660833A4B2}"/>
              </a:ext>
            </a:extLst>
          </p:cNvPr>
          <p:cNvSpPr txBox="1"/>
          <p:nvPr/>
        </p:nvSpPr>
        <p:spPr>
          <a:xfrm>
            <a:off x="781500" y="347485"/>
            <a:ext cx="3183654" cy="310226"/>
          </a:xfrm>
          <a:prstGeom prst="rect">
            <a:avLst/>
          </a:prstGeom>
          <a:noFill/>
          <a:ln>
            <a:noFill/>
          </a:ln>
        </p:spPr>
        <p:txBody>
          <a:bodyPr spcFirstLastPara="1" wrap="square" lIns="91425" tIns="45700" rIns="91425" bIns="45700" anchor="t" anchorCtr="0">
            <a:noAutofit/>
          </a:bodyPr>
          <a:lstStyle/>
          <a:p>
            <a:pPr lvl="0"/>
            <a:r>
              <a:rPr lang="en-US" sz="2400" dirty="0">
                <a:solidFill>
                  <a:schemeClr val="accent1"/>
                </a:solidFill>
                <a:cs typeface="+mn-ea"/>
                <a:sym typeface="+mn-lt"/>
              </a:rPr>
              <a:t>Aporia </a:t>
            </a:r>
            <a:r>
              <a:rPr lang="en-US" altLang="zh-CN" sz="2400" dirty="0">
                <a:solidFill>
                  <a:schemeClr val="accent1"/>
                </a:solidFill>
                <a:cs typeface="+mn-ea"/>
                <a:sym typeface="+mn-lt"/>
              </a:rPr>
              <a:t>2</a:t>
            </a:r>
            <a:endParaRPr sz="2400" b="0" i="0" u="none" strike="noStrike" cap="none" dirty="0">
              <a:solidFill>
                <a:schemeClr val="accent1"/>
              </a:solidFill>
              <a:cs typeface="+mn-ea"/>
              <a:sym typeface="+mn-lt"/>
            </a:endParaRPr>
          </a:p>
        </p:txBody>
      </p:sp>
      <p:sp>
        <p:nvSpPr>
          <p:cNvPr id="20" name="TextBox 24">
            <a:extLst>
              <a:ext uri="{FF2B5EF4-FFF2-40B4-BE49-F238E27FC236}">
                <a16:creationId xmlns:a16="http://schemas.microsoft.com/office/drawing/2014/main" id="{76644E6E-E25F-5D41-846E-A4C6C568A076}"/>
              </a:ext>
            </a:extLst>
          </p:cNvPr>
          <p:cNvSpPr txBox="1"/>
          <p:nvPr/>
        </p:nvSpPr>
        <p:spPr>
          <a:xfrm>
            <a:off x="2841150" y="1019884"/>
            <a:ext cx="8740762" cy="700560"/>
          </a:xfrm>
          <a:prstGeom prst="rect">
            <a:avLst/>
          </a:prstGeom>
          <a:noFill/>
        </p:spPr>
        <p:txBody>
          <a:bodyPr wrap="square" lIns="91423" tIns="45712" rIns="91423" bIns="45712" rtlCol="0">
            <a:spAutoFit/>
          </a:bodyPr>
          <a:lstStyle/>
          <a:p>
            <a:pPr marL="342900" indent="-342900" defTabSz="1217930">
              <a:lnSpc>
                <a:spcPct val="150000"/>
              </a:lnSpc>
              <a:buFont typeface="+mj-lt"/>
              <a:buAutoNum type="arabicPeriod"/>
              <a:defRPr/>
            </a:pPr>
            <a:r>
              <a:rPr lang="zh-CN" altLang="en-US" sz="1400" dirty="0">
                <a:solidFill>
                  <a:schemeClr val="bg1">
                    <a:lumMod val="50000"/>
                  </a:schemeClr>
                </a:solidFill>
                <a:cs typeface="+mn-ea"/>
                <a:sym typeface="+mn-lt"/>
              </a:rPr>
              <a:t>调用</a:t>
            </a:r>
            <a:r>
              <a:rPr lang="en" altLang="zh-CN" sz="1400" dirty="0" err="1">
                <a:solidFill>
                  <a:schemeClr val="bg1">
                    <a:lumMod val="50000"/>
                  </a:schemeClr>
                </a:solidFill>
                <a:cs typeface="+mn-ea"/>
                <a:sym typeface="+mn-lt"/>
              </a:rPr>
              <a:t>yasgl</a:t>
            </a:r>
            <a:r>
              <a:rPr lang="zh-CN" altLang="en-US" sz="1400" dirty="0">
                <a:solidFill>
                  <a:schemeClr val="bg1">
                    <a:lumMod val="50000"/>
                  </a:schemeClr>
                </a:solidFill>
                <a:cs typeface="+mn-ea"/>
                <a:sym typeface="+mn-lt"/>
              </a:rPr>
              <a:t>提供的</a:t>
            </a:r>
            <a:r>
              <a:rPr lang="en" altLang="zh-CN" sz="1400" dirty="0" err="1">
                <a:solidFill>
                  <a:schemeClr val="bg1">
                    <a:lumMod val="50000"/>
                  </a:schemeClr>
                </a:solidFill>
                <a:cs typeface="+mn-ea"/>
                <a:sym typeface="+mn-lt"/>
              </a:rPr>
              <a:t>DirectedGraphBuilder</a:t>
            </a:r>
            <a:r>
              <a:rPr lang="zh-CN" altLang="en-US" sz="1400" dirty="0">
                <a:solidFill>
                  <a:schemeClr val="bg1">
                    <a:lumMod val="50000"/>
                  </a:schemeClr>
                </a:solidFill>
                <a:cs typeface="+mn-ea"/>
                <a:sym typeface="+mn-lt"/>
              </a:rPr>
              <a:t>类来构建类型之间的依赖图</a:t>
            </a:r>
            <a:r>
              <a:rPr lang="en" altLang="zh-CN" sz="1400" dirty="0">
                <a:solidFill>
                  <a:schemeClr val="bg1">
                    <a:lumMod val="50000"/>
                  </a:schemeClr>
                </a:solidFill>
                <a:cs typeface="+mn-ea"/>
                <a:sym typeface="+mn-lt"/>
              </a:rPr>
              <a:t>TDG;</a:t>
            </a:r>
          </a:p>
          <a:p>
            <a:pPr marL="342900" indent="-342900" defTabSz="1217930">
              <a:lnSpc>
                <a:spcPct val="150000"/>
              </a:lnSpc>
              <a:buFont typeface="+mj-lt"/>
              <a:buAutoNum type="arabicPeriod"/>
              <a:defRPr/>
            </a:pPr>
            <a:r>
              <a:rPr lang="zh-CN" altLang="en-US" sz="1400" dirty="0">
                <a:solidFill>
                  <a:schemeClr val="bg1">
                    <a:lumMod val="50000"/>
                  </a:schemeClr>
                </a:solidFill>
                <a:cs typeface="+mn-ea"/>
                <a:sym typeface="+mn-lt"/>
              </a:rPr>
              <a:t>将使用</a:t>
            </a:r>
            <a:r>
              <a:rPr lang="en" altLang="zh-CN" sz="1400" dirty="0" err="1">
                <a:solidFill>
                  <a:schemeClr val="bg1">
                    <a:lumMod val="50000"/>
                  </a:schemeClr>
                </a:solidFill>
                <a:cs typeface="+mn-ea"/>
                <a:sym typeface="+mn-lt"/>
              </a:rPr>
              <a:t>jdeps</a:t>
            </a:r>
            <a:r>
              <a:rPr lang="zh-CN" altLang="en-US" sz="1400" dirty="0">
                <a:solidFill>
                  <a:schemeClr val="bg1">
                    <a:lumMod val="50000"/>
                  </a:schemeClr>
                </a:solidFill>
                <a:cs typeface="+mn-ea"/>
                <a:sym typeface="+mn-lt"/>
              </a:rPr>
              <a:t>得到的类型之间的依赖关系当作边加入依赖图中</a:t>
            </a:r>
          </a:p>
        </p:txBody>
      </p:sp>
      <p:grpSp>
        <p:nvGrpSpPr>
          <p:cNvPr id="43" name="组合 42">
            <a:extLst>
              <a:ext uri="{FF2B5EF4-FFF2-40B4-BE49-F238E27FC236}">
                <a16:creationId xmlns:a16="http://schemas.microsoft.com/office/drawing/2014/main" id="{478B659E-48CE-47AC-AA22-3759FD5093D3}"/>
              </a:ext>
            </a:extLst>
          </p:cNvPr>
          <p:cNvGrpSpPr/>
          <p:nvPr/>
        </p:nvGrpSpPr>
        <p:grpSpPr>
          <a:xfrm rot="15433288">
            <a:off x="2210755" y="654577"/>
            <a:ext cx="8481704" cy="9397093"/>
            <a:chOff x="4297364" y="903288"/>
            <a:chExt cx="2946834" cy="3067178"/>
          </a:xfrm>
          <a:solidFill>
            <a:schemeClr val="bg1">
              <a:lumMod val="65000"/>
              <a:alpha val="3000"/>
            </a:schemeClr>
          </a:solidFill>
        </p:grpSpPr>
        <p:sp>
          <p:nvSpPr>
            <p:cNvPr id="44" name="Freeform 5">
              <a:extLst>
                <a:ext uri="{FF2B5EF4-FFF2-40B4-BE49-F238E27FC236}">
                  <a16:creationId xmlns:a16="http://schemas.microsoft.com/office/drawing/2014/main" id="{EC0EA7FE-8CAB-409C-809F-5F493AD99CC0}"/>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5" name="Freeform 7">
              <a:extLst>
                <a:ext uri="{FF2B5EF4-FFF2-40B4-BE49-F238E27FC236}">
                  <a16:creationId xmlns:a16="http://schemas.microsoft.com/office/drawing/2014/main" id="{0577F22F-9622-45AD-988D-9768436E6A8A}"/>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6" name="Freeform 9">
              <a:extLst>
                <a:ext uri="{FF2B5EF4-FFF2-40B4-BE49-F238E27FC236}">
                  <a16:creationId xmlns:a16="http://schemas.microsoft.com/office/drawing/2014/main" id="{736E2643-4A6B-4BF8-BA96-810C104FC25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7" name="Freeform 10">
              <a:extLst>
                <a:ext uri="{FF2B5EF4-FFF2-40B4-BE49-F238E27FC236}">
                  <a16:creationId xmlns:a16="http://schemas.microsoft.com/office/drawing/2014/main" id="{F308E52D-296E-44B9-AA83-77B2A636121E}"/>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8" name="Freeform 11">
              <a:extLst>
                <a:ext uri="{FF2B5EF4-FFF2-40B4-BE49-F238E27FC236}">
                  <a16:creationId xmlns:a16="http://schemas.microsoft.com/office/drawing/2014/main" id="{04F9F718-3751-4187-A311-008B7040C50F}"/>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49" name="组合 48">
            <a:extLst>
              <a:ext uri="{FF2B5EF4-FFF2-40B4-BE49-F238E27FC236}">
                <a16:creationId xmlns:a16="http://schemas.microsoft.com/office/drawing/2014/main" id="{04BD928A-AF90-4558-9F70-1381E575EEE3}"/>
              </a:ext>
            </a:extLst>
          </p:cNvPr>
          <p:cNvGrpSpPr/>
          <p:nvPr/>
        </p:nvGrpSpPr>
        <p:grpSpPr>
          <a:xfrm>
            <a:off x="925225" y="484441"/>
            <a:ext cx="11512319" cy="7057559"/>
            <a:chOff x="925225" y="484441"/>
            <a:chExt cx="11512319" cy="7057559"/>
          </a:xfrm>
        </p:grpSpPr>
        <p:sp>
          <p:nvSpPr>
            <p:cNvPr id="50" name="矩形 49">
              <a:extLst>
                <a:ext uri="{FF2B5EF4-FFF2-40B4-BE49-F238E27FC236}">
                  <a16:creationId xmlns:a16="http://schemas.microsoft.com/office/drawing/2014/main" id="{7C64BCC1-0031-4367-82FA-207127E9BB82}"/>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51" name="矩形: 圆角 4">
              <a:extLst>
                <a:ext uri="{FF2B5EF4-FFF2-40B4-BE49-F238E27FC236}">
                  <a16:creationId xmlns:a16="http://schemas.microsoft.com/office/drawing/2014/main" id="{EB0BA0EC-C24F-41D1-8D20-2E499DF19CC5}"/>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圆角 4">
              <a:extLst>
                <a:ext uri="{FF2B5EF4-FFF2-40B4-BE49-F238E27FC236}">
                  <a16:creationId xmlns:a16="http://schemas.microsoft.com/office/drawing/2014/main" id="{408327E8-8580-4A51-A713-2781BD636CD9}"/>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3" name="矩形: 圆角 4">
              <a:extLst>
                <a:ext uri="{FF2B5EF4-FFF2-40B4-BE49-F238E27FC236}">
                  <a16:creationId xmlns:a16="http://schemas.microsoft.com/office/drawing/2014/main" id="{2EC160BB-B162-4603-9B74-55AF67410E75}"/>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4" name="矩形: 圆角 4">
              <a:extLst>
                <a:ext uri="{FF2B5EF4-FFF2-40B4-BE49-F238E27FC236}">
                  <a16:creationId xmlns:a16="http://schemas.microsoft.com/office/drawing/2014/main" id="{2B6D0B16-45E4-4339-8C93-6DC058BAD465}"/>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5" name="矩形: 圆角 4">
              <a:extLst>
                <a:ext uri="{FF2B5EF4-FFF2-40B4-BE49-F238E27FC236}">
                  <a16:creationId xmlns:a16="http://schemas.microsoft.com/office/drawing/2014/main" id="{D333B02F-466B-4EAC-844C-44DE07B26B53}"/>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56" name="文本框 55">
            <a:extLst>
              <a:ext uri="{FF2B5EF4-FFF2-40B4-BE49-F238E27FC236}">
                <a16:creationId xmlns:a16="http://schemas.microsoft.com/office/drawing/2014/main" id="{ADD175F6-A777-4338-A380-B3CDBDEE46E2}"/>
              </a:ext>
            </a:extLst>
          </p:cNvPr>
          <p:cNvSpPr txBox="1"/>
          <p:nvPr/>
        </p:nvSpPr>
        <p:spPr>
          <a:xfrm flipH="1">
            <a:off x="3185484" y="441588"/>
            <a:ext cx="6898695" cy="400110"/>
          </a:xfrm>
          <a:prstGeom prst="rect">
            <a:avLst/>
          </a:prstGeom>
          <a:noFill/>
        </p:spPr>
        <p:txBody>
          <a:bodyPr wrap="square" rtlCol="0">
            <a:spAutoFit/>
          </a:bodyPr>
          <a:lstStyle/>
          <a:p>
            <a:pPr>
              <a:spcBef>
                <a:spcPts val="1200"/>
              </a:spcBef>
            </a:pPr>
            <a:r>
              <a:rPr lang="en-US" altLang="zh-CN" sz="2000" dirty="0" err="1">
                <a:solidFill>
                  <a:schemeClr val="tx1">
                    <a:lumMod val="65000"/>
                    <a:lumOff val="35000"/>
                  </a:schemeClr>
                </a:solidFill>
                <a:cs typeface="+mn-ea"/>
                <a:sym typeface="+mn-lt"/>
              </a:rPr>
              <a:t>Yasgl</a:t>
            </a:r>
            <a:r>
              <a:rPr lang="zh-CN" altLang="en-US" sz="2000" dirty="0">
                <a:solidFill>
                  <a:schemeClr val="tx1">
                    <a:lumMod val="65000"/>
                    <a:lumOff val="35000"/>
                  </a:schemeClr>
                </a:solidFill>
                <a:cs typeface="+mn-ea"/>
                <a:sym typeface="+mn-lt"/>
              </a:rPr>
              <a:t>的使用</a:t>
            </a:r>
            <a:endParaRPr lang="en-US" altLang="zh-CN" sz="1400" dirty="0">
              <a:solidFill>
                <a:schemeClr val="tx1">
                  <a:lumMod val="65000"/>
                  <a:lumOff val="35000"/>
                </a:schemeClr>
              </a:solidFill>
              <a:cs typeface="+mn-ea"/>
              <a:sym typeface="+mn-lt"/>
            </a:endParaRPr>
          </a:p>
        </p:txBody>
      </p:sp>
      <p:cxnSp>
        <p:nvCxnSpPr>
          <p:cNvPr id="57" name="直接连接符 56">
            <a:extLst>
              <a:ext uri="{FF2B5EF4-FFF2-40B4-BE49-F238E27FC236}">
                <a16:creationId xmlns:a16="http://schemas.microsoft.com/office/drawing/2014/main" id="{EE39817D-5B94-4566-BA75-AE1DE483C45C}"/>
              </a:ext>
            </a:extLst>
          </p:cNvPr>
          <p:cNvCxnSpPr>
            <a:cxnSpLocks/>
          </p:cNvCxnSpPr>
          <p:nvPr/>
        </p:nvCxnSpPr>
        <p:spPr>
          <a:xfrm>
            <a:off x="3001410" y="434441"/>
            <a:ext cx="0" cy="49840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932166FC-5486-1C42-BC15-7B22EBFBF1CD}"/>
              </a:ext>
            </a:extLst>
          </p:cNvPr>
          <p:cNvSpPr/>
          <p:nvPr/>
        </p:nvSpPr>
        <p:spPr>
          <a:xfrm>
            <a:off x="606643" y="1730686"/>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Solution</a:t>
            </a:r>
            <a:endParaRPr lang="zh-CN" altLang="en-US" dirty="0">
              <a:cs typeface="+mn-ea"/>
              <a:sym typeface="+mn-lt"/>
            </a:endParaRPr>
          </a:p>
        </p:txBody>
      </p:sp>
      <p:sp>
        <p:nvSpPr>
          <p:cNvPr id="26" name="TextBox 24">
            <a:extLst>
              <a:ext uri="{FF2B5EF4-FFF2-40B4-BE49-F238E27FC236}">
                <a16:creationId xmlns:a16="http://schemas.microsoft.com/office/drawing/2014/main" id="{BCDFEFEC-AFBB-234E-8AEC-FE6EFEF5B343}"/>
              </a:ext>
            </a:extLst>
          </p:cNvPr>
          <p:cNvSpPr txBox="1"/>
          <p:nvPr/>
        </p:nvSpPr>
        <p:spPr>
          <a:xfrm>
            <a:off x="2794198" y="2806095"/>
            <a:ext cx="8740762" cy="1346891"/>
          </a:xfrm>
          <a:prstGeom prst="rect">
            <a:avLst/>
          </a:prstGeom>
          <a:noFill/>
        </p:spPr>
        <p:txBody>
          <a:bodyPr wrap="square" lIns="91423" tIns="45712" rIns="91423" bIns="45712" rtlCol="0">
            <a:spAutoFit/>
          </a:bodyPr>
          <a:lstStyle/>
          <a:p>
            <a:pPr defTabSz="1217930">
              <a:lnSpc>
                <a:spcPct val="150000"/>
              </a:lnSpc>
              <a:defRPr/>
            </a:pPr>
            <a:r>
              <a:rPr lang="en-US" altLang="zh-CN" sz="1400" dirty="0">
                <a:solidFill>
                  <a:schemeClr val="bg1">
                    <a:lumMod val="50000"/>
                  </a:schemeClr>
                </a:solidFill>
                <a:cs typeface="+mn-ea"/>
                <a:sym typeface="+mn-lt"/>
              </a:rPr>
              <a:t>3.</a:t>
            </a:r>
            <a:r>
              <a:rPr lang="zh-CN" altLang="en-US" sz="1400" dirty="0">
                <a:solidFill>
                  <a:schemeClr val="bg1">
                    <a:lumMod val="50000"/>
                  </a:schemeClr>
                </a:solidFill>
                <a:cs typeface="+mn-ea"/>
                <a:sym typeface="+mn-lt"/>
              </a:rPr>
              <a:t>  根据</a:t>
            </a:r>
            <a:r>
              <a:rPr lang="en-US" altLang="zh-CN" sz="1400" dirty="0" err="1">
                <a:solidFill>
                  <a:schemeClr val="bg1">
                    <a:lumMod val="50000"/>
                  </a:schemeClr>
                </a:solidFill>
                <a:cs typeface="+mn-ea"/>
                <a:sym typeface="+mn-lt"/>
              </a:rPr>
              <a:t>yasgl</a:t>
            </a:r>
            <a:r>
              <a:rPr lang="zh-CN" altLang="en-US" sz="1400" dirty="0">
                <a:solidFill>
                  <a:schemeClr val="bg1">
                    <a:lumMod val="50000"/>
                  </a:schemeClr>
                </a:solidFill>
                <a:cs typeface="+mn-ea"/>
                <a:sym typeface="+mn-lt"/>
              </a:rPr>
              <a:t>构造的类型依赖图得到每一个类的依赖的传递闭包</a:t>
            </a:r>
          </a:p>
          <a:p>
            <a:pPr marL="800100" lvl="1" indent="-342900" defTabSz="1217930">
              <a:lnSpc>
                <a:spcPct val="150000"/>
              </a:lnSpc>
              <a:buFont typeface="+mj-lt"/>
              <a:buAutoNum type="arabicPeriod"/>
              <a:defRPr/>
            </a:pPr>
            <a:r>
              <a:rPr lang="zh-CN" altLang="en-US" sz="1400" dirty="0">
                <a:solidFill>
                  <a:schemeClr val="bg1">
                    <a:lumMod val="50000"/>
                  </a:schemeClr>
                </a:solidFill>
                <a:cs typeface="+mn-ea"/>
                <a:sym typeface="+mn-lt"/>
              </a:rPr>
              <a:t>首先需要一个方法来判断图中一个类能达到的其它所有的类，即和当前类之间存在依赖关系其它所有的类。调用</a:t>
            </a:r>
            <a:r>
              <a:rPr lang="en-US" altLang="zh-CN" sz="1400" dirty="0" err="1">
                <a:solidFill>
                  <a:schemeClr val="bg1">
                    <a:lumMod val="50000"/>
                  </a:schemeClr>
                </a:solidFill>
                <a:cs typeface="+mn-ea"/>
                <a:sym typeface="+mn-lt"/>
              </a:rPr>
              <a:t>yasgl</a:t>
            </a:r>
            <a:r>
              <a:rPr lang="zh-CN" altLang="en-US" sz="1400" dirty="0">
                <a:solidFill>
                  <a:schemeClr val="bg1">
                    <a:lumMod val="50000"/>
                  </a:schemeClr>
                </a:solidFill>
                <a:cs typeface="+mn-ea"/>
                <a:sym typeface="+mn-lt"/>
              </a:rPr>
              <a:t>提供的</a:t>
            </a:r>
            <a:r>
              <a:rPr lang="en-US" altLang="zh-CN" sz="1400" dirty="0" err="1">
                <a:solidFill>
                  <a:schemeClr val="bg1">
                    <a:lumMod val="50000"/>
                  </a:schemeClr>
                </a:solidFill>
                <a:cs typeface="+mn-ea"/>
                <a:sym typeface="+mn-lt"/>
              </a:rPr>
              <a:t>acceptForward</a:t>
            </a:r>
            <a:r>
              <a:rPr lang="zh-CN" altLang="en-US" sz="1400" dirty="0">
                <a:solidFill>
                  <a:schemeClr val="bg1">
                    <a:lumMod val="50000"/>
                  </a:schemeClr>
                </a:solidFill>
                <a:cs typeface="+mn-ea"/>
                <a:sym typeface="+mn-lt"/>
              </a:rPr>
              <a:t>方法来获得。</a:t>
            </a:r>
            <a:endParaRPr lang="en-US" altLang="zh-CN" sz="1400" dirty="0">
              <a:solidFill>
                <a:schemeClr val="bg1">
                  <a:lumMod val="50000"/>
                </a:schemeClr>
              </a:solidFill>
              <a:cs typeface="+mn-ea"/>
              <a:sym typeface="+mn-lt"/>
            </a:endParaRPr>
          </a:p>
          <a:p>
            <a:pPr marL="800100" lvl="1" indent="-342900" defTabSz="1217930">
              <a:lnSpc>
                <a:spcPct val="150000"/>
              </a:lnSpc>
              <a:buFont typeface="+mj-lt"/>
              <a:buAutoNum type="arabicPeriod"/>
              <a:defRPr/>
            </a:pPr>
            <a:r>
              <a:rPr lang="zh-CN" altLang="en-US" sz="1400" dirty="0">
                <a:solidFill>
                  <a:schemeClr val="bg1">
                    <a:lumMod val="50000"/>
                  </a:schemeClr>
                </a:solidFill>
                <a:cs typeface="+mn-ea"/>
                <a:sym typeface="+mn-lt"/>
              </a:rPr>
              <a:t>使用上述的方法对每一个待分析的类获得它依赖的所有类</a:t>
            </a:r>
          </a:p>
        </p:txBody>
      </p:sp>
      <p:pic>
        <p:nvPicPr>
          <p:cNvPr id="5" name="图片 4" descr="图形用户界面, 文本, 应用程序, 电子邮件&#10;&#10;描述已自动生成">
            <a:extLst>
              <a:ext uri="{FF2B5EF4-FFF2-40B4-BE49-F238E27FC236}">
                <a16:creationId xmlns:a16="http://schemas.microsoft.com/office/drawing/2014/main" id="{1978B917-7484-484C-927F-24DA429AB5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9989" y="1740015"/>
            <a:ext cx="3747828" cy="1161534"/>
          </a:xfrm>
          <a:prstGeom prst="rect">
            <a:avLst/>
          </a:prstGeom>
        </p:spPr>
      </p:pic>
      <p:pic>
        <p:nvPicPr>
          <p:cNvPr id="8" name="图片 7" descr="图形用户界面, 文本, 应用程序, 电子邮件&#10;&#10;描述已自动生成">
            <a:extLst>
              <a:ext uri="{FF2B5EF4-FFF2-40B4-BE49-F238E27FC236}">
                <a16:creationId xmlns:a16="http://schemas.microsoft.com/office/drawing/2014/main" id="{195D5CBE-1793-EF49-8976-35F55BFD7B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9980" y="4102677"/>
            <a:ext cx="6039701" cy="2755323"/>
          </a:xfrm>
          <a:prstGeom prst="rect">
            <a:avLst/>
          </a:prstGeom>
        </p:spPr>
      </p:pic>
    </p:spTree>
    <p:extLst>
      <p:ext uri="{BB962C8B-B14F-4D97-AF65-F5344CB8AC3E}">
        <p14:creationId xmlns:p14="http://schemas.microsoft.com/office/powerpoint/2010/main" val="19592190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additive="base">
                                        <p:cTn id="33" dur="500" fill="hold"/>
                                        <p:tgtEl>
                                          <p:spTgt spid="26"/>
                                        </p:tgtEl>
                                        <p:attrNameLst>
                                          <p:attrName>ppt_x</p:attrName>
                                        </p:attrNameLst>
                                      </p:cBhvr>
                                      <p:tavLst>
                                        <p:tav tm="0">
                                          <p:val>
                                            <p:strVal val="#ppt_x"/>
                                          </p:val>
                                        </p:tav>
                                        <p:tav tm="100000">
                                          <p:val>
                                            <p:strVal val="#ppt_x"/>
                                          </p:val>
                                        </p:tav>
                                      </p:tavLst>
                                    </p:anim>
                                    <p:anim calcmode="lin" valueType="num">
                                      <p:cBhvr additive="base">
                                        <p:cTn id="3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56" grpId="0"/>
      <p:bldP spid="23" grpId="0" animBg="1"/>
      <p:bldP spid="2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7">
            <a:extLst>
              <a:ext uri="{FF2B5EF4-FFF2-40B4-BE49-F238E27FC236}">
                <a16:creationId xmlns:a16="http://schemas.microsoft.com/office/drawing/2014/main" id="{F21E012F-A88A-8E44-9178-C7F769B84C42}"/>
              </a:ext>
            </a:extLst>
          </p:cNvPr>
          <p:cNvSpPr txBox="1"/>
          <p:nvPr/>
        </p:nvSpPr>
        <p:spPr>
          <a:xfrm>
            <a:off x="925223" y="1089976"/>
            <a:ext cx="1415772"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要点一</a:t>
            </a:r>
          </a:p>
        </p:txBody>
      </p:sp>
      <p:sp>
        <p:nvSpPr>
          <p:cNvPr id="19" name="Google Shape;86;p19">
            <a:extLst>
              <a:ext uri="{FF2B5EF4-FFF2-40B4-BE49-F238E27FC236}">
                <a16:creationId xmlns:a16="http://schemas.microsoft.com/office/drawing/2014/main" id="{571A792C-7B0E-A94D-99B2-85660833A4B2}"/>
              </a:ext>
            </a:extLst>
          </p:cNvPr>
          <p:cNvSpPr txBox="1"/>
          <p:nvPr/>
        </p:nvSpPr>
        <p:spPr>
          <a:xfrm>
            <a:off x="995912" y="513302"/>
            <a:ext cx="3183654" cy="310226"/>
          </a:xfrm>
          <a:prstGeom prst="rect">
            <a:avLst/>
          </a:prstGeom>
          <a:noFill/>
          <a:ln>
            <a:noFill/>
          </a:ln>
        </p:spPr>
        <p:txBody>
          <a:bodyPr spcFirstLastPara="1" wrap="square" lIns="91425" tIns="45700" rIns="91425" bIns="45700" anchor="t" anchorCtr="0">
            <a:noAutofit/>
          </a:bodyPr>
          <a:lstStyle/>
          <a:p>
            <a:pPr lvl="0"/>
            <a:r>
              <a:rPr lang="en-US" sz="2400" dirty="0">
                <a:solidFill>
                  <a:schemeClr val="accent1"/>
                </a:solidFill>
                <a:cs typeface="+mn-ea"/>
                <a:sym typeface="+mn-lt"/>
              </a:rPr>
              <a:t>Gist 1</a:t>
            </a:r>
            <a:endParaRPr sz="2400" b="0" i="0" u="none" strike="noStrike" cap="none" dirty="0">
              <a:solidFill>
                <a:schemeClr val="accent1"/>
              </a:solidFill>
              <a:cs typeface="+mn-ea"/>
              <a:sym typeface="+mn-lt"/>
            </a:endParaRPr>
          </a:p>
        </p:txBody>
      </p:sp>
      <p:sp>
        <p:nvSpPr>
          <p:cNvPr id="20" name="TextBox 24">
            <a:extLst>
              <a:ext uri="{FF2B5EF4-FFF2-40B4-BE49-F238E27FC236}">
                <a16:creationId xmlns:a16="http://schemas.microsoft.com/office/drawing/2014/main" id="{76644E6E-E25F-5D41-846E-A4C6C568A076}"/>
              </a:ext>
            </a:extLst>
          </p:cNvPr>
          <p:cNvSpPr txBox="1"/>
          <p:nvPr/>
        </p:nvSpPr>
        <p:spPr>
          <a:xfrm>
            <a:off x="2994677" y="1441728"/>
            <a:ext cx="8740762" cy="377395"/>
          </a:xfrm>
          <a:prstGeom prst="rect">
            <a:avLst/>
          </a:prstGeom>
          <a:noFill/>
        </p:spPr>
        <p:txBody>
          <a:bodyPr wrap="square" lIns="91423" tIns="45712" rIns="91423" bIns="45712" rtlCol="0">
            <a:spAutoFit/>
          </a:bodyPr>
          <a:lstStyle/>
          <a:p>
            <a:pPr defTabSz="1217930">
              <a:lnSpc>
                <a:spcPct val="150000"/>
              </a:lnSpc>
              <a:defRPr/>
            </a:pPr>
            <a:r>
              <a:rPr lang="en-US" altLang="zh-CN" sz="1400" dirty="0">
                <a:solidFill>
                  <a:schemeClr val="bg1">
                    <a:lumMod val="50000"/>
                  </a:schemeClr>
                </a:solidFill>
                <a:cs typeface="+mn-ea"/>
                <a:sym typeface="+mn-lt"/>
              </a:rPr>
              <a:t>1.</a:t>
            </a:r>
            <a:r>
              <a:rPr lang="zh-CN" altLang="en-US" sz="1400" dirty="0">
                <a:solidFill>
                  <a:schemeClr val="bg1">
                    <a:lumMod val="50000"/>
                  </a:schemeClr>
                </a:solidFill>
                <a:cs typeface="+mn-ea"/>
                <a:sym typeface="+mn-lt"/>
              </a:rPr>
              <a:t>   根据构造的</a:t>
            </a:r>
            <a:r>
              <a:rPr lang="en-US" altLang="zh-CN" sz="1400" dirty="0">
                <a:solidFill>
                  <a:schemeClr val="bg1">
                    <a:lumMod val="50000"/>
                  </a:schemeClr>
                </a:solidFill>
                <a:cs typeface="+mn-ea"/>
                <a:sym typeface="+mn-lt"/>
              </a:rPr>
              <a:t>TDG</a:t>
            </a:r>
            <a:r>
              <a:rPr lang="zh-CN" altLang="en-US" sz="1400" dirty="0">
                <a:solidFill>
                  <a:schemeClr val="bg1">
                    <a:lumMod val="50000"/>
                  </a:schemeClr>
                </a:solidFill>
                <a:cs typeface="+mn-ea"/>
                <a:sym typeface="+mn-lt"/>
              </a:rPr>
              <a:t>图计算得到测试类的依赖传递闭包，根据传递闭包得到该测试类依赖的所有类型</a:t>
            </a:r>
            <a:endParaRPr kumimoji="0" lang="zh-CN" altLang="en-US" sz="1400" b="0" i="0" u="none" strike="noStrike" kern="1200" cap="none" spc="0" normalizeH="0" baseline="0" noProof="0" dirty="0">
              <a:ln>
                <a:noFill/>
              </a:ln>
              <a:solidFill>
                <a:schemeClr val="bg1">
                  <a:lumMod val="50000"/>
                </a:schemeClr>
              </a:solidFill>
              <a:effectLst/>
              <a:uLnTx/>
              <a:uFillTx/>
              <a:cs typeface="+mn-ea"/>
              <a:sym typeface="+mn-lt"/>
            </a:endParaRPr>
          </a:p>
        </p:txBody>
      </p:sp>
      <p:grpSp>
        <p:nvGrpSpPr>
          <p:cNvPr id="43" name="组合 42">
            <a:extLst>
              <a:ext uri="{FF2B5EF4-FFF2-40B4-BE49-F238E27FC236}">
                <a16:creationId xmlns:a16="http://schemas.microsoft.com/office/drawing/2014/main" id="{478B659E-48CE-47AC-AA22-3759FD5093D3}"/>
              </a:ext>
            </a:extLst>
          </p:cNvPr>
          <p:cNvGrpSpPr/>
          <p:nvPr/>
        </p:nvGrpSpPr>
        <p:grpSpPr>
          <a:xfrm rot="15433288">
            <a:off x="2204550" y="289338"/>
            <a:ext cx="8481704" cy="9397093"/>
            <a:chOff x="4297364" y="903288"/>
            <a:chExt cx="2946834" cy="3067178"/>
          </a:xfrm>
          <a:solidFill>
            <a:schemeClr val="bg1">
              <a:lumMod val="65000"/>
              <a:alpha val="3000"/>
            </a:schemeClr>
          </a:solidFill>
        </p:grpSpPr>
        <p:sp>
          <p:nvSpPr>
            <p:cNvPr id="44" name="Freeform 5">
              <a:extLst>
                <a:ext uri="{FF2B5EF4-FFF2-40B4-BE49-F238E27FC236}">
                  <a16:creationId xmlns:a16="http://schemas.microsoft.com/office/drawing/2014/main" id="{EC0EA7FE-8CAB-409C-809F-5F493AD99CC0}"/>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5" name="Freeform 7">
              <a:extLst>
                <a:ext uri="{FF2B5EF4-FFF2-40B4-BE49-F238E27FC236}">
                  <a16:creationId xmlns:a16="http://schemas.microsoft.com/office/drawing/2014/main" id="{0577F22F-9622-45AD-988D-9768436E6A8A}"/>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6" name="Freeform 9">
              <a:extLst>
                <a:ext uri="{FF2B5EF4-FFF2-40B4-BE49-F238E27FC236}">
                  <a16:creationId xmlns:a16="http://schemas.microsoft.com/office/drawing/2014/main" id="{736E2643-4A6B-4BF8-BA96-810C104FC25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7" name="Freeform 10">
              <a:extLst>
                <a:ext uri="{FF2B5EF4-FFF2-40B4-BE49-F238E27FC236}">
                  <a16:creationId xmlns:a16="http://schemas.microsoft.com/office/drawing/2014/main" id="{F308E52D-296E-44B9-AA83-77B2A636121E}"/>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8" name="Freeform 11">
              <a:extLst>
                <a:ext uri="{FF2B5EF4-FFF2-40B4-BE49-F238E27FC236}">
                  <a16:creationId xmlns:a16="http://schemas.microsoft.com/office/drawing/2014/main" id="{04F9F718-3751-4187-A311-008B7040C50F}"/>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49" name="组合 48">
            <a:extLst>
              <a:ext uri="{FF2B5EF4-FFF2-40B4-BE49-F238E27FC236}">
                <a16:creationId xmlns:a16="http://schemas.microsoft.com/office/drawing/2014/main" id="{04BD928A-AF90-4558-9F70-1381E575EEE3}"/>
              </a:ext>
            </a:extLst>
          </p:cNvPr>
          <p:cNvGrpSpPr/>
          <p:nvPr/>
        </p:nvGrpSpPr>
        <p:grpSpPr>
          <a:xfrm>
            <a:off x="925225" y="484441"/>
            <a:ext cx="11512319" cy="7057559"/>
            <a:chOff x="925225" y="484441"/>
            <a:chExt cx="11512319" cy="7057559"/>
          </a:xfrm>
        </p:grpSpPr>
        <p:sp>
          <p:nvSpPr>
            <p:cNvPr id="50" name="矩形 49">
              <a:extLst>
                <a:ext uri="{FF2B5EF4-FFF2-40B4-BE49-F238E27FC236}">
                  <a16:creationId xmlns:a16="http://schemas.microsoft.com/office/drawing/2014/main" id="{7C64BCC1-0031-4367-82FA-207127E9BB82}"/>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51" name="矩形: 圆角 4">
              <a:extLst>
                <a:ext uri="{FF2B5EF4-FFF2-40B4-BE49-F238E27FC236}">
                  <a16:creationId xmlns:a16="http://schemas.microsoft.com/office/drawing/2014/main" id="{EB0BA0EC-C24F-41D1-8D20-2E499DF19CC5}"/>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圆角 4">
              <a:extLst>
                <a:ext uri="{FF2B5EF4-FFF2-40B4-BE49-F238E27FC236}">
                  <a16:creationId xmlns:a16="http://schemas.microsoft.com/office/drawing/2014/main" id="{408327E8-8580-4A51-A713-2781BD636CD9}"/>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3" name="矩形: 圆角 4">
              <a:extLst>
                <a:ext uri="{FF2B5EF4-FFF2-40B4-BE49-F238E27FC236}">
                  <a16:creationId xmlns:a16="http://schemas.microsoft.com/office/drawing/2014/main" id="{2EC160BB-B162-4603-9B74-55AF67410E75}"/>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4" name="矩形: 圆角 4">
              <a:extLst>
                <a:ext uri="{FF2B5EF4-FFF2-40B4-BE49-F238E27FC236}">
                  <a16:creationId xmlns:a16="http://schemas.microsoft.com/office/drawing/2014/main" id="{2B6D0B16-45E4-4339-8C93-6DC058BAD465}"/>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5" name="矩形: 圆角 4">
              <a:extLst>
                <a:ext uri="{FF2B5EF4-FFF2-40B4-BE49-F238E27FC236}">
                  <a16:creationId xmlns:a16="http://schemas.microsoft.com/office/drawing/2014/main" id="{D333B02F-466B-4EAC-844C-44DE07B26B53}"/>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56" name="文本框 55">
            <a:extLst>
              <a:ext uri="{FF2B5EF4-FFF2-40B4-BE49-F238E27FC236}">
                <a16:creationId xmlns:a16="http://schemas.microsoft.com/office/drawing/2014/main" id="{ADD175F6-A777-4338-A380-B3CDBDEE46E2}"/>
              </a:ext>
            </a:extLst>
          </p:cNvPr>
          <p:cNvSpPr txBox="1"/>
          <p:nvPr/>
        </p:nvSpPr>
        <p:spPr>
          <a:xfrm flipH="1">
            <a:off x="3203160" y="498528"/>
            <a:ext cx="6898695" cy="861774"/>
          </a:xfrm>
          <a:prstGeom prst="rect">
            <a:avLst/>
          </a:prstGeom>
          <a:noFill/>
        </p:spPr>
        <p:txBody>
          <a:bodyPr wrap="square" rtlCol="0">
            <a:spAutoFit/>
          </a:bodyPr>
          <a:lstStyle/>
          <a:p>
            <a:pPr>
              <a:spcBef>
                <a:spcPts val="1200"/>
              </a:spcBef>
            </a:pPr>
            <a:r>
              <a:rPr lang="zh-CN" altLang="en-US" sz="2400" dirty="0">
                <a:solidFill>
                  <a:schemeClr val="tx1">
                    <a:lumMod val="65000"/>
                    <a:lumOff val="35000"/>
                  </a:schemeClr>
                </a:solidFill>
                <a:latin typeface="+mj-lt"/>
                <a:cs typeface="+mn-ea"/>
                <a:sym typeface="+mn-lt"/>
              </a:rPr>
              <a:t>反转依赖存储格式</a:t>
            </a:r>
            <a:endParaRPr lang="en-US" altLang="zh-CN" sz="2400" dirty="0">
              <a:solidFill>
                <a:schemeClr val="tx1">
                  <a:lumMod val="65000"/>
                  <a:lumOff val="35000"/>
                </a:schemeClr>
              </a:solidFill>
              <a:latin typeface="+mj-lt"/>
              <a:cs typeface="+mn-ea"/>
              <a:sym typeface="+mn-lt"/>
            </a:endParaRPr>
          </a:p>
          <a:p>
            <a:pPr>
              <a:spcBef>
                <a:spcPts val="1200"/>
              </a:spcBef>
            </a:pPr>
            <a:r>
              <a:rPr lang="zh-CN" altLang="en-US" sz="1600" dirty="0">
                <a:solidFill>
                  <a:schemeClr val="tx1">
                    <a:lumMod val="65000"/>
                    <a:lumOff val="35000"/>
                  </a:schemeClr>
                </a:solidFill>
                <a:latin typeface="+mj-lt"/>
                <a:cs typeface="+mn-ea"/>
                <a:sym typeface="+mn-lt"/>
              </a:rPr>
              <a:t>测试到类型的映射</a:t>
            </a:r>
            <a:r>
              <a:rPr lang="en-US" altLang="zh-CN" sz="1600" dirty="0">
                <a:solidFill>
                  <a:schemeClr val="tx1">
                    <a:lumMod val="65000"/>
                    <a:lumOff val="35000"/>
                  </a:schemeClr>
                </a:solidFill>
                <a:latin typeface="+mj-lt"/>
                <a:cs typeface="+mn-ea"/>
                <a:sym typeface="+mn-lt"/>
              </a:rPr>
              <a:t>——&gt;</a:t>
            </a:r>
            <a:r>
              <a:rPr lang="zh-CN" altLang="en-US" sz="1600" dirty="0">
                <a:solidFill>
                  <a:schemeClr val="tx1">
                    <a:lumMod val="65000"/>
                    <a:lumOff val="35000"/>
                  </a:schemeClr>
                </a:solidFill>
                <a:latin typeface="+mj-lt"/>
                <a:cs typeface="+mn-ea"/>
                <a:sym typeface="+mn-lt"/>
              </a:rPr>
              <a:t>类型到依赖于该类型的所有测试的映射</a:t>
            </a:r>
            <a:endParaRPr lang="en-US" altLang="zh-CN" sz="1600" dirty="0">
              <a:solidFill>
                <a:schemeClr val="tx1">
                  <a:lumMod val="65000"/>
                  <a:lumOff val="35000"/>
                </a:schemeClr>
              </a:solidFill>
              <a:latin typeface="+mj-lt"/>
              <a:cs typeface="+mn-ea"/>
              <a:sym typeface="+mn-lt"/>
            </a:endParaRPr>
          </a:p>
        </p:txBody>
      </p:sp>
      <p:cxnSp>
        <p:nvCxnSpPr>
          <p:cNvPr id="57" name="直接连接符 56">
            <a:extLst>
              <a:ext uri="{FF2B5EF4-FFF2-40B4-BE49-F238E27FC236}">
                <a16:creationId xmlns:a16="http://schemas.microsoft.com/office/drawing/2014/main" id="{EE39817D-5B94-4566-BA75-AE1DE483C45C}"/>
              </a:ext>
            </a:extLst>
          </p:cNvPr>
          <p:cNvCxnSpPr>
            <a:cxnSpLocks/>
          </p:cNvCxnSpPr>
          <p:nvPr/>
        </p:nvCxnSpPr>
        <p:spPr>
          <a:xfrm>
            <a:off x="3049121" y="533282"/>
            <a:ext cx="0" cy="85984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932166FC-5486-1C42-BC15-7B22EBFBF1CD}"/>
              </a:ext>
            </a:extLst>
          </p:cNvPr>
          <p:cNvSpPr/>
          <p:nvPr/>
        </p:nvSpPr>
        <p:spPr>
          <a:xfrm>
            <a:off x="727958" y="2776612"/>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Implementation</a:t>
            </a:r>
            <a:r>
              <a:rPr lang="zh-CN" altLang="en-US" dirty="0">
                <a:cs typeface="+mn-ea"/>
                <a:sym typeface="+mn-lt"/>
              </a:rPr>
              <a:t> </a:t>
            </a:r>
            <a:r>
              <a:rPr lang="en-US" altLang="zh-CN" dirty="0">
                <a:cs typeface="+mn-ea"/>
                <a:sym typeface="+mn-lt"/>
              </a:rPr>
              <a:t>Step</a:t>
            </a:r>
            <a:endParaRPr lang="zh-CN" altLang="en-US" dirty="0">
              <a:cs typeface="+mn-ea"/>
              <a:sym typeface="+mn-lt"/>
            </a:endParaRPr>
          </a:p>
        </p:txBody>
      </p:sp>
      <p:sp>
        <p:nvSpPr>
          <p:cNvPr id="26" name="TextBox 24">
            <a:extLst>
              <a:ext uri="{FF2B5EF4-FFF2-40B4-BE49-F238E27FC236}">
                <a16:creationId xmlns:a16="http://schemas.microsoft.com/office/drawing/2014/main" id="{BCDFEFEC-AFBB-234E-8AEC-FE6EFEF5B343}"/>
              </a:ext>
            </a:extLst>
          </p:cNvPr>
          <p:cNvSpPr txBox="1"/>
          <p:nvPr/>
        </p:nvSpPr>
        <p:spPr>
          <a:xfrm>
            <a:off x="2994677" y="3988911"/>
            <a:ext cx="8740762" cy="523204"/>
          </a:xfrm>
          <a:prstGeom prst="rect">
            <a:avLst/>
          </a:prstGeom>
          <a:noFill/>
        </p:spPr>
        <p:txBody>
          <a:bodyPr wrap="square" lIns="91423" tIns="45712" rIns="91423" bIns="45712" rtlCol="0">
            <a:spAutoFit/>
          </a:bodyPr>
          <a:lstStyle/>
          <a:p>
            <a:pPr defTabSz="1217930">
              <a:defRPr/>
            </a:pPr>
            <a:r>
              <a:rPr lang="en-US" altLang="zh-CN" sz="1400" dirty="0">
                <a:solidFill>
                  <a:schemeClr val="bg1">
                    <a:lumMod val="50000"/>
                  </a:schemeClr>
                </a:solidFill>
                <a:cs typeface="+mn-ea"/>
                <a:sym typeface="+mn-lt"/>
              </a:rPr>
              <a:t>2.    </a:t>
            </a:r>
            <a:r>
              <a:rPr lang="zh-CN" altLang="en-US" sz="1400" dirty="0">
                <a:solidFill>
                  <a:schemeClr val="bg1">
                    <a:lumMod val="50000"/>
                  </a:schemeClr>
                </a:solidFill>
                <a:cs typeface="+mn-ea"/>
                <a:sym typeface="+mn-lt"/>
              </a:rPr>
              <a:t>根据项目根路径得到该项目中的所有不是测试类的类型。并对存储类型到依赖于该类型的所有测试类的映射进行初始化</a:t>
            </a:r>
            <a:endParaRPr kumimoji="0" lang="zh-CN" altLang="en-US" sz="1400" b="0" i="0" u="none" strike="noStrike" kern="1200" cap="none" spc="0" normalizeH="0" baseline="0" noProof="0" dirty="0">
              <a:ln>
                <a:noFill/>
              </a:ln>
              <a:solidFill>
                <a:schemeClr val="bg1">
                  <a:lumMod val="50000"/>
                </a:schemeClr>
              </a:solidFill>
              <a:effectLst/>
              <a:uLnTx/>
              <a:uFillTx/>
              <a:cs typeface="+mn-ea"/>
              <a:sym typeface="+mn-lt"/>
            </a:endParaRPr>
          </a:p>
        </p:txBody>
      </p:sp>
      <p:sp>
        <p:nvSpPr>
          <p:cNvPr id="29" name="TextBox 24">
            <a:extLst>
              <a:ext uri="{FF2B5EF4-FFF2-40B4-BE49-F238E27FC236}">
                <a16:creationId xmlns:a16="http://schemas.microsoft.com/office/drawing/2014/main" id="{54ACAE5E-DCE0-DC4B-B5D1-1F84DFF78EAE}"/>
              </a:ext>
            </a:extLst>
          </p:cNvPr>
          <p:cNvSpPr txBox="1"/>
          <p:nvPr/>
        </p:nvSpPr>
        <p:spPr>
          <a:xfrm>
            <a:off x="3071562" y="5021744"/>
            <a:ext cx="8740762" cy="523204"/>
          </a:xfrm>
          <a:prstGeom prst="rect">
            <a:avLst/>
          </a:prstGeom>
          <a:noFill/>
        </p:spPr>
        <p:txBody>
          <a:bodyPr wrap="square" lIns="91423" tIns="45712" rIns="91423" bIns="45712" rtlCol="0">
            <a:spAutoFit/>
          </a:bodyPr>
          <a:lstStyle/>
          <a:p>
            <a:pPr defTabSz="1217930">
              <a:defRPr/>
            </a:pPr>
            <a:r>
              <a:rPr lang="en-US" altLang="zh-CN" sz="1400" dirty="0">
                <a:solidFill>
                  <a:schemeClr val="bg1">
                    <a:lumMod val="50000"/>
                  </a:schemeClr>
                </a:solidFill>
                <a:cs typeface="+mn-ea"/>
                <a:sym typeface="+mn-lt"/>
              </a:rPr>
              <a:t>3.    </a:t>
            </a:r>
            <a:r>
              <a:rPr lang="zh-CN" altLang="en-US" sz="1400" dirty="0">
                <a:solidFill>
                  <a:schemeClr val="bg1">
                    <a:lumMod val="50000"/>
                  </a:schemeClr>
                </a:solidFill>
                <a:cs typeface="+mn-ea"/>
                <a:sym typeface="+mn-lt"/>
              </a:rPr>
              <a:t>使用</a:t>
            </a:r>
            <a:r>
              <a:rPr lang="en-US" altLang="zh-CN" sz="1400" dirty="0">
                <a:solidFill>
                  <a:schemeClr val="bg1">
                    <a:lumMod val="50000"/>
                  </a:schemeClr>
                </a:solidFill>
                <a:cs typeface="+mn-ea"/>
                <a:sym typeface="+mn-lt"/>
              </a:rPr>
              <a:t>1</a:t>
            </a:r>
            <a:r>
              <a:rPr lang="zh-CN" altLang="en-US" sz="1400" dirty="0">
                <a:solidFill>
                  <a:schemeClr val="bg1">
                    <a:lumMod val="50000"/>
                  </a:schemeClr>
                </a:solidFill>
                <a:cs typeface="+mn-ea"/>
                <a:sym typeface="+mn-lt"/>
              </a:rPr>
              <a:t>中的</a:t>
            </a:r>
            <a:r>
              <a:rPr lang="en" altLang="zh-CN" sz="1400" dirty="0" err="1">
                <a:solidFill>
                  <a:schemeClr val="bg1">
                    <a:lumMod val="50000"/>
                  </a:schemeClr>
                </a:solidFill>
                <a:cs typeface="+mn-ea"/>
                <a:sym typeface="+mn-lt"/>
              </a:rPr>
              <a:t>typeTotestDependency</a:t>
            </a:r>
            <a:r>
              <a:rPr lang="zh-CN" altLang="en" sz="1400" dirty="0">
                <a:solidFill>
                  <a:schemeClr val="bg1">
                    <a:lumMod val="50000"/>
                  </a:schemeClr>
                </a:solidFill>
                <a:cs typeface="+mn-ea"/>
                <a:sym typeface="+mn-lt"/>
              </a:rPr>
              <a:t>方法</a:t>
            </a:r>
            <a:r>
              <a:rPr lang="zh-CN" altLang="en-US" sz="1400" dirty="0">
                <a:solidFill>
                  <a:schemeClr val="bg1">
                    <a:lumMod val="50000"/>
                  </a:schemeClr>
                </a:solidFill>
                <a:cs typeface="+mn-ea"/>
                <a:sym typeface="+mn-lt"/>
              </a:rPr>
              <a:t>计算每个测试类依赖的类型，并将依赖于特定类型的测试类存放到</a:t>
            </a:r>
            <a:r>
              <a:rPr lang="en" altLang="zh-CN" sz="1400" dirty="0" err="1">
                <a:solidFill>
                  <a:schemeClr val="bg1">
                    <a:lumMod val="50000"/>
                  </a:schemeClr>
                </a:solidFill>
                <a:cs typeface="+mn-ea"/>
                <a:sym typeface="+mn-lt"/>
              </a:rPr>
              <a:t>typeTotestDependencyMap</a:t>
            </a:r>
            <a:r>
              <a:rPr lang="zh-CN" altLang="en" sz="1400" dirty="0">
                <a:solidFill>
                  <a:schemeClr val="bg1">
                    <a:lumMod val="50000"/>
                  </a:schemeClr>
                </a:solidFill>
                <a:cs typeface="+mn-ea"/>
                <a:sym typeface="+mn-lt"/>
              </a:rPr>
              <a:t>中</a:t>
            </a:r>
            <a:endParaRPr lang="zh-CN" altLang="en-US" sz="1400" dirty="0">
              <a:solidFill>
                <a:schemeClr val="bg1">
                  <a:lumMod val="50000"/>
                </a:schemeClr>
              </a:solidFill>
              <a:cs typeface="+mn-ea"/>
              <a:sym typeface="+mn-lt"/>
            </a:endParaRPr>
          </a:p>
        </p:txBody>
      </p:sp>
      <p:pic>
        <p:nvPicPr>
          <p:cNvPr id="5" name="图片 4" descr="图形用户界面, 文本, 应用程序, 电子邮件&#10;&#10;描述已自动生成">
            <a:extLst>
              <a:ext uri="{FF2B5EF4-FFF2-40B4-BE49-F238E27FC236}">
                <a16:creationId xmlns:a16="http://schemas.microsoft.com/office/drawing/2014/main" id="{FA321A53-8749-AE4F-8518-1967F1ACB6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1561" y="1795424"/>
            <a:ext cx="7473665" cy="2158724"/>
          </a:xfrm>
          <a:prstGeom prst="rect">
            <a:avLst/>
          </a:prstGeom>
        </p:spPr>
      </p:pic>
      <p:pic>
        <p:nvPicPr>
          <p:cNvPr id="8" name="图片 7" descr="文本&#10;&#10;描述已自动生成">
            <a:extLst>
              <a:ext uri="{FF2B5EF4-FFF2-40B4-BE49-F238E27FC236}">
                <a16:creationId xmlns:a16="http://schemas.microsoft.com/office/drawing/2014/main" id="{CFDC1BE6-DD80-CB4E-9FF3-C11800870D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5259" y="4311749"/>
            <a:ext cx="4100157" cy="676136"/>
          </a:xfrm>
          <a:prstGeom prst="rect">
            <a:avLst/>
          </a:prstGeom>
        </p:spPr>
      </p:pic>
      <p:pic>
        <p:nvPicPr>
          <p:cNvPr id="10" name="图片 9" descr="图形用户界面, 文本, 应用程序&#10;&#10;描述已自动生成">
            <a:extLst>
              <a:ext uri="{FF2B5EF4-FFF2-40B4-BE49-F238E27FC236}">
                <a16:creationId xmlns:a16="http://schemas.microsoft.com/office/drawing/2014/main" id="{50C6FD9E-C398-7B4F-96F5-FA1B734880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25022" y="5524375"/>
            <a:ext cx="5499994" cy="1250866"/>
          </a:xfrm>
          <a:prstGeom prst="rect">
            <a:avLst/>
          </a:prstGeom>
        </p:spPr>
      </p:pic>
    </p:spTree>
    <p:extLst>
      <p:ext uri="{BB962C8B-B14F-4D97-AF65-F5344CB8AC3E}">
        <p14:creationId xmlns:p14="http://schemas.microsoft.com/office/powerpoint/2010/main" val="39474736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additive="base">
                                        <p:cTn id="33" dur="500" fill="hold"/>
                                        <p:tgtEl>
                                          <p:spTgt spid="26"/>
                                        </p:tgtEl>
                                        <p:attrNameLst>
                                          <p:attrName>ppt_x</p:attrName>
                                        </p:attrNameLst>
                                      </p:cBhvr>
                                      <p:tavLst>
                                        <p:tav tm="0">
                                          <p:val>
                                            <p:strVal val="#ppt_x"/>
                                          </p:val>
                                        </p:tav>
                                        <p:tav tm="100000">
                                          <p:val>
                                            <p:strVal val="#ppt_x"/>
                                          </p:val>
                                        </p:tav>
                                      </p:tavLst>
                                    </p:anim>
                                    <p:anim calcmode="lin" valueType="num">
                                      <p:cBhvr additive="base">
                                        <p:cTn id="3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fill="hold"/>
                                        <p:tgtEl>
                                          <p:spTgt spid="29"/>
                                        </p:tgtEl>
                                        <p:attrNameLst>
                                          <p:attrName>ppt_x</p:attrName>
                                        </p:attrNameLst>
                                      </p:cBhvr>
                                      <p:tavLst>
                                        <p:tav tm="0">
                                          <p:val>
                                            <p:strVal val="#ppt_x"/>
                                          </p:val>
                                        </p:tav>
                                        <p:tav tm="100000">
                                          <p:val>
                                            <p:strVal val="#ppt_x"/>
                                          </p:val>
                                        </p:tav>
                                      </p:tavLst>
                                    </p:anim>
                                    <p:anim calcmode="lin" valueType="num">
                                      <p:cBhvr additive="base">
                                        <p:cTn id="4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500" fill="hold"/>
                                        <p:tgtEl>
                                          <p:spTgt spid="10"/>
                                        </p:tgtEl>
                                        <p:attrNameLst>
                                          <p:attrName>ppt_x</p:attrName>
                                        </p:attrNameLst>
                                      </p:cBhvr>
                                      <p:tavLst>
                                        <p:tav tm="0">
                                          <p:val>
                                            <p:strVal val="#ppt_x"/>
                                          </p:val>
                                        </p:tav>
                                        <p:tav tm="100000">
                                          <p:val>
                                            <p:strVal val="#ppt_x"/>
                                          </p:val>
                                        </p:tav>
                                      </p:tavLst>
                                    </p:anim>
                                    <p:anim calcmode="lin" valueType="num">
                                      <p:cBhvr additive="base">
                                        <p:cTn id="5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56" grpId="0"/>
      <p:bldP spid="23" grpId="0" animBg="1"/>
      <p:bldP spid="26" grpId="0"/>
      <p:bldP spid="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7">
            <a:extLst>
              <a:ext uri="{FF2B5EF4-FFF2-40B4-BE49-F238E27FC236}">
                <a16:creationId xmlns:a16="http://schemas.microsoft.com/office/drawing/2014/main" id="{F21E012F-A88A-8E44-9178-C7F769B84C42}"/>
              </a:ext>
            </a:extLst>
          </p:cNvPr>
          <p:cNvSpPr txBox="1"/>
          <p:nvPr/>
        </p:nvSpPr>
        <p:spPr>
          <a:xfrm>
            <a:off x="925223" y="1089976"/>
            <a:ext cx="1415772"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要点二</a:t>
            </a:r>
          </a:p>
        </p:txBody>
      </p:sp>
      <p:sp>
        <p:nvSpPr>
          <p:cNvPr id="19" name="Google Shape;86;p19">
            <a:extLst>
              <a:ext uri="{FF2B5EF4-FFF2-40B4-BE49-F238E27FC236}">
                <a16:creationId xmlns:a16="http://schemas.microsoft.com/office/drawing/2014/main" id="{571A792C-7B0E-A94D-99B2-85660833A4B2}"/>
              </a:ext>
            </a:extLst>
          </p:cNvPr>
          <p:cNvSpPr txBox="1"/>
          <p:nvPr/>
        </p:nvSpPr>
        <p:spPr>
          <a:xfrm>
            <a:off x="995912" y="513302"/>
            <a:ext cx="3183654" cy="310226"/>
          </a:xfrm>
          <a:prstGeom prst="rect">
            <a:avLst/>
          </a:prstGeom>
          <a:noFill/>
          <a:ln>
            <a:noFill/>
          </a:ln>
        </p:spPr>
        <p:txBody>
          <a:bodyPr spcFirstLastPara="1" wrap="square" lIns="91425" tIns="45700" rIns="91425" bIns="45700" anchor="t" anchorCtr="0">
            <a:noAutofit/>
          </a:bodyPr>
          <a:lstStyle/>
          <a:p>
            <a:pPr lvl="0"/>
            <a:r>
              <a:rPr lang="en-US" sz="2400" dirty="0">
                <a:solidFill>
                  <a:schemeClr val="accent1"/>
                </a:solidFill>
                <a:cs typeface="+mn-ea"/>
                <a:sym typeface="+mn-lt"/>
              </a:rPr>
              <a:t>Gist </a:t>
            </a:r>
            <a:r>
              <a:rPr lang="en-US" altLang="zh-CN" sz="2400" dirty="0">
                <a:solidFill>
                  <a:schemeClr val="accent1"/>
                </a:solidFill>
                <a:cs typeface="+mn-ea"/>
                <a:sym typeface="+mn-lt"/>
              </a:rPr>
              <a:t>2</a:t>
            </a:r>
            <a:endParaRPr sz="2400" b="0" i="0" u="none" strike="noStrike" cap="none" dirty="0">
              <a:solidFill>
                <a:schemeClr val="accent1"/>
              </a:solidFill>
              <a:cs typeface="+mn-ea"/>
              <a:sym typeface="+mn-lt"/>
            </a:endParaRPr>
          </a:p>
        </p:txBody>
      </p:sp>
      <p:sp>
        <p:nvSpPr>
          <p:cNvPr id="20" name="TextBox 24">
            <a:extLst>
              <a:ext uri="{FF2B5EF4-FFF2-40B4-BE49-F238E27FC236}">
                <a16:creationId xmlns:a16="http://schemas.microsoft.com/office/drawing/2014/main" id="{76644E6E-E25F-5D41-846E-A4C6C568A076}"/>
              </a:ext>
            </a:extLst>
          </p:cNvPr>
          <p:cNvSpPr txBox="1"/>
          <p:nvPr/>
        </p:nvSpPr>
        <p:spPr>
          <a:xfrm>
            <a:off x="2994677" y="1441728"/>
            <a:ext cx="8740762" cy="377395"/>
          </a:xfrm>
          <a:prstGeom prst="rect">
            <a:avLst/>
          </a:prstGeom>
          <a:noFill/>
        </p:spPr>
        <p:txBody>
          <a:bodyPr wrap="square" lIns="91423" tIns="45712" rIns="91423" bIns="45712" rtlCol="0">
            <a:spAutoFit/>
          </a:bodyPr>
          <a:lstStyle/>
          <a:p>
            <a:pPr defTabSz="1217930">
              <a:lnSpc>
                <a:spcPct val="150000"/>
              </a:lnSpc>
              <a:defRPr/>
            </a:pPr>
            <a:r>
              <a:rPr lang="en-US" altLang="zh-CN" sz="1400" dirty="0">
                <a:solidFill>
                  <a:schemeClr val="bg1">
                    <a:lumMod val="50000"/>
                  </a:schemeClr>
                </a:solidFill>
                <a:cs typeface="+mn-ea"/>
                <a:sym typeface="+mn-lt"/>
              </a:rPr>
              <a:t>1.</a:t>
            </a:r>
            <a:r>
              <a:rPr lang="zh-CN" altLang="en-US" sz="1400" dirty="0">
                <a:solidFill>
                  <a:schemeClr val="bg1">
                    <a:lumMod val="50000"/>
                  </a:schemeClr>
                </a:solidFill>
                <a:cs typeface="+mn-ea"/>
                <a:sym typeface="+mn-lt"/>
              </a:rPr>
              <a:t>   根据构造的</a:t>
            </a:r>
            <a:r>
              <a:rPr lang="en-US" altLang="zh-CN" sz="1400" dirty="0">
                <a:solidFill>
                  <a:schemeClr val="bg1">
                    <a:lumMod val="50000"/>
                  </a:schemeClr>
                </a:solidFill>
                <a:cs typeface="+mn-ea"/>
                <a:sym typeface="+mn-lt"/>
              </a:rPr>
              <a:t>TDG</a:t>
            </a:r>
            <a:r>
              <a:rPr lang="zh-CN" altLang="en-US" sz="1400" dirty="0">
                <a:solidFill>
                  <a:schemeClr val="bg1">
                    <a:lumMod val="50000"/>
                  </a:schemeClr>
                </a:solidFill>
                <a:cs typeface="+mn-ea"/>
                <a:sym typeface="+mn-lt"/>
              </a:rPr>
              <a:t>图计算得到测试类的依赖传递闭包，根据传递闭包得到该测试类依赖的所有类型</a:t>
            </a:r>
            <a:endParaRPr kumimoji="0" lang="zh-CN" altLang="en-US" sz="1400" b="0" i="0" u="none" strike="noStrike" kern="1200" cap="none" spc="0" normalizeH="0" baseline="0" noProof="0" dirty="0">
              <a:ln>
                <a:noFill/>
              </a:ln>
              <a:solidFill>
                <a:schemeClr val="bg1">
                  <a:lumMod val="50000"/>
                </a:schemeClr>
              </a:solidFill>
              <a:effectLst/>
              <a:uLnTx/>
              <a:uFillTx/>
              <a:cs typeface="+mn-ea"/>
              <a:sym typeface="+mn-lt"/>
            </a:endParaRPr>
          </a:p>
        </p:txBody>
      </p:sp>
      <p:grpSp>
        <p:nvGrpSpPr>
          <p:cNvPr id="43" name="组合 42">
            <a:extLst>
              <a:ext uri="{FF2B5EF4-FFF2-40B4-BE49-F238E27FC236}">
                <a16:creationId xmlns:a16="http://schemas.microsoft.com/office/drawing/2014/main" id="{478B659E-48CE-47AC-AA22-3759FD5093D3}"/>
              </a:ext>
            </a:extLst>
          </p:cNvPr>
          <p:cNvGrpSpPr/>
          <p:nvPr/>
        </p:nvGrpSpPr>
        <p:grpSpPr>
          <a:xfrm rot="15433288">
            <a:off x="2204550" y="289338"/>
            <a:ext cx="8481704" cy="9397093"/>
            <a:chOff x="4297364" y="903288"/>
            <a:chExt cx="2946834" cy="3067178"/>
          </a:xfrm>
          <a:solidFill>
            <a:schemeClr val="bg1">
              <a:lumMod val="65000"/>
              <a:alpha val="3000"/>
            </a:schemeClr>
          </a:solidFill>
        </p:grpSpPr>
        <p:sp>
          <p:nvSpPr>
            <p:cNvPr id="44" name="Freeform 5">
              <a:extLst>
                <a:ext uri="{FF2B5EF4-FFF2-40B4-BE49-F238E27FC236}">
                  <a16:creationId xmlns:a16="http://schemas.microsoft.com/office/drawing/2014/main" id="{EC0EA7FE-8CAB-409C-809F-5F493AD99CC0}"/>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5" name="Freeform 7">
              <a:extLst>
                <a:ext uri="{FF2B5EF4-FFF2-40B4-BE49-F238E27FC236}">
                  <a16:creationId xmlns:a16="http://schemas.microsoft.com/office/drawing/2014/main" id="{0577F22F-9622-45AD-988D-9768436E6A8A}"/>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6" name="Freeform 9">
              <a:extLst>
                <a:ext uri="{FF2B5EF4-FFF2-40B4-BE49-F238E27FC236}">
                  <a16:creationId xmlns:a16="http://schemas.microsoft.com/office/drawing/2014/main" id="{736E2643-4A6B-4BF8-BA96-810C104FC25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7" name="Freeform 10">
              <a:extLst>
                <a:ext uri="{FF2B5EF4-FFF2-40B4-BE49-F238E27FC236}">
                  <a16:creationId xmlns:a16="http://schemas.microsoft.com/office/drawing/2014/main" id="{F308E52D-296E-44B9-AA83-77B2A636121E}"/>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8" name="Freeform 11">
              <a:extLst>
                <a:ext uri="{FF2B5EF4-FFF2-40B4-BE49-F238E27FC236}">
                  <a16:creationId xmlns:a16="http://schemas.microsoft.com/office/drawing/2014/main" id="{04F9F718-3751-4187-A311-008B7040C50F}"/>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49" name="组合 48">
            <a:extLst>
              <a:ext uri="{FF2B5EF4-FFF2-40B4-BE49-F238E27FC236}">
                <a16:creationId xmlns:a16="http://schemas.microsoft.com/office/drawing/2014/main" id="{04BD928A-AF90-4558-9F70-1381E575EEE3}"/>
              </a:ext>
            </a:extLst>
          </p:cNvPr>
          <p:cNvGrpSpPr/>
          <p:nvPr/>
        </p:nvGrpSpPr>
        <p:grpSpPr>
          <a:xfrm>
            <a:off x="925225" y="484441"/>
            <a:ext cx="11512319" cy="7057559"/>
            <a:chOff x="925225" y="484441"/>
            <a:chExt cx="11512319" cy="7057559"/>
          </a:xfrm>
        </p:grpSpPr>
        <p:sp>
          <p:nvSpPr>
            <p:cNvPr id="50" name="矩形 49">
              <a:extLst>
                <a:ext uri="{FF2B5EF4-FFF2-40B4-BE49-F238E27FC236}">
                  <a16:creationId xmlns:a16="http://schemas.microsoft.com/office/drawing/2014/main" id="{7C64BCC1-0031-4367-82FA-207127E9BB82}"/>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51" name="矩形: 圆角 4">
              <a:extLst>
                <a:ext uri="{FF2B5EF4-FFF2-40B4-BE49-F238E27FC236}">
                  <a16:creationId xmlns:a16="http://schemas.microsoft.com/office/drawing/2014/main" id="{EB0BA0EC-C24F-41D1-8D20-2E499DF19CC5}"/>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圆角 4">
              <a:extLst>
                <a:ext uri="{FF2B5EF4-FFF2-40B4-BE49-F238E27FC236}">
                  <a16:creationId xmlns:a16="http://schemas.microsoft.com/office/drawing/2014/main" id="{408327E8-8580-4A51-A713-2781BD636CD9}"/>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3" name="矩形: 圆角 4">
              <a:extLst>
                <a:ext uri="{FF2B5EF4-FFF2-40B4-BE49-F238E27FC236}">
                  <a16:creationId xmlns:a16="http://schemas.microsoft.com/office/drawing/2014/main" id="{2EC160BB-B162-4603-9B74-55AF67410E75}"/>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4" name="矩形: 圆角 4">
              <a:extLst>
                <a:ext uri="{FF2B5EF4-FFF2-40B4-BE49-F238E27FC236}">
                  <a16:creationId xmlns:a16="http://schemas.microsoft.com/office/drawing/2014/main" id="{2B6D0B16-45E4-4339-8C93-6DC058BAD465}"/>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5" name="矩形: 圆角 4">
              <a:extLst>
                <a:ext uri="{FF2B5EF4-FFF2-40B4-BE49-F238E27FC236}">
                  <a16:creationId xmlns:a16="http://schemas.microsoft.com/office/drawing/2014/main" id="{D333B02F-466B-4EAC-844C-44DE07B26B53}"/>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56" name="文本框 55">
            <a:extLst>
              <a:ext uri="{FF2B5EF4-FFF2-40B4-BE49-F238E27FC236}">
                <a16:creationId xmlns:a16="http://schemas.microsoft.com/office/drawing/2014/main" id="{ADD175F6-A777-4338-A380-B3CDBDEE46E2}"/>
              </a:ext>
            </a:extLst>
          </p:cNvPr>
          <p:cNvSpPr txBox="1"/>
          <p:nvPr/>
        </p:nvSpPr>
        <p:spPr>
          <a:xfrm flipH="1">
            <a:off x="3203160" y="498528"/>
            <a:ext cx="6898695" cy="861774"/>
          </a:xfrm>
          <a:prstGeom prst="rect">
            <a:avLst/>
          </a:prstGeom>
          <a:noFill/>
        </p:spPr>
        <p:txBody>
          <a:bodyPr wrap="square" rtlCol="0">
            <a:spAutoFit/>
          </a:bodyPr>
          <a:lstStyle/>
          <a:p>
            <a:pPr>
              <a:spcBef>
                <a:spcPts val="1200"/>
              </a:spcBef>
            </a:pPr>
            <a:r>
              <a:rPr lang="zh-CN" altLang="en-US" sz="2400" dirty="0">
                <a:solidFill>
                  <a:schemeClr val="tx1">
                    <a:lumMod val="65000"/>
                    <a:lumOff val="35000"/>
                  </a:schemeClr>
                </a:solidFill>
                <a:latin typeface="+mj-lt"/>
                <a:cs typeface="+mn-ea"/>
                <a:sym typeface="+mn-lt"/>
              </a:rPr>
              <a:t>反转依赖存储格式</a:t>
            </a:r>
            <a:endParaRPr lang="en-US" altLang="zh-CN" sz="2400" dirty="0">
              <a:solidFill>
                <a:schemeClr val="tx1">
                  <a:lumMod val="65000"/>
                  <a:lumOff val="35000"/>
                </a:schemeClr>
              </a:solidFill>
              <a:latin typeface="+mj-lt"/>
              <a:cs typeface="+mn-ea"/>
              <a:sym typeface="+mn-lt"/>
            </a:endParaRPr>
          </a:p>
          <a:p>
            <a:pPr>
              <a:spcBef>
                <a:spcPts val="1200"/>
              </a:spcBef>
            </a:pPr>
            <a:r>
              <a:rPr lang="zh-CN" altLang="en-US" sz="1600" dirty="0">
                <a:solidFill>
                  <a:schemeClr val="tx1">
                    <a:lumMod val="65000"/>
                    <a:lumOff val="35000"/>
                  </a:schemeClr>
                </a:solidFill>
                <a:latin typeface="+mj-lt"/>
                <a:cs typeface="+mn-ea"/>
                <a:sym typeface="+mn-lt"/>
              </a:rPr>
              <a:t>测试到类型的映射</a:t>
            </a:r>
            <a:r>
              <a:rPr lang="en-US" altLang="zh-CN" sz="1600" dirty="0">
                <a:solidFill>
                  <a:schemeClr val="tx1">
                    <a:lumMod val="65000"/>
                    <a:lumOff val="35000"/>
                  </a:schemeClr>
                </a:solidFill>
                <a:latin typeface="+mj-lt"/>
                <a:cs typeface="+mn-ea"/>
                <a:sym typeface="+mn-lt"/>
              </a:rPr>
              <a:t>——&gt;</a:t>
            </a:r>
            <a:r>
              <a:rPr lang="zh-CN" altLang="en-US" sz="1600" dirty="0">
                <a:solidFill>
                  <a:schemeClr val="tx1">
                    <a:lumMod val="65000"/>
                    <a:lumOff val="35000"/>
                  </a:schemeClr>
                </a:solidFill>
                <a:latin typeface="+mj-lt"/>
                <a:cs typeface="+mn-ea"/>
                <a:sym typeface="+mn-lt"/>
              </a:rPr>
              <a:t>类型到依赖于该类型的所有测试的映射</a:t>
            </a:r>
            <a:endParaRPr lang="en-US" altLang="zh-CN" sz="1600" dirty="0">
              <a:solidFill>
                <a:schemeClr val="tx1">
                  <a:lumMod val="65000"/>
                  <a:lumOff val="35000"/>
                </a:schemeClr>
              </a:solidFill>
              <a:latin typeface="+mj-lt"/>
              <a:cs typeface="+mn-ea"/>
              <a:sym typeface="+mn-lt"/>
            </a:endParaRPr>
          </a:p>
        </p:txBody>
      </p:sp>
      <p:cxnSp>
        <p:nvCxnSpPr>
          <p:cNvPr id="57" name="直接连接符 56">
            <a:extLst>
              <a:ext uri="{FF2B5EF4-FFF2-40B4-BE49-F238E27FC236}">
                <a16:creationId xmlns:a16="http://schemas.microsoft.com/office/drawing/2014/main" id="{EE39817D-5B94-4566-BA75-AE1DE483C45C}"/>
              </a:ext>
            </a:extLst>
          </p:cNvPr>
          <p:cNvCxnSpPr>
            <a:cxnSpLocks/>
          </p:cNvCxnSpPr>
          <p:nvPr/>
        </p:nvCxnSpPr>
        <p:spPr>
          <a:xfrm>
            <a:off x="3049121" y="533282"/>
            <a:ext cx="0" cy="85984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932166FC-5486-1C42-BC15-7B22EBFBF1CD}"/>
              </a:ext>
            </a:extLst>
          </p:cNvPr>
          <p:cNvSpPr/>
          <p:nvPr/>
        </p:nvSpPr>
        <p:spPr>
          <a:xfrm>
            <a:off x="727958" y="2776612"/>
            <a:ext cx="1969501"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Implementation</a:t>
            </a:r>
            <a:r>
              <a:rPr lang="zh-CN" altLang="en-US" dirty="0">
                <a:cs typeface="+mn-ea"/>
                <a:sym typeface="+mn-lt"/>
              </a:rPr>
              <a:t> </a:t>
            </a:r>
            <a:r>
              <a:rPr lang="en-US" altLang="zh-CN" dirty="0">
                <a:cs typeface="+mn-ea"/>
                <a:sym typeface="+mn-lt"/>
              </a:rPr>
              <a:t>Step</a:t>
            </a:r>
            <a:endParaRPr lang="zh-CN" altLang="en-US" dirty="0">
              <a:cs typeface="+mn-ea"/>
              <a:sym typeface="+mn-lt"/>
            </a:endParaRPr>
          </a:p>
        </p:txBody>
      </p:sp>
      <p:sp>
        <p:nvSpPr>
          <p:cNvPr id="26" name="TextBox 24">
            <a:extLst>
              <a:ext uri="{FF2B5EF4-FFF2-40B4-BE49-F238E27FC236}">
                <a16:creationId xmlns:a16="http://schemas.microsoft.com/office/drawing/2014/main" id="{BCDFEFEC-AFBB-234E-8AEC-FE6EFEF5B343}"/>
              </a:ext>
            </a:extLst>
          </p:cNvPr>
          <p:cNvSpPr txBox="1"/>
          <p:nvPr/>
        </p:nvSpPr>
        <p:spPr>
          <a:xfrm>
            <a:off x="2994677" y="3988911"/>
            <a:ext cx="8740762" cy="523204"/>
          </a:xfrm>
          <a:prstGeom prst="rect">
            <a:avLst/>
          </a:prstGeom>
          <a:noFill/>
        </p:spPr>
        <p:txBody>
          <a:bodyPr wrap="square" lIns="91423" tIns="45712" rIns="91423" bIns="45712" rtlCol="0">
            <a:spAutoFit/>
          </a:bodyPr>
          <a:lstStyle/>
          <a:p>
            <a:pPr defTabSz="1217930">
              <a:defRPr/>
            </a:pPr>
            <a:r>
              <a:rPr lang="en-US" altLang="zh-CN" sz="1400" dirty="0">
                <a:solidFill>
                  <a:schemeClr val="bg1">
                    <a:lumMod val="50000"/>
                  </a:schemeClr>
                </a:solidFill>
                <a:cs typeface="+mn-ea"/>
                <a:sym typeface="+mn-lt"/>
              </a:rPr>
              <a:t>2.    </a:t>
            </a:r>
            <a:r>
              <a:rPr lang="zh-CN" altLang="en-US" sz="1400" dirty="0">
                <a:solidFill>
                  <a:schemeClr val="bg1">
                    <a:lumMod val="50000"/>
                  </a:schemeClr>
                </a:solidFill>
                <a:cs typeface="+mn-ea"/>
                <a:sym typeface="+mn-lt"/>
              </a:rPr>
              <a:t>根据项目根路径得到该项目中的所有不是测试类的类型。并对存储类型到依赖于该类型的所有测试类的映射进行初始化</a:t>
            </a:r>
            <a:endParaRPr kumimoji="0" lang="zh-CN" altLang="en-US" sz="1400" b="0" i="0" u="none" strike="noStrike" kern="1200" cap="none" spc="0" normalizeH="0" baseline="0" noProof="0" dirty="0">
              <a:ln>
                <a:noFill/>
              </a:ln>
              <a:solidFill>
                <a:schemeClr val="bg1">
                  <a:lumMod val="50000"/>
                </a:schemeClr>
              </a:solidFill>
              <a:effectLst/>
              <a:uLnTx/>
              <a:uFillTx/>
              <a:cs typeface="+mn-ea"/>
              <a:sym typeface="+mn-lt"/>
            </a:endParaRPr>
          </a:p>
        </p:txBody>
      </p:sp>
      <p:sp>
        <p:nvSpPr>
          <p:cNvPr id="29" name="TextBox 24">
            <a:extLst>
              <a:ext uri="{FF2B5EF4-FFF2-40B4-BE49-F238E27FC236}">
                <a16:creationId xmlns:a16="http://schemas.microsoft.com/office/drawing/2014/main" id="{54ACAE5E-DCE0-DC4B-B5D1-1F84DFF78EAE}"/>
              </a:ext>
            </a:extLst>
          </p:cNvPr>
          <p:cNvSpPr txBox="1"/>
          <p:nvPr/>
        </p:nvSpPr>
        <p:spPr>
          <a:xfrm>
            <a:off x="3071562" y="5021744"/>
            <a:ext cx="8740762" cy="523204"/>
          </a:xfrm>
          <a:prstGeom prst="rect">
            <a:avLst/>
          </a:prstGeom>
          <a:noFill/>
        </p:spPr>
        <p:txBody>
          <a:bodyPr wrap="square" lIns="91423" tIns="45712" rIns="91423" bIns="45712" rtlCol="0">
            <a:spAutoFit/>
          </a:bodyPr>
          <a:lstStyle/>
          <a:p>
            <a:pPr defTabSz="1217930">
              <a:defRPr/>
            </a:pPr>
            <a:r>
              <a:rPr lang="en-US" altLang="zh-CN" sz="1400" dirty="0">
                <a:solidFill>
                  <a:schemeClr val="bg1">
                    <a:lumMod val="50000"/>
                  </a:schemeClr>
                </a:solidFill>
                <a:cs typeface="+mn-ea"/>
                <a:sym typeface="+mn-lt"/>
              </a:rPr>
              <a:t>3.    </a:t>
            </a:r>
            <a:r>
              <a:rPr lang="zh-CN" altLang="en-US" sz="1400" dirty="0">
                <a:solidFill>
                  <a:schemeClr val="bg1">
                    <a:lumMod val="50000"/>
                  </a:schemeClr>
                </a:solidFill>
                <a:cs typeface="+mn-ea"/>
                <a:sym typeface="+mn-lt"/>
              </a:rPr>
              <a:t>使用</a:t>
            </a:r>
            <a:r>
              <a:rPr lang="en-US" altLang="zh-CN" sz="1400" dirty="0">
                <a:solidFill>
                  <a:schemeClr val="bg1">
                    <a:lumMod val="50000"/>
                  </a:schemeClr>
                </a:solidFill>
                <a:cs typeface="+mn-ea"/>
                <a:sym typeface="+mn-lt"/>
              </a:rPr>
              <a:t>1</a:t>
            </a:r>
            <a:r>
              <a:rPr lang="zh-CN" altLang="en-US" sz="1400" dirty="0">
                <a:solidFill>
                  <a:schemeClr val="bg1">
                    <a:lumMod val="50000"/>
                  </a:schemeClr>
                </a:solidFill>
                <a:cs typeface="+mn-ea"/>
                <a:sym typeface="+mn-lt"/>
              </a:rPr>
              <a:t>中的</a:t>
            </a:r>
            <a:r>
              <a:rPr lang="en" altLang="zh-CN" sz="1400" dirty="0" err="1">
                <a:solidFill>
                  <a:schemeClr val="bg1">
                    <a:lumMod val="50000"/>
                  </a:schemeClr>
                </a:solidFill>
                <a:cs typeface="+mn-ea"/>
                <a:sym typeface="+mn-lt"/>
              </a:rPr>
              <a:t>typeTotestDependency</a:t>
            </a:r>
            <a:r>
              <a:rPr lang="zh-CN" altLang="en" sz="1400" dirty="0">
                <a:solidFill>
                  <a:schemeClr val="bg1">
                    <a:lumMod val="50000"/>
                  </a:schemeClr>
                </a:solidFill>
                <a:cs typeface="+mn-ea"/>
                <a:sym typeface="+mn-lt"/>
              </a:rPr>
              <a:t>方法</a:t>
            </a:r>
            <a:r>
              <a:rPr lang="zh-CN" altLang="en-US" sz="1400" dirty="0">
                <a:solidFill>
                  <a:schemeClr val="bg1">
                    <a:lumMod val="50000"/>
                  </a:schemeClr>
                </a:solidFill>
                <a:cs typeface="+mn-ea"/>
                <a:sym typeface="+mn-lt"/>
              </a:rPr>
              <a:t>计算每个测试类依赖的类型，并将依赖于特定类型的测试类存放到</a:t>
            </a:r>
            <a:r>
              <a:rPr lang="en" altLang="zh-CN" sz="1400" dirty="0" err="1">
                <a:solidFill>
                  <a:schemeClr val="bg1">
                    <a:lumMod val="50000"/>
                  </a:schemeClr>
                </a:solidFill>
                <a:cs typeface="+mn-ea"/>
                <a:sym typeface="+mn-lt"/>
              </a:rPr>
              <a:t>typeTotestDependencyMap</a:t>
            </a:r>
            <a:r>
              <a:rPr lang="zh-CN" altLang="en" sz="1400" dirty="0">
                <a:solidFill>
                  <a:schemeClr val="bg1">
                    <a:lumMod val="50000"/>
                  </a:schemeClr>
                </a:solidFill>
                <a:cs typeface="+mn-ea"/>
                <a:sym typeface="+mn-lt"/>
              </a:rPr>
              <a:t>中</a:t>
            </a:r>
            <a:endParaRPr lang="zh-CN" altLang="en-US" sz="1400" dirty="0">
              <a:solidFill>
                <a:schemeClr val="bg1">
                  <a:lumMod val="50000"/>
                </a:schemeClr>
              </a:solidFill>
              <a:cs typeface="+mn-ea"/>
              <a:sym typeface="+mn-lt"/>
            </a:endParaRPr>
          </a:p>
        </p:txBody>
      </p:sp>
      <p:pic>
        <p:nvPicPr>
          <p:cNvPr id="5" name="图片 4" descr="图形用户界面, 文本, 应用程序, 电子邮件&#10;&#10;描述已自动生成">
            <a:extLst>
              <a:ext uri="{FF2B5EF4-FFF2-40B4-BE49-F238E27FC236}">
                <a16:creationId xmlns:a16="http://schemas.microsoft.com/office/drawing/2014/main" id="{FA321A53-8749-AE4F-8518-1967F1ACB6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1561" y="1795424"/>
            <a:ext cx="7473665" cy="2158724"/>
          </a:xfrm>
          <a:prstGeom prst="rect">
            <a:avLst/>
          </a:prstGeom>
        </p:spPr>
      </p:pic>
      <p:pic>
        <p:nvPicPr>
          <p:cNvPr id="8" name="图片 7" descr="文本&#10;&#10;描述已自动生成">
            <a:extLst>
              <a:ext uri="{FF2B5EF4-FFF2-40B4-BE49-F238E27FC236}">
                <a16:creationId xmlns:a16="http://schemas.microsoft.com/office/drawing/2014/main" id="{CFDC1BE6-DD80-CB4E-9FF3-C11800870D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5259" y="4311749"/>
            <a:ext cx="4100157" cy="676136"/>
          </a:xfrm>
          <a:prstGeom prst="rect">
            <a:avLst/>
          </a:prstGeom>
        </p:spPr>
      </p:pic>
      <p:pic>
        <p:nvPicPr>
          <p:cNvPr id="10" name="图片 9" descr="图形用户界面, 文本, 应用程序&#10;&#10;描述已自动生成">
            <a:extLst>
              <a:ext uri="{FF2B5EF4-FFF2-40B4-BE49-F238E27FC236}">
                <a16:creationId xmlns:a16="http://schemas.microsoft.com/office/drawing/2014/main" id="{50C6FD9E-C398-7B4F-96F5-FA1B734880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25022" y="5524375"/>
            <a:ext cx="5499994" cy="1250866"/>
          </a:xfrm>
          <a:prstGeom prst="rect">
            <a:avLst/>
          </a:prstGeom>
        </p:spPr>
      </p:pic>
    </p:spTree>
    <p:extLst>
      <p:ext uri="{BB962C8B-B14F-4D97-AF65-F5344CB8AC3E}">
        <p14:creationId xmlns:p14="http://schemas.microsoft.com/office/powerpoint/2010/main" val="36872646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additive="base">
                                        <p:cTn id="33" dur="500" fill="hold"/>
                                        <p:tgtEl>
                                          <p:spTgt spid="26"/>
                                        </p:tgtEl>
                                        <p:attrNameLst>
                                          <p:attrName>ppt_x</p:attrName>
                                        </p:attrNameLst>
                                      </p:cBhvr>
                                      <p:tavLst>
                                        <p:tav tm="0">
                                          <p:val>
                                            <p:strVal val="#ppt_x"/>
                                          </p:val>
                                        </p:tav>
                                        <p:tav tm="100000">
                                          <p:val>
                                            <p:strVal val="#ppt_x"/>
                                          </p:val>
                                        </p:tav>
                                      </p:tavLst>
                                    </p:anim>
                                    <p:anim calcmode="lin" valueType="num">
                                      <p:cBhvr additive="base">
                                        <p:cTn id="3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fill="hold"/>
                                        <p:tgtEl>
                                          <p:spTgt spid="29"/>
                                        </p:tgtEl>
                                        <p:attrNameLst>
                                          <p:attrName>ppt_x</p:attrName>
                                        </p:attrNameLst>
                                      </p:cBhvr>
                                      <p:tavLst>
                                        <p:tav tm="0">
                                          <p:val>
                                            <p:strVal val="#ppt_x"/>
                                          </p:val>
                                        </p:tav>
                                        <p:tav tm="100000">
                                          <p:val>
                                            <p:strVal val="#ppt_x"/>
                                          </p:val>
                                        </p:tav>
                                      </p:tavLst>
                                    </p:anim>
                                    <p:anim calcmode="lin" valueType="num">
                                      <p:cBhvr additive="base">
                                        <p:cTn id="4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500" fill="hold"/>
                                        <p:tgtEl>
                                          <p:spTgt spid="10"/>
                                        </p:tgtEl>
                                        <p:attrNameLst>
                                          <p:attrName>ppt_x</p:attrName>
                                        </p:attrNameLst>
                                      </p:cBhvr>
                                      <p:tavLst>
                                        <p:tav tm="0">
                                          <p:val>
                                            <p:strVal val="#ppt_x"/>
                                          </p:val>
                                        </p:tav>
                                        <p:tav tm="100000">
                                          <p:val>
                                            <p:strVal val="#ppt_x"/>
                                          </p:val>
                                        </p:tav>
                                      </p:tavLst>
                                    </p:anim>
                                    <p:anim calcmode="lin" valueType="num">
                                      <p:cBhvr additive="base">
                                        <p:cTn id="5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56" grpId="0"/>
      <p:bldP spid="23" grpId="0" animBg="1"/>
      <p:bldP spid="26" grpId="0"/>
      <p:bldP spid="2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7E70249-8E5C-0247-A218-9F037A545D9D}"/>
              </a:ext>
            </a:extLst>
          </p:cNvPr>
          <p:cNvGrpSpPr/>
          <p:nvPr/>
        </p:nvGrpSpPr>
        <p:grpSpPr>
          <a:xfrm rot="15433288">
            <a:off x="6801911" y="2070117"/>
            <a:ext cx="2611131" cy="2717764"/>
            <a:chOff x="4297364" y="903288"/>
            <a:chExt cx="2946834" cy="3067178"/>
          </a:xfrm>
          <a:solidFill>
            <a:schemeClr val="accent1">
              <a:alpha val="13000"/>
            </a:schemeClr>
          </a:solidFill>
        </p:grpSpPr>
        <p:sp>
          <p:nvSpPr>
            <p:cNvPr id="3" name="Freeform 5">
              <a:extLst>
                <a:ext uri="{FF2B5EF4-FFF2-40B4-BE49-F238E27FC236}">
                  <a16:creationId xmlns:a16="http://schemas.microsoft.com/office/drawing/2014/main" id="{ED71DDAF-BC9E-FA46-B618-4A0F73F46CC8}"/>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 name="Freeform 7">
              <a:extLst>
                <a:ext uri="{FF2B5EF4-FFF2-40B4-BE49-F238E27FC236}">
                  <a16:creationId xmlns:a16="http://schemas.microsoft.com/office/drawing/2014/main" id="{067E55A3-2356-4247-ABBE-770435DF5A42}"/>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5" name="Freeform 9">
              <a:extLst>
                <a:ext uri="{FF2B5EF4-FFF2-40B4-BE49-F238E27FC236}">
                  <a16:creationId xmlns:a16="http://schemas.microsoft.com/office/drawing/2014/main" id="{D09191B1-C47E-6945-BB5B-C529B876916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6" name="Freeform 10">
              <a:extLst>
                <a:ext uri="{FF2B5EF4-FFF2-40B4-BE49-F238E27FC236}">
                  <a16:creationId xmlns:a16="http://schemas.microsoft.com/office/drawing/2014/main" id="{7341F5D0-31A9-284B-8819-5E292132F33A}"/>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 name="Freeform 11">
              <a:extLst>
                <a:ext uri="{FF2B5EF4-FFF2-40B4-BE49-F238E27FC236}">
                  <a16:creationId xmlns:a16="http://schemas.microsoft.com/office/drawing/2014/main" id="{0589DD6A-F401-0C47-803B-07B198452388}"/>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4" name="组合 13">
            <a:extLst>
              <a:ext uri="{FF2B5EF4-FFF2-40B4-BE49-F238E27FC236}">
                <a16:creationId xmlns:a16="http://schemas.microsoft.com/office/drawing/2014/main" id="{7B9F135C-A250-FC45-A525-95C4E5CEAC6F}"/>
              </a:ext>
            </a:extLst>
          </p:cNvPr>
          <p:cNvGrpSpPr/>
          <p:nvPr/>
        </p:nvGrpSpPr>
        <p:grpSpPr>
          <a:xfrm>
            <a:off x="-822837" y="-1740227"/>
            <a:ext cx="13690458" cy="9752745"/>
            <a:chOff x="-822837" y="-1740227"/>
            <a:chExt cx="13690458" cy="9752745"/>
          </a:xfrm>
        </p:grpSpPr>
        <p:sp>
          <p:nvSpPr>
            <p:cNvPr id="15" name="任意多边形: 形状 26">
              <a:extLst>
                <a:ext uri="{FF2B5EF4-FFF2-40B4-BE49-F238E27FC236}">
                  <a16:creationId xmlns:a16="http://schemas.microsoft.com/office/drawing/2014/main" id="{3548F1FC-F264-AB4F-BB3E-B84DD396D6A2}"/>
                </a:ext>
              </a:extLst>
            </p:cNvPr>
            <p:cNvSpPr>
              <a:spLocks noChangeAspect="1"/>
            </p:cNvSpPr>
            <p:nvPr/>
          </p:nvSpPr>
          <p:spPr>
            <a:xfrm rot="12104625">
              <a:off x="-822837" y="-1740227"/>
              <a:ext cx="2772000" cy="277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6" name="任意多边形: 形状 1">
              <a:extLst>
                <a:ext uri="{FF2B5EF4-FFF2-40B4-BE49-F238E27FC236}">
                  <a16:creationId xmlns:a16="http://schemas.microsoft.com/office/drawing/2014/main" id="{8E4899B1-432C-3149-98C3-CCEE757BACBD}"/>
                </a:ext>
              </a:extLst>
            </p:cNvPr>
            <p:cNvSpPr/>
            <p:nvPr/>
          </p:nvSpPr>
          <p:spPr>
            <a:xfrm rot="2045644">
              <a:off x="10347621" y="5492518"/>
              <a:ext cx="2520000" cy="2520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文本框 17">
              <a:extLst>
                <a:ext uri="{FF2B5EF4-FFF2-40B4-BE49-F238E27FC236}">
                  <a16:creationId xmlns:a16="http://schemas.microsoft.com/office/drawing/2014/main" id="{AD3C50BF-6C6E-5844-B09E-683542015EED}"/>
                </a:ext>
              </a:extLst>
            </p:cNvPr>
            <p:cNvSpPr txBox="1"/>
            <p:nvPr/>
          </p:nvSpPr>
          <p:spPr>
            <a:xfrm rot="10800000">
              <a:off x="10302137" y="-1573827"/>
              <a:ext cx="1604211" cy="37702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3900" b="1" i="0" u="none" strike="noStrike" kern="1200" cap="none" spc="0" normalizeH="0" baseline="0" noProof="0" dirty="0">
                  <a:ln>
                    <a:noFill/>
                  </a:ln>
                  <a:solidFill>
                    <a:schemeClr val="accent1"/>
                  </a:solidFill>
                  <a:effectLst/>
                  <a:uLnTx/>
                  <a:uFillTx/>
                  <a:cs typeface="+mn-ea"/>
                  <a:sym typeface="+mn-lt"/>
                </a:rPr>
                <a:t>“</a:t>
              </a:r>
            </a:p>
          </p:txBody>
        </p:sp>
      </p:grpSp>
      <p:sp>
        <p:nvSpPr>
          <p:cNvPr id="21" name="椭圆 20">
            <a:extLst>
              <a:ext uri="{FF2B5EF4-FFF2-40B4-BE49-F238E27FC236}">
                <a16:creationId xmlns:a16="http://schemas.microsoft.com/office/drawing/2014/main" id="{BBDBE81F-6C2F-9049-9628-0B4DE8200DC9}"/>
              </a:ext>
            </a:extLst>
          </p:cNvPr>
          <p:cNvSpPr/>
          <p:nvPr/>
        </p:nvSpPr>
        <p:spPr>
          <a:xfrm rot="20722132">
            <a:off x="504305" y="5571497"/>
            <a:ext cx="824923" cy="8249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2" name="椭圆 21">
            <a:extLst>
              <a:ext uri="{FF2B5EF4-FFF2-40B4-BE49-F238E27FC236}">
                <a16:creationId xmlns:a16="http://schemas.microsoft.com/office/drawing/2014/main" id="{217FAEB3-B9E9-1B43-A53C-437294619D6D}"/>
              </a:ext>
            </a:extLst>
          </p:cNvPr>
          <p:cNvSpPr/>
          <p:nvPr/>
        </p:nvSpPr>
        <p:spPr>
          <a:xfrm rot="20722132">
            <a:off x="1044208" y="6021229"/>
            <a:ext cx="338559" cy="338559"/>
          </a:xfrm>
          <a:prstGeom prst="ellipse">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3" name="文本框 22">
            <a:extLst>
              <a:ext uri="{FF2B5EF4-FFF2-40B4-BE49-F238E27FC236}">
                <a16:creationId xmlns:a16="http://schemas.microsoft.com/office/drawing/2014/main" id="{11295CFA-DBDD-9949-A2B6-01F50274D318}"/>
              </a:ext>
            </a:extLst>
          </p:cNvPr>
          <p:cNvSpPr txBox="1"/>
          <p:nvPr/>
        </p:nvSpPr>
        <p:spPr>
          <a:xfrm>
            <a:off x="7448663" y="2513546"/>
            <a:ext cx="1704313" cy="156966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600" b="1" i="0" u="none" strike="noStrike" kern="1200" cap="none" spc="0" normalizeH="0" baseline="0" noProof="0" dirty="0">
                <a:ln>
                  <a:noFill/>
                </a:ln>
                <a:solidFill>
                  <a:schemeClr val="accent1"/>
                </a:solidFill>
                <a:effectLst/>
                <a:uLnTx/>
                <a:uFillTx/>
                <a:cs typeface="+mn-ea"/>
                <a:sym typeface="+mn-lt"/>
              </a:rPr>
              <a:t>04</a:t>
            </a:r>
            <a:endParaRPr kumimoji="0" lang="zh-CN" altLang="en-US" sz="9600" b="1" i="0" u="none" strike="noStrike" kern="1200" cap="none" spc="0" normalizeH="0" baseline="0" noProof="0" dirty="0">
              <a:ln>
                <a:noFill/>
              </a:ln>
              <a:solidFill>
                <a:schemeClr val="accent1"/>
              </a:solidFill>
              <a:effectLst/>
              <a:uLnTx/>
              <a:uFillTx/>
              <a:cs typeface="+mn-ea"/>
              <a:sym typeface="+mn-lt"/>
            </a:endParaRPr>
          </a:p>
        </p:txBody>
      </p:sp>
      <p:sp>
        <p:nvSpPr>
          <p:cNvPr id="24" name="矩形 8">
            <a:extLst>
              <a:ext uri="{FF2B5EF4-FFF2-40B4-BE49-F238E27FC236}">
                <a16:creationId xmlns:a16="http://schemas.microsoft.com/office/drawing/2014/main" id="{E0B71D8D-5C7E-094C-9CF6-571A1A9457A0}"/>
              </a:ext>
            </a:extLst>
          </p:cNvPr>
          <p:cNvSpPr/>
          <p:nvPr/>
        </p:nvSpPr>
        <p:spPr>
          <a:xfrm>
            <a:off x="1649075" y="2516417"/>
            <a:ext cx="3619866" cy="584775"/>
          </a:xfrm>
          <a:prstGeom prst="rect">
            <a:avLst/>
          </a:prstGeom>
        </p:spPr>
        <p:txBody>
          <a:bodyPr wrap="square">
            <a:spAutoFit/>
          </a:bodyPr>
          <a:lstStyle/>
          <a:p>
            <a:pPr algn="dist"/>
            <a:r>
              <a:rPr lang="zh-CN" altLang="en-US" sz="3200" b="1" spc="600" dirty="0">
                <a:solidFill>
                  <a:schemeClr val="tx1">
                    <a:lumMod val="65000"/>
                    <a:lumOff val="35000"/>
                  </a:schemeClr>
                </a:solidFill>
                <a:cs typeface="+mn-ea"/>
                <a:sym typeface="+mn-lt"/>
              </a:rPr>
              <a:t>实验结果</a:t>
            </a:r>
            <a:endParaRPr kumimoji="1" lang="zh-CN" altLang="en-US" sz="3200" b="1" spc="600" dirty="0">
              <a:solidFill>
                <a:schemeClr val="tx1">
                  <a:lumMod val="65000"/>
                  <a:lumOff val="35000"/>
                </a:schemeClr>
              </a:solidFill>
              <a:cs typeface="+mn-ea"/>
              <a:sym typeface="+mn-lt"/>
            </a:endParaRPr>
          </a:p>
        </p:txBody>
      </p:sp>
      <p:sp>
        <p:nvSpPr>
          <p:cNvPr id="25" name="文本框 24">
            <a:extLst>
              <a:ext uri="{FF2B5EF4-FFF2-40B4-BE49-F238E27FC236}">
                <a16:creationId xmlns:a16="http://schemas.microsoft.com/office/drawing/2014/main" id="{864AAFC8-C7FC-4547-B752-59057EB16B2F}"/>
              </a:ext>
            </a:extLst>
          </p:cNvPr>
          <p:cNvSpPr txBox="1"/>
          <p:nvPr/>
        </p:nvSpPr>
        <p:spPr>
          <a:xfrm>
            <a:off x="1649075" y="3093040"/>
            <a:ext cx="4394215" cy="338554"/>
          </a:xfrm>
          <a:prstGeom prst="rect">
            <a:avLst/>
          </a:prstGeom>
          <a:noFill/>
        </p:spPr>
        <p:txBody>
          <a:bodyPr wrap="square" rtlCol="0">
            <a:spAutoFit/>
          </a:bodyPr>
          <a:lstStyle/>
          <a:p>
            <a:r>
              <a:rPr lang="en-US" altLang="zh-CN" sz="1600" dirty="0">
                <a:solidFill>
                  <a:schemeClr val="bg1">
                    <a:lumMod val="85000"/>
                  </a:schemeClr>
                </a:solidFill>
                <a:cs typeface="+mn-ea"/>
                <a:sym typeface="+mn-lt"/>
              </a:rPr>
              <a:t>Experimental Result</a:t>
            </a:r>
            <a:endParaRPr lang="zh-CN" altLang="en-US" sz="1600" dirty="0">
              <a:solidFill>
                <a:schemeClr val="bg1">
                  <a:lumMod val="85000"/>
                </a:schemeClr>
              </a:solidFill>
              <a:cs typeface="+mn-ea"/>
              <a:sym typeface="+mn-lt"/>
            </a:endParaRPr>
          </a:p>
        </p:txBody>
      </p:sp>
      <p:sp>
        <p:nvSpPr>
          <p:cNvPr id="26" name="TextBox 24">
            <a:extLst>
              <a:ext uri="{FF2B5EF4-FFF2-40B4-BE49-F238E27FC236}">
                <a16:creationId xmlns:a16="http://schemas.microsoft.com/office/drawing/2014/main" id="{9C4BC2BB-E639-114A-8583-B593D13C0058}"/>
              </a:ext>
            </a:extLst>
          </p:cNvPr>
          <p:cNvSpPr txBox="1"/>
          <p:nvPr/>
        </p:nvSpPr>
        <p:spPr>
          <a:xfrm>
            <a:off x="1649075" y="3532866"/>
            <a:ext cx="3962401" cy="336679"/>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tabLst/>
              <a:defRPr/>
            </a:pPr>
            <a:r>
              <a:rPr lang="zh-CN" altLang="en-US" sz="1200" dirty="0">
                <a:solidFill>
                  <a:schemeClr val="bg1">
                    <a:lumMod val="50000"/>
                  </a:schemeClr>
                </a:solidFill>
                <a:cs typeface="+mn-ea"/>
                <a:sym typeface="+mn-lt"/>
              </a:rPr>
              <a:t>对复现的工具进行测试，验证正确性和有效性</a:t>
            </a:r>
            <a:endParaRPr kumimoji="0" lang="zh-CN" altLang="en-US" sz="1200" b="0" i="0" u="none" strike="noStrike" kern="1200" cap="none" spc="0" normalizeH="0" baseline="0" noProof="0" dirty="0">
              <a:ln>
                <a:noFill/>
              </a:ln>
              <a:solidFill>
                <a:schemeClr val="bg1">
                  <a:lumMod val="50000"/>
                </a:schemeClr>
              </a:solidFill>
              <a:effectLst/>
              <a:uLnTx/>
              <a:uFillTx/>
              <a:cs typeface="+mn-ea"/>
              <a:sym typeface="+mn-lt"/>
            </a:endParaRPr>
          </a:p>
        </p:txBody>
      </p:sp>
    </p:spTree>
    <p:extLst>
      <p:ext uri="{BB962C8B-B14F-4D97-AF65-F5344CB8AC3E}">
        <p14:creationId xmlns:p14="http://schemas.microsoft.com/office/powerpoint/2010/main" val="42350760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3000"/>
                            </p:stCondLst>
                            <p:childTnLst>
                              <p:par>
                                <p:cTn id="9" presetID="42"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1000"/>
                                        <p:tgtEl>
                                          <p:spTgt spid="24"/>
                                        </p:tgtEl>
                                      </p:cBhvr>
                                    </p:animEffect>
                                    <p:anim calcmode="lin" valueType="num">
                                      <p:cBhvr>
                                        <p:cTn id="19" dur="1000" fill="hold"/>
                                        <p:tgtEl>
                                          <p:spTgt spid="24"/>
                                        </p:tgtEl>
                                        <p:attrNameLst>
                                          <p:attrName>ppt_x</p:attrName>
                                        </p:attrNameLst>
                                      </p:cBhvr>
                                      <p:tavLst>
                                        <p:tav tm="0">
                                          <p:val>
                                            <p:strVal val="#ppt_x"/>
                                          </p:val>
                                        </p:tav>
                                        <p:tav tm="100000">
                                          <p:val>
                                            <p:strVal val="#ppt_x"/>
                                          </p:val>
                                        </p:tav>
                                      </p:tavLst>
                                    </p:anim>
                                    <p:anim calcmode="lin" valueType="num">
                                      <p:cBhvr>
                                        <p:cTn id="20" dur="1000" fill="hold"/>
                                        <p:tgtEl>
                                          <p:spTgt spid="24"/>
                                        </p:tgtEl>
                                        <p:attrNameLst>
                                          <p:attrName>ppt_y</p:attrName>
                                        </p:attrNameLst>
                                      </p:cBhvr>
                                      <p:tavLst>
                                        <p:tav tm="0">
                                          <p:val>
                                            <p:strVal val="#ppt_y+.1"/>
                                          </p:val>
                                        </p:tav>
                                        <p:tav tm="100000">
                                          <p:val>
                                            <p:strVal val="#ppt_y"/>
                                          </p:val>
                                        </p:tav>
                                      </p:tavLst>
                                    </p:anim>
                                  </p:childTnLst>
                                </p:cTn>
                              </p:par>
                              <p:par>
                                <p:cTn id="21" presetID="22" presetClass="entr" presetSubtype="8"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a:extLst>
              <a:ext uri="{FF2B5EF4-FFF2-40B4-BE49-F238E27FC236}">
                <a16:creationId xmlns:a16="http://schemas.microsoft.com/office/drawing/2014/main" id="{9BDFAA7E-4FA7-4C83-9225-2CE9F33E8029}"/>
              </a:ext>
            </a:extLst>
          </p:cNvPr>
          <p:cNvGrpSpPr/>
          <p:nvPr/>
        </p:nvGrpSpPr>
        <p:grpSpPr>
          <a:xfrm rot="15433288">
            <a:off x="2244189" y="-1939496"/>
            <a:ext cx="8481704" cy="9397093"/>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07A2AA6F-18E5-4135-973A-C4CC1ECA6623}"/>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 name="Freeform 7">
              <a:extLst>
                <a:ext uri="{FF2B5EF4-FFF2-40B4-BE49-F238E27FC236}">
                  <a16:creationId xmlns:a16="http://schemas.microsoft.com/office/drawing/2014/main" id="{19E8AA41-62DE-4C89-906D-D89BC2AB4C0D}"/>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2" name="Freeform 9">
              <a:extLst>
                <a:ext uri="{FF2B5EF4-FFF2-40B4-BE49-F238E27FC236}">
                  <a16:creationId xmlns:a16="http://schemas.microsoft.com/office/drawing/2014/main" id="{BCB71D44-7CD5-4DC7-AA0B-37C7535D5FB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3" name="Freeform 10">
              <a:extLst>
                <a:ext uri="{FF2B5EF4-FFF2-40B4-BE49-F238E27FC236}">
                  <a16:creationId xmlns:a16="http://schemas.microsoft.com/office/drawing/2014/main" id="{D7D2BF95-782B-41F5-BD2A-61896D1044FA}"/>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4" name="Freeform 11">
              <a:extLst>
                <a:ext uri="{FF2B5EF4-FFF2-40B4-BE49-F238E27FC236}">
                  <a16:creationId xmlns:a16="http://schemas.microsoft.com/office/drawing/2014/main" id="{0B84FAA5-F5EB-4286-AEE1-C7E999B7C007}"/>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45" name="íṧlíḍè">
            <a:extLst>
              <a:ext uri="{FF2B5EF4-FFF2-40B4-BE49-F238E27FC236}">
                <a16:creationId xmlns:a16="http://schemas.microsoft.com/office/drawing/2014/main" id="{CC0993BC-E315-4741-8759-956E7E1D3668}"/>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46" name="ïş1ídè">
            <a:extLst>
              <a:ext uri="{FF2B5EF4-FFF2-40B4-BE49-F238E27FC236}">
                <a16:creationId xmlns:a16="http://schemas.microsoft.com/office/drawing/2014/main" id="{E0ADCBE9-21FD-423F-924E-EBF81B2ECBD8}"/>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cs typeface="+mn-ea"/>
                <a:sym typeface="+mn-lt"/>
              </a:rPr>
              <a:t>输入标题内容</a:t>
            </a:r>
          </a:p>
        </p:txBody>
      </p:sp>
      <p:grpSp>
        <p:nvGrpSpPr>
          <p:cNvPr id="47" name="组合 46">
            <a:extLst>
              <a:ext uri="{FF2B5EF4-FFF2-40B4-BE49-F238E27FC236}">
                <a16:creationId xmlns:a16="http://schemas.microsoft.com/office/drawing/2014/main" id="{61A9392F-FE96-4E62-8677-D7D616FF26D4}"/>
              </a:ext>
            </a:extLst>
          </p:cNvPr>
          <p:cNvGrpSpPr/>
          <p:nvPr/>
        </p:nvGrpSpPr>
        <p:grpSpPr>
          <a:xfrm>
            <a:off x="925225" y="484441"/>
            <a:ext cx="11512319" cy="7057559"/>
            <a:chOff x="925225" y="484441"/>
            <a:chExt cx="11512319" cy="7057559"/>
          </a:xfrm>
        </p:grpSpPr>
        <p:sp>
          <p:nvSpPr>
            <p:cNvPr id="48" name="矩形 47">
              <a:extLst>
                <a:ext uri="{FF2B5EF4-FFF2-40B4-BE49-F238E27FC236}">
                  <a16:creationId xmlns:a16="http://schemas.microsoft.com/office/drawing/2014/main" id="{9007FF34-108D-49AD-AB24-A0D4A522D8E5}"/>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49" name="矩形: 圆角 4">
              <a:extLst>
                <a:ext uri="{FF2B5EF4-FFF2-40B4-BE49-F238E27FC236}">
                  <a16:creationId xmlns:a16="http://schemas.microsoft.com/office/drawing/2014/main" id="{FD65660E-92E8-41B0-856B-FB5F1C6CA4C1}"/>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0" name="矩形: 圆角 4">
              <a:extLst>
                <a:ext uri="{FF2B5EF4-FFF2-40B4-BE49-F238E27FC236}">
                  <a16:creationId xmlns:a16="http://schemas.microsoft.com/office/drawing/2014/main" id="{2F916A41-A35D-4E3A-9B6A-92D828CAC08C}"/>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1" name="矩形: 圆角 4">
              <a:extLst>
                <a:ext uri="{FF2B5EF4-FFF2-40B4-BE49-F238E27FC236}">
                  <a16:creationId xmlns:a16="http://schemas.microsoft.com/office/drawing/2014/main" id="{DF039153-6CF4-44EC-9573-6416D881DB09}"/>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圆角 4">
              <a:extLst>
                <a:ext uri="{FF2B5EF4-FFF2-40B4-BE49-F238E27FC236}">
                  <a16:creationId xmlns:a16="http://schemas.microsoft.com/office/drawing/2014/main" id="{D4E2E16E-394A-495D-A0C7-49C8035FE7E2}"/>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3" name="矩形: 圆角 4">
              <a:extLst>
                <a:ext uri="{FF2B5EF4-FFF2-40B4-BE49-F238E27FC236}">
                  <a16:creationId xmlns:a16="http://schemas.microsoft.com/office/drawing/2014/main" id="{B972807B-5CAD-4712-91E4-CE570D6301BB}"/>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54" name="矩形 53">
            <a:extLst>
              <a:ext uri="{FF2B5EF4-FFF2-40B4-BE49-F238E27FC236}">
                <a16:creationId xmlns:a16="http://schemas.microsoft.com/office/drawing/2014/main" id="{1E5F7DBE-D521-4710-9D6E-38C46DD82BD8}"/>
              </a:ext>
            </a:extLst>
          </p:cNvPr>
          <p:cNvSpPr/>
          <p:nvPr/>
        </p:nvSpPr>
        <p:spPr>
          <a:xfrm>
            <a:off x="703109" y="1463453"/>
            <a:ext cx="6814119" cy="4451407"/>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1705">
              <a:cs typeface="+mn-ea"/>
              <a:sym typeface="+mn-lt"/>
            </a:endParaRPr>
          </a:p>
        </p:txBody>
      </p:sp>
      <p:grpSp>
        <p:nvGrpSpPr>
          <p:cNvPr id="55" name="组合 7">
            <a:extLst>
              <a:ext uri="{FF2B5EF4-FFF2-40B4-BE49-F238E27FC236}">
                <a16:creationId xmlns:a16="http://schemas.microsoft.com/office/drawing/2014/main" id="{BCA03167-9141-413C-B320-5EE97D34244D}"/>
              </a:ext>
            </a:extLst>
          </p:cNvPr>
          <p:cNvGrpSpPr/>
          <p:nvPr/>
        </p:nvGrpSpPr>
        <p:grpSpPr bwMode="auto">
          <a:xfrm>
            <a:off x="7681766" y="3767709"/>
            <a:ext cx="4063024" cy="1695694"/>
            <a:chOff x="2989865" y="607026"/>
            <a:chExt cx="3045973" cy="1272024"/>
          </a:xfrm>
        </p:grpSpPr>
        <p:sp>
          <p:nvSpPr>
            <p:cNvPr id="56" name="文本框 66">
              <a:extLst>
                <a:ext uri="{FF2B5EF4-FFF2-40B4-BE49-F238E27FC236}">
                  <a16:creationId xmlns:a16="http://schemas.microsoft.com/office/drawing/2014/main" id="{1515465D-AD17-4417-AECC-DB85EE040E3F}"/>
                </a:ext>
              </a:extLst>
            </p:cNvPr>
            <p:cNvSpPr txBox="1">
              <a:spLocks noChangeArrowheads="1"/>
            </p:cNvSpPr>
            <p:nvPr/>
          </p:nvSpPr>
          <p:spPr bwMode="auto">
            <a:xfrm>
              <a:off x="2989865" y="1374629"/>
              <a:ext cx="3045973" cy="504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335" dirty="0">
                  <a:solidFill>
                    <a:schemeClr val="tx1">
                      <a:lumMod val="50000"/>
                      <a:lumOff val="50000"/>
                    </a:schemeClr>
                  </a:solidFill>
                  <a:latin typeface="+mn-lt"/>
                  <a:ea typeface="+mn-ea"/>
                  <a:cs typeface="+mn-ea"/>
                  <a:sym typeface="+mn-lt"/>
                </a:rPr>
                <a:t>点击添加相关标题文字，点击添加相关标题文字，点击添加相关标题文字，点击添加相关标题文字。</a:t>
              </a:r>
              <a:endParaRPr lang="en-GB" altLang="zh-CN" sz="1335" dirty="0">
                <a:solidFill>
                  <a:schemeClr val="tx1">
                    <a:lumMod val="50000"/>
                    <a:lumOff val="50000"/>
                  </a:schemeClr>
                </a:solidFill>
                <a:latin typeface="+mn-lt"/>
                <a:ea typeface="+mn-ea"/>
                <a:cs typeface="+mn-ea"/>
                <a:sym typeface="+mn-lt"/>
              </a:endParaRPr>
            </a:p>
          </p:txBody>
        </p:sp>
        <p:sp>
          <p:nvSpPr>
            <p:cNvPr id="57" name="文本框 13">
              <a:extLst>
                <a:ext uri="{FF2B5EF4-FFF2-40B4-BE49-F238E27FC236}">
                  <a16:creationId xmlns:a16="http://schemas.microsoft.com/office/drawing/2014/main" id="{76B31975-849F-4F2C-B8B8-12FBAF16560D}"/>
                </a:ext>
              </a:extLst>
            </p:cNvPr>
            <p:cNvSpPr txBox="1">
              <a:spLocks noChangeArrowheads="1"/>
            </p:cNvSpPr>
            <p:nvPr/>
          </p:nvSpPr>
          <p:spPr bwMode="auto">
            <a:xfrm>
              <a:off x="2990709" y="607026"/>
              <a:ext cx="1215201" cy="25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r>
                <a:rPr lang="zh-CN" altLang="en-US" sz="1600" dirty="0">
                  <a:solidFill>
                    <a:schemeClr val="tx2"/>
                  </a:solidFill>
                  <a:latin typeface="+mn-lt"/>
                  <a:ea typeface="+mn-ea"/>
                  <a:cs typeface="+mn-ea"/>
                  <a:sym typeface="+mn-lt"/>
                </a:rPr>
                <a:t>请替换文字内容</a:t>
              </a:r>
            </a:p>
          </p:txBody>
        </p:sp>
        <p:sp>
          <p:nvSpPr>
            <p:cNvPr id="58" name="文本框 66">
              <a:extLst>
                <a:ext uri="{FF2B5EF4-FFF2-40B4-BE49-F238E27FC236}">
                  <a16:creationId xmlns:a16="http://schemas.microsoft.com/office/drawing/2014/main" id="{A883FD36-B2BA-4198-B18E-B32173FB83DA}"/>
                </a:ext>
              </a:extLst>
            </p:cNvPr>
            <p:cNvSpPr txBox="1">
              <a:spLocks noChangeArrowheads="1"/>
            </p:cNvSpPr>
            <p:nvPr/>
          </p:nvSpPr>
          <p:spPr bwMode="auto">
            <a:xfrm>
              <a:off x="2989865" y="880115"/>
              <a:ext cx="2213656" cy="238382"/>
            </a:xfrm>
            <a:prstGeom prst="rect">
              <a:avLst/>
            </a:prstGeom>
            <a:noFill/>
            <a:ln>
              <a:noFill/>
            </a:ln>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en-US" altLang="zh-CN" sz="1465" dirty="0">
                  <a:solidFill>
                    <a:schemeClr val="tx2"/>
                  </a:solidFill>
                  <a:latin typeface="+mn-lt"/>
                  <a:ea typeface="+mn-ea"/>
                  <a:cs typeface="+mn-ea"/>
                  <a:sym typeface="+mn-lt"/>
                </a:rPr>
                <a:t>PLEASE ADD YOUR TITLE HERE</a:t>
              </a:r>
              <a:endParaRPr lang="zh-CN" altLang="en-US" sz="1465" dirty="0">
                <a:solidFill>
                  <a:schemeClr val="tx2"/>
                </a:solidFill>
                <a:latin typeface="+mn-lt"/>
                <a:ea typeface="+mn-ea"/>
                <a:cs typeface="+mn-ea"/>
                <a:sym typeface="+mn-lt"/>
              </a:endParaRPr>
            </a:p>
          </p:txBody>
        </p:sp>
        <p:sp>
          <p:nvSpPr>
            <p:cNvPr id="59" name="任意多边形 23">
              <a:extLst>
                <a:ext uri="{FF2B5EF4-FFF2-40B4-BE49-F238E27FC236}">
                  <a16:creationId xmlns:a16="http://schemas.microsoft.com/office/drawing/2014/main" id="{99A96790-BAFC-4F1B-82A5-ED6BE5F25CA9}"/>
                </a:ext>
              </a:extLst>
            </p:cNvPr>
            <p:cNvSpPr/>
            <p:nvPr/>
          </p:nvSpPr>
          <p:spPr>
            <a:xfrm>
              <a:off x="3078717" y="1286573"/>
              <a:ext cx="287199"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1705">
                <a:solidFill>
                  <a:schemeClr val="tx2"/>
                </a:solidFill>
                <a:cs typeface="+mn-ea"/>
                <a:sym typeface="+mn-lt"/>
              </a:endParaRPr>
            </a:p>
          </p:txBody>
        </p:sp>
      </p:grpSp>
      <p:grpSp>
        <p:nvGrpSpPr>
          <p:cNvPr id="60" name="组合 7">
            <a:extLst>
              <a:ext uri="{FF2B5EF4-FFF2-40B4-BE49-F238E27FC236}">
                <a16:creationId xmlns:a16="http://schemas.microsoft.com/office/drawing/2014/main" id="{4C124C8D-C545-479F-AE24-6C302DB6683E}"/>
              </a:ext>
            </a:extLst>
          </p:cNvPr>
          <p:cNvGrpSpPr/>
          <p:nvPr/>
        </p:nvGrpSpPr>
        <p:grpSpPr bwMode="auto">
          <a:xfrm>
            <a:off x="7681766" y="1463453"/>
            <a:ext cx="4063024" cy="1695694"/>
            <a:chOff x="2989865" y="607026"/>
            <a:chExt cx="3045973" cy="1272024"/>
          </a:xfrm>
        </p:grpSpPr>
        <p:sp>
          <p:nvSpPr>
            <p:cNvPr id="61" name="文本框 66">
              <a:extLst>
                <a:ext uri="{FF2B5EF4-FFF2-40B4-BE49-F238E27FC236}">
                  <a16:creationId xmlns:a16="http://schemas.microsoft.com/office/drawing/2014/main" id="{A4090B88-0F1A-43FA-9EB0-C224645B2407}"/>
                </a:ext>
              </a:extLst>
            </p:cNvPr>
            <p:cNvSpPr txBox="1">
              <a:spLocks noChangeArrowheads="1"/>
            </p:cNvSpPr>
            <p:nvPr/>
          </p:nvSpPr>
          <p:spPr bwMode="auto">
            <a:xfrm>
              <a:off x="2989865" y="1374629"/>
              <a:ext cx="3045973" cy="504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335" dirty="0">
                  <a:solidFill>
                    <a:schemeClr val="tx1">
                      <a:lumMod val="50000"/>
                      <a:lumOff val="50000"/>
                    </a:schemeClr>
                  </a:solidFill>
                  <a:latin typeface="+mn-lt"/>
                  <a:ea typeface="+mn-ea"/>
                  <a:cs typeface="+mn-ea"/>
                  <a:sym typeface="+mn-lt"/>
                </a:rPr>
                <a:t>点击添加相关标题文字，点击添加相关标题文字，点击添加相关标题文字，点击添加相关标题文字。</a:t>
              </a:r>
              <a:endParaRPr lang="en-GB" altLang="zh-CN" sz="1335" dirty="0">
                <a:solidFill>
                  <a:schemeClr val="tx1">
                    <a:lumMod val="50000"/>
                    <a:lumOff val="50000"/>
                  </a:schemeClr>
                </a:solidFill>
                <a:latin typeface="+mn-lt"/>
                <a:ea typeface="+mn-ea"/>
                <a:cs typeface="+mn-ea"/>
                <a:sym typeface="+mn-lt"/>
              </a:endParaRPr>
            </a:p>
          </p:txBody>
        </p:sp>
        <p:sp>
          <p:nvSpPr>
            <p:cNvPr id="62" name="文本框 13">
              <a:extLst>
                <a:ext uri="{FF2B5EF4-FFF2-40B4-BE49-F238E27FC236}">
                  <a16:creationId xmlns:a16="http://schemas.microsoft.com/office/drawing/2014/main" id="{622724E2-F0EB-4629-8113-38FE372BE7D6}"/>
                </a:ext>
              </a:extLst>
            </p:cNvPr>
            <p:cNvSpPr txBox="1">
              <a:spLocks noChangeArrowheads="1"/>
            </p:cNvSpPr>
            <p:nvPr/>
          </p:nvSpPr>
          <p:spPr bwMode="auto">
            <a:xfrm>
              <a:off x="2990709" y="607026"/>
              <a:ext cx="1215201" cy="25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r>
                <a:rPr lang="zh-CN" altLang="en-US" sz="1600" dirty="0">
                  <a:solidFill>
                    <a:schemeClr val="tx2"/>
                  </a:solidFill>
                  <a:latin typeface="+mn-lt"/>
                  <a:ea typeface="+mn-ea"/>
                  <a:cs typeface="+mn-ea"/>
                  <a:sym typeface="+mn-lt"/>
                </a:rPr>
                <a:t>请替换文字内容</a:t>
              </a:r>
            </a:p>
          </p:txBody>
        </p:sp>
        <p:sp>
          <p:nvSpPr>
            <p:cNvPr id="63" name="文本框 66">
              <a:extLst>
                <a:ext uri="{FF2B5EF4-FFF2-40B4-BE49-F238E27FC236}">
                  <a16:creationId xmlns:a16="http://schemas.microsoft.com/office/drawing/2014/main" id="{B656E74B-5DCA-484B-9483-538E22AB05B3}"/>
                </a:ext>
              </a:extLst>
            </p:cNvPr>
            <p:cNvSpPr txBox="1">
              <a:spLocks noChangeArrowheads="1"/>
            </p:cNvSpPr>
            <p:nvPr/>
          </p:nvSpPr>
          <p:spPr bwMode="auto">
            <a:xfrm>
              <a:off x="2989865" y="880115"/>
              <a:ext cx="2213656" cy="238382"/>
            </a:xfrm>
            <a:prstGeom prst="rect">
              <a:avLst/>
            </a:prstGeom>
            <a:noFill/>
            <a:ln>
              <a:noFill/>
            </a:ln>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en-US" altLang="zh-CN" sz="1465" dirty="0">
                  <a:solidFill>
                    <a:schemeClr val="tx2"/>
                  </a:solidFill>
                  <a:latin typeface="+mn-lt"/>
                  <a:ea typeface="+mn-ea"/>
                  <a:cs typeface="+mn-ea"/>
                  <a:sym typeface="+mn-lt"/>
                </a:rPr>
                <a:t>PLEASE ADD YOUR TITLE HERE</a:t>
              </a:r>
              <a:endParaRPr lang="zh-CN" altLang="en-US" sz="1465" dirty="0">
                <a:solidFill>
                  <a:schemeClr val="tx2"/>
                </a:solidFill>
                <a:latin typeface="+mn-lt"/>
                <a:ea typeface="+mn-ea"/>
                <a:cs typeface="+mn-ea"/>
                <a:sym typeface="+mn-lt"/>
              </a:endParaRPr>
            </a:p>
          </p:txBody>
        </p:sp>
        <p:sp>
          <p:nvSpPr>
            <p:cNvPr id="64" name="任意多边形 28">
              <a:extLst>
                <a:ext uri="{FF2B5EF4-FFF2-40B4-BE49-F238E27FC236}">
                  <a16:creationId xmlns:a16="http://schemas.microsoft.com/office/drawing/2014/main" id="{85B66C44-5AA1-4141-AD00-6390C8841E06}"/>
                </a:ext>
              </a:extLst>
            </p:cNvPr>
            <p:cNvSpPr/>
            <p:nvPr/>
          </p:nvSpPr>
          <p:spPr>
            <a:xfrm>
              <a:off x="3078717" y="1286573"/>
              <a:ext cx="287199"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1705">
                <a:solidFill>
                  <a:schemeClr val="tx2"/>
                </a:solidFill>
                <a:cs typeface="+mn-ea"/>
                <a:sym typeface="+mn-lt"/>
              </a:endParaRPr>
            </a:p>
          </p:txBody>
        </p:sp>
      </p:grpSp>
    </p:spTree>
    <p:extLst>
      <p:ext uri="{BB962C8B-B14F-4D97-AF65-F5344CB8AC3E}">
        <p14:creationId xmlns:p14="http://schemas.microsoft.com/office/powerpoint/2010/main" val="19831056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39"/>
                                        </p:tgtEl>
                                        <p:attrNameLst>
                                          <p:attrName>style.visibility</p:attrName>
                                        </p:attrNameLst>
                                      </p:cBhvr>
                                      <p:to>
                                        <p:strVal val="visible"/>
                                      </p:to>
                                    </p:set>
                                    <p:animEffect transition="in" filter="wheel(1)">
                                      <p:cBhvr>
                                        <p:cTn id="7" dur="2000"/>
                                        <p:tgtEl>
                                          <p:spTgt spid="39"/>
                                        </p:tgtEl>
                                      </p:cBhvr>
                                    </p:animEffect>
                                  </p:childTnLst>
                                </p:cTn>
                              </p:par>
                            </p:childTnLst>
                          </p:cTn>
                        </p:par>
                        <p:par>
                          <p:cTn id="8" fill="hold">
                            <p:stCondLst>
                              <p:cond delay="3000"/>
                            </p:stCondLst>
                            <p:childTnLst>
                              <p:par>
                                <p:cTn id="9" presetID="22" presetClass="entr" presetSubtype="4"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down)">
                                      <p:cBhvr>
                                        <p:cTn id="11" dur="500"/>
                                        <p:tgtEl>
                                          <p:spTgt spid="54"/>
                                        </p:tgtEl>
                                      </p:cBhvr>
                                    </p:animEffect>
                                  </p:childTnLst>
                                </p:cTn>
                              </p:par>
                              <p:par>
                                <p:cTn id="12" presetID="2" presetClass="entr" presetSubtype="2" fill="hold" nodeType="withEffect">
                                  <p:stCondLst>
                                    <p:cond delay="1000"/>
                                  </p:stCondLst>
                                  <p:childTnLst>
                                    <p:set>
                                      <p:cBhvr>
                                        <p:cTn id="13" dur="1" fill="hold">
                                          <p:stCondLst>
                                            <p:cond delay="0"/>
                                          </p:stCondLst>
                                        </p:cTn>
                                        <p:tgtEl>
                                          <p:spTgt spid="60"/>
                                        </p:tgtEl>
                                        <p:attrNameLst>
                                          <p:attrName>style.visibility</p:attrName>
                                        </p:attrNameLst>
                                      </p:cBhvr>
                                      <p:to>
                                        <p:strVal val="visible"/>
                                      </p:to>
                                    </p:set>
                                    <p:anim calcmode="lin" valueType="num">
                                      <p:cBhvr additive="base">
                                        <p:cTn id="14" dur="1000" fill="hold"/>
                                        <p:tgtEl>
                                          <p:spTgt spid="60"/>
                                        </p:tgtEl>
                                        <p:attrNameLst>
                                          <p:attrName>ppt_x</p:attrName>
                                        </p:attrNameLst>
                                      </p:cBhvr>
                                      <p:tavLst>
                                        <p:tav tm="0">
                                          <p:val>
                                            <p:strVal val="1+#ppt_w/2"/>
                                          </p:val>
                                        </p:tav>
                                        <p:tav tm="100000">
                                          <p:val>
                                            <p:strVal val="#ppt_x"/>
                                          </p:val>
                                        </p:tav>
                                      </p:tavLst>
                                    </p:anim>
                                    <p:anim calcmode="lin" valueType="num">
                                      <p:cBhvr additive="base">
                                        <p:cTn id="15" dur="1000" fill="hold"/>
                                        <p:tgtEl>
                                          <p:spTgt spid="60"/>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1000"/>
                                  </p:stCondLst>
                                  <p:childTnLst>
                                    <p:set>
                                      <p:cBhvr>
                                        <p:cTn id="17" dur="1" fill="hold">
                                          <p:stCondLst>
                                            <p:cond delay="0"/>
                                          </p:stCondLst>
                                        </p:cTn>
                                        <p:tgtEl>
                                          <p:spTgt spid="55"/>
                                        </p:tgtEl>
                                        <p:attrNameLst>
                                          <p:attrName>style.visibility</p:attrName>
                                        </p:attrNameLst>
                                      </p:cBhvr>
                                      <p:to>
                                        <p:strVal val="visible"/>
                                      </p:to>
                                    </p:set>
                                    <p:anim calcmode="lin" valueType="num">
                                      <p:cBhvr additive="base">
                                        <p:cTn id="18" dur="1000" fill="hold"/>
                                        <p:tgtEl>
                                          <p:spTgt spid="55"/>
                                        </p:tgtEl>
                                        <p:attrNameLst>
                                          <p:attrName>ppt_x</p:attrName>
                                        </p:attrNameLst>
                                      </p:cBhvr>
                                      <p:tavLst>
                                        <p:tav tm="0">
                                          <p:val>
                                            <p:strVal val="1+#ppt_w/2"/>
                                          </p:val>
                                        </p:tav>
                                        <p:tav tm="100000">
                                          <p:val>
                                            <p:strVal val="#ppt_x"/>
                                          </p:val>
                                        </p:tav>
                                      </p:tavLst>
                                    </p:anim>
                                    <p:anim calcmode="lin" valueType="num">
                                      <p:cBhvr additive="base">
                                        <p:cTn id="19" dur="1000" fill="hold"/>
                                        <p:tgtEl>
                                          <p:spTgt spid="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416AC82-A3F7-084A-8B4A-357CB78926F2}"/>
              </a:ext>
            </a:extLst>
          </p:cNvPr>
          <p:cNvSpPr txBox="1"/>
          <p:nvPr/>
        </p:nvSpPr>
        <p:spPr>
          <a:xfrm>
            <a:off x="1195909" y="2535572"/>
            <a:ext cx="3467616"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添加页面标题内容</a:t>
            </a:r>
          </a:p>
        </p:txBody>
      </p:sp>
      <p:sp>
        <p:nvSpPr>
          <p:cNvPr id="9" name="Google Shape;86;p19">
            <a:extLst>
              <a:ext uri="{FF2B5EF4-FFF2-40B4-BE49-F238E27FC236}">
                <a16:creationId xmlns:a16="http://schemas.microsoft.com/office/drawing/2014/main" id="{081CB968-9A7D-2F4C-9E8B-6E063EC60C27}"/>
              </a:ext>
            </a:extLst>
          </p:cNvPr>
          <p:cNvSpPr txBox="1"/>
          <p:nvPr/>
        </p:nvSpPr>
        <p:spPr>
          <a:xfrm>
            <a:off x="1195909" y="2101302"/>
            <a:ext cx="3183654" cy="4342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a:solidFill>
                  <a:schemeClr val="accent1"/>
                </a:solidFill>
                <a:cs typeface="+mn-ea"/>
                <a:sym typeface="+mn-lt"/>
              </a:rPr>
              <a:t>YOUR TITLE HERE</a:t>
            </a:r>
            <a:endParaRPr sz="2400" b="0" i="0" u="none" strike="noStrike" cap="none">
              <a:solidFill>
                <a:schemeClr val="accent1"/>
              </a:solidFill>
              <a:cs typeface="+mn-ea"/>
              <a:sym typeface="+mn-lt"/>
            </a:endParaRPr>
          </a:p>
        </p:txBody>
      </p:sp>
      <p:sp>
        <p:nvSpPr>
          <p:cNvPr id="10" name="TextBox 24">
            <a:extLst>
              <a:ext uri="{FF2B5EF4-FFF2-40B4-BE49-F238E27FC236}">
                <a16:creationId xmlns:a16="http://schemas.microsoft.com/office/drawing/2014/main" id="{11DE5FDA-4B1D-934B-8553-3806C242E1D2}"/>
              </a:ext>
            </a:extLst>
          </p:cNvPr>
          <p:cNvSpPr txBox="1"/>
          <p:nvPr/>
        </p:nvSpPr>
        <p:spPr>
          <a:xfrm>
            <a:off x="1190790" y="3398810"/>
            <a:ext cx="3467616" cy="2354475"/>
          </a:xfrm>
          <a:prstGeom prst="rect">
            <a:avLst/>
          </a:prstGeom>
          <a:noFill/>
        </p:spPr>
        <p:txBody>
          <a:bodyPr wrap="square" lIns="91423" tIns="45712" rIns="91423" bIns="45712" rtlCol="0">
            <a:spAutoFit/>
          </a:bodyPr>
          <a:lstStyle/>
          <a:p>
            <a:pPr defTabSz="1217930">
              <a:lnSpc>
                <a:spcPct val="150000"/>
              </a:lnSpc>
              <a:defRPr/>
            </a:pPr>
            <a:r>
              <a:rPr lang="zh-CN" altLang="en-US" sz="1400" dirty="0">
                <a:solidFill>
                  <a:schemeClr val="bg1">
                    <a:lumMod val="50000"/>
                  </a:schemeClr>
                </a:solidFill>
                <a:cs typeface="+mn-ea"/>
                <a:sym typeface="+mn-lt"/>
              </a:rPr>
              <a:t>请在此处添加具体内容，文字尽量言简意赅，简单说明即可，不必过于繁琐，注意板面美观度。请在此处添加具体内容，文字尽量言简意赅，简单说明即可，不必过于繁琐，注意板面美观度。请在此处添加具体内容，文字尽量言简意赅，简单说明即可，不必过于繁琐，注意板面美观度。</a:t>
            </a:r>
            <a:endParaRPr kumimoji="0" lang="zh-CN" altLang="en-US" sz="1400" b="0" i="0" u="none" strike="noStrike" kern="1200" cap="none" spc="0" normalizeH="0" baseline="0" noProof="0" dirty="0">
              <a:ln>
                <a:noFill/>
              </a:ln>
              <a:solidFill>
                <a:schemeClr val="bg1">
                  <a:lumMod val="50000"/>
                </a:schemeClr>
              </a:solidFill>
              <a:effectLst/>
              <a:uLnTx/>
              <a:uFillTx/>
              <a:cs typeface="+mn-ea"/>
              <a:sym typeface="+mn-lt"/>
            </a:endParaRPr>
          </a:p>
        </p:txBody>
      </p:sp>
      <p:grpSp>
        <p:nvGrpSpPr>
          <p:cNvPr id="30" name="组合 29">
            <a:extLst>
              <a:ext uri="{FF2B5EF4-FFF2-40B4-BE49-F238E27FC236}">
                <a16:creationId xmlns:a16="http://schemas.microsoft.com/office/drawing/2014/main" id="{08891AE0-4117-42E6-807A-236CAC106FC2}"/>
              </a:ext>
            </a:extLst>
          </p:cNvPr>
          <p:cNvGrpSpPr/>
          <p:nvPr/>
        </p:nvGrpSpPr>
        <p:grpSpPr>
          <a:xfrm rot="15433288">
            <a:off x="2244189" y="-1939496"/>
            <a:ext cx="8481704" cy="9397093"/>
            <a:chOff x="4297364" y="903288"/>
            <a:chExt cx="2946834" cy="3067178"/>
          </a:xfrm>
          <a:solidFill>
            <a:schemeClr val="bg1">
              <a:lumMod val="65000"/>
              <a:alpha val="3000"/>
            </a:schemeClr>
          </a:solidFill>
        </p:grpSpPr>
        <p:sp>
          <p:nvSpPr>
            <p:cNvPr id="31" name="Freeform 5">
              <a:extLst>
                <a:ext uri="{FF2B5EF4-FFF2-40B4-BE49-F238E27FC236}">
                  <a16:creationId xmlns:a16="http://schemas.microsoft.com/office/drawing/2014/main" id="{D3275849-45F5-41F0-ADFA-8586F45774BC}"/>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 name="Freeform 7">
              <a:extLst>
                <a:ext uri="{FF2B5EF4-FFF2-40B4-BE49-F238E27FC236}">
                  <a16:creationId xmlns:a16="http://schemas.microsoft.com/office/drawing/2014/main" id="{6DD4C92A-ECFE-4E51-A465-563156BE314D}"/>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3" name="Freeform 9">
              <a:extLst>
                <a:ext uri="{FF2B5EF4-FFF2-40B4-BE49-F238E27FC236}">
                  <a16:creationId xmlns:a16="http://schemas.microsoft.com/office/drawing/2014/main" id="{DF8035B8-CC66-4388-AAFB-82A89638A276}"/>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4" name="Freeform 10">
              <a:extLst>
                <a:ext uri="{FF2B5EF4-FFF2-40B4-BE49-F238E27FC236}">
                  <a16:creationId xmlns:a16="http://schemas.microsoft.com/office/drawing/2014/main" id="{B4DAFF62-546F-438C-84F0-6E5558566B4E}"/>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 name="Freeform 11">
              <a:extLst>
                <a:ext uri="{FF2B5EF4-FFF2-40B4-BE49-F238E27FC236}">
                  <a16:creationId xmlns:a16="http://schemas.microsoft.com/office/drawing/2014/main" id="{40024263-9D47-4578-AD7F-C9DAF81AE5D5}"/>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36" name="íṧlíḍè">
            <a:extLst>
              <a:ext uri="{FF2B5EF4-FFF2-40B4-BE49-F238E27FC236}">
                <a16:creationId xmlns:a16="http://schemas.microsoft.com/office/drawing/2014/main" id="{C0AB85F3-750A-4D59-9520-39EA141915A3}"/>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37" name="ïş1ídè">
            <a:extLst>
              <a:ext uri="{FF2B5EF4-FFF2-40B4-BE49-F238E27FC236}">
                <a16:creationId xmlns:a16="http://schemas.microsoft.com/office/drawing/2014/main" id="{975462AC-6862-46B4-9DAB-E0E876703E50}"/>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cs typeface="+mn-ea"/>
                <a:sym typeface="+mn-lt"/>
              </a:rPr>
              <a:t>输入标题内容</a:t>
            </a:r>
          </a:p>
        </p:txBody>
      </p:sp>
      <p:pic>
        <p:nvPicPr>
          <p:cNvPr id="5" name="图片 4">
            <a:extLst>
              <a:ext uri="{FF2B5EF4-FFF2-40B4-BE49-F238E27FC236}">
                <a16:creationId xmlns:a16="http://schemas.microsoft.com/office/drawing/2014/main" id="{E511212B-12F5-46F5-9AF5-F92C59ECE3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75356" y="1540594"/>
            <a:ext cx="6365166" cy="4243444"/>
          </a:xfrm>
          <a:prstGeom prst="rect">
            <a:avLst/>
          </a:prstGeom>
        </p:spPr>
      </p:pic>
    </p:spTree>
    <p:extLst>
      <p:ext uri="{BB962C8B-B14F-4D97-AF65-F5344CB8AC3E}">
        <p14:creationId xmlns:p14="http://schemas.microsoft.com/office/powerpoint/2010/main" val="20372815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1" presetClass="entr" presetSubtype="1" fill="hold" nodeType="withEffect">
                                  <p:stCondLst>
                                    <p:cond delay="1000"/>
                                  </p:stCondLst>
                                  <p:childTnLst>
                                    <p:set>
                                      <p:cBhvr>
                                        <p:cTn id="9" dur="1" fill="hold">
                                          <p:stCondLst>
                                            <p:cond delay="0"/>
                                          </p:stCondLst>
                                        </p:cTn>
                                        <p:tgtEl>
                                          <p:spTgt spid="30"/>
                                        </p:tgtEl>
                                        <p:attrNameLst>
                                          <p:attrName>style.visibility</p:attrName>
                                        </p:attrNameLst>
                                      </p:cBhvr>
                                      <p:to>
                                        <p:strVal val="visible"/>
                                      </p:to>
                                    </p:set>
                                    <p:animEffect transition="in" filter="wheel(1)">
                                      <p:cBhvr>
                                        <p:cTn id="10"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93142EFF-0C24-4324-AE1D-EEB051AC64A1}"/>
              </a:ext>
            </a:extLst>
          </p:cNvPr>
          <p:cNvGrpSpPr/>
          <p:nvPr/>
        </p:nvGrpSpPr>
        <p:grpSpPr>
          <a:xfrm rot="15433288">
            <a:off x="2204553" y="-2148503"/>
            <a:ext cx="8481704" cy="9397093"/>
            <a:chOff x="4297364" y="903288"/>
            <a:chExt cx="2946834" cy="3067178"/>
          </a:xfrm>
          <a:solidFill>
            <a:schemeClr val="bg1">
              <a:lumMod val="65000"/>
              <a:alpha val="3000"/>
            </a:schemeClr>
          </a:solidFill>
        </p:grpSpPr>
        <p:sp>
          <p:nvSpPr>
            <p:cNvPr id="25" name="Freeform 5">
              <a:extLst>
                <a:ext uri="{FF2B5EF4-FFF2-40B4-BE49-F238E27FC236}">
                  <a16:creationId xmlns:a16="http://schemas.microsoft.com/office/drawing/2014/main" id="{0446DF76-5AC4-4604-AA9E-0F3531467DB3}"/>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 name="Freeform 7">
              <a:extLst>
                <a:ext uri="{FF2B5EF4-FFF2-40B4-BE49-F238E27FC236}">
                  <a16:creationId xmlns:a16="http://schemas.microsoft.com/office/drawing/2014/main" id="{D2BAFB4E-7C19-4849-96D6-34A850DA6D05}"/>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27" name="Freeform 9">
              <a:extLst>
                <a:ext uri="{FF2B5EF4-FFF2-40B4-BE49-F238E27FC236}">
                  <a16:creationId xmlns:a16="http://schemas.microsoft.com/office/drawing/2014/main" id="{67092C5A-97DD-42BB-A617-7A50988F93E8}"/>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28" name="Freeform 10">
              <a:extLst>
                <a:ext uri="{FF2B5EF4-FFF2-40B4-BE49-F238E27FC236}">
                  <a16:creationId xmlns:a16="http://schemas.microsoft.com/office/drawing/2014/main" id="{1D29F06E-2C2C-408B-A147-C952253B80D8}"/>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9" name="Freeform 11">
              <a:extLst>
                <a:ext uri="{FF2B5EF4-FFF2-40B4-BE49-F238E27FC236}">
                  <a16:creationId xmlns:a16="http://schemas.microsoft.com/office/drawing/2014/main" id="{142A4AB2-ADF7-44D8-80FB-D5793062ECFB}"/>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30" name="íṧlíḍè">
            <a:extLst>
              <a:ext uri="{FF2B5EF4-FFF2-40B4-BE49-F238E27FC236}">
                <a16:creationId xmlns:a16="http://schemas.microsoft.com/office/drawing/2014/main" id="{E7D2506A-146F-4EFE-9E4B-202AD68BD49E}"/>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31" name="ïş1ídè">
            <a:extLst>
              <a:ext uri="{FF2B5EF4-FFF2-40B4-BE49-F238E27FC236}">
                <a16:creationId xmlns:a16="http://schemas.microsoft.com/office/drawing/2014/main" id="{C889FA60-A8D1-4C52-8088-5D970CCF84CC}"/>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cs typeface="+mn-ea"/>
                <a:sym typeface="+mn-lt"/>
              </a:rPr>
              <a:t>输入标题内容</a:t>
            </a:r>
          </a:p>
        </p:txBody>
      </p:sp>
      <p:grpSp>
        <p:nvGrpSpPr>
          <p:cNvPr id="32" name="组合 31">
            <a:extLst>
              <a:ext uri="{FF2B5EF4-FFF2-40B4-BE49-F238E27FC236}">
                <a16:creationId xmlns:a16="http://schemas.microsoft.com/office/drawing/2014/main" id="{F7BD3F01-6C33-4028-A6BF-9C2C06C184FE}"/>
              </a:ext>
            </a:extLst>
          </p:cNvPr>
          <p:cNvGrpSpPr/>
          <p:nvPr/>
        </p:nvGrpSpPr>
        <p:grpSpPr>
          <a:xfrm>
            <a:off x="925225" y="484441"/>
            <a:ext cx="11512319" cy="7057559"/>
            <a:chOff x="925225" y="484441"/>
            <a:chExt cx="11512319" cy="7057559"/>
          </a:xfrm>
        </p:grpSpPr>
        <p:sp>
          <p:nvSpPr>
            <p:cNvPr id="33" name="矩形 32">
              <a:extLst>
                <a:ext uri="{FF2B5EF4-FFF2-40B4-BE49-F238E27FC236}">
                  <a16:creationId xmlns:a16="http://schemas.microsoft.com/office/drawing/2014/main" id="{BE67BAAA-5A0B-4219-97E2-806EBAE0432A}"/>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34" name="矩形: 圆角 4">
              <a:extLst>
                <a:ext uri="{FF2B5EF4-FFF2-40B4-BE49-F238E27FC236}">
                  <a16:creationId xmlns:a16="http://schemas.microsoft.com/office/drawing/2014/main" id="{DC9EE416-26C7-47A7-B2A5-E9EAC8DE0A17}"/>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5" name="矩形: 圆角 4">
              <a:extLst>
                <a:ext uri="{FF2B5EF4-FFF2-40B4-BE49-F238E27FC236}">
                  <a16:creationId xmlns:a16="http://schemas.microsoft.com/office/drawing/2014/main" id="{76F0F048-3E1D-4794-BADC-2F6DF133C33E}"/>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6" name="矩形: 圆角 4">
              <a:extLst>
                <a:ext uri="{FF2B5EF4-FFF2-40B4-BE49-F238E27FC236}">
                  <a16:creationId xmlns:a16="http://schemas.microsoft.com/office/drawing/2014/main" id="{248B6606-6838-4517-ACF2-E106104339A9}"/>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7" name="矩形: 圆角 4">
              <a:extLst>
                <a:ext uri="{FF2B5EF4-FFF2-40B4-BE49-F238E27FC236}">
                  <a16:creationId xmlns:a16="http://schemas.microsoft.com/office/drawing/2014/main" id="{AB9EF21F-0DF3-41C7-B0EA-96592463C9A3}"/>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8" name="矩形: 圆角 4">
              <a:extLst>
                <a:ext uri="{FF2B5EF4-FFF2-40B4-BE49-F238E27FC236}">
                  <a16:creationId xmlns:a16="http://schemas.microsoft.com/office/drawing/2014/main" id="{047DD3BC-3CFC-4D24-B981-363131B12331}"/>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aphicFrame>
        <p:nvGraphicFramePr>
          <p:cNvPr id="39" name="图表 38">
            <a:extLst>
              <a:ext uri="{FF2B5EF4-FFF2-40B4-BE49-F238E27FC236}">
                <a16:creationId xmlns:a16="http://schemas.microsoft.com/office/drawing/2014/main" id="{CB7C8BBF-43FA-47C0-AED0-8542C805C144}"/>
              </a:ext>
            </a:extLst>
          </p:cNvPr>
          <p:cNvGraphicFramePr/>
          <p:nvPr>
            <p:extLst>
              <p:ext uri="{D42A27DB-BD31-4B8C-83A1-F6EECF244321}">
                <p14:modId xmlns:p14="http://schemas.microsoft.com/office/powerpoint/2010/main" val="3958360335"/>
              </p:ext>
            </p:extLst>
          </p:nvPr>
        </p:nvGraphicFramePr>
        <p:xfrm>
          <a:off x="658813" y="1608138"/>
          <a:ext cx="10909300" cy="3287712"/>
        </p:xfrm>
        <a:graphic>
          <a:graphicData uri="http://schemas.openxmlformats.org/drawingml/2006/chart">
            <c:chart xmlns:c="http://schemas.openxmlformats.org/drawingml/2006/chart" xmlns:r="http://schemas.openxmlformats.org/officeDocument/2006/relationships" r:id="rId3"/>
          </a:graphicData>
        </a:graphic>
      </p:graphicFrame>
      <p:sp>
        <p:nvSpPr>
          <p:cNvPr id="40" name="文本框 39">
            <a:extLst>
              <a:ext uri="{FF2B5EF4-FFF2-40B4-BE49-F238E27FC236}">
                <a16:creationId xmlns:a16="http://schemas.microsoft.com/office/drawing/2014/main" id="{4BCC0616-47DD-4A23-8D6E-F4A070E98D01}"/>
              </a:ext>
            </a:extLst>
          </p:cNvPr>
          <p:cNvSpPr txBox="1"/>
          <p:nvPr/>
        </p:nvSpPr>
        <p:spPr>
          <a:xfrm>
            <a:off x="658813" y="5028274"/>
            <a:ext cx="10909300" cy="877163"/>
          </a:xfrm>
          <a:prstGeom prst="rect">
            <a:avLst/>
          </a:prstGeom>
          <a:noFill/>
        </p:spPr>
        <p:txBody>
          <a:bodyPr wrap="square" rtlCol="0">
            <a:spAutoFit/>
          </a:bodyPr>
          <a:lstStyle/>
          <a:p>
            <a:pPr>
              <a:spcBef>
                <a:spcPts val="600"/>
              </a:spcBef>
            </a:pPr>
            <a:r>
              <a:rPr lang="zh-CN" altLang="en-US" dirty="0">
                <a:solidFill>
                  <a:schemeClr val="tx1">
                    <a:lumMod val="65000"/>
                    <a:lumOff val="35000"/>
                  </a:schemeClr>
                </a:solidFill>
                <a:cs typeface="+mn-ea"/>
                <a:sym typeface="+mn-lt"/>
              </a:rPr>
              <a:t>请输入文本内容</a:t>
            </a:r>
            <a:endParaRPr lang="en-US" altLang="zh-CN" dirty="0">
              <a:solidFill>
                <a:schemeClr val="tx1">
                  <a:lumMod val="65000"/>
                  <a:lumOff val="35000"/>
                </a:schemeClr>
              </a:solidFill>
              <a:cs typeface="+mn-ea"/>
              <a:sym typeface="+mn-lt"/>
            </a:endParaRPr>
          </a:p>
          <a:p>
            <a:pPr>
              <a:spcBef>
                <a:spcPts val="600"/>
              </a:spcBef>
            </a:pPr>
            <a:r>
              <a:rPr lang="zh-CN" altLang="en-US" sz="1400" dirty="0">
                <a:solidFill>
                  <a:schemeClr val="tx1">
                    <a:lumMod val="65000"/>
                    <a:lumOff val="35000"/>
                  </a:schemeClr>
                </a:solidFill>
                <a:cs typeface="+mn-ea"/>
                <a:sym typeface="+mn-lt"/>
              </a:rPr>
              <a:t>请输入文本内容请输入文本内容请输入文本内容请输入文本内容请输入文本内容请输入文本内容请输入文本内容请输入文本内容请输入文本内容请输入文本内容</a:t>
            </a:r>
            <a:r>
              <a:rPr lang="en-US" altLang="zh-CN" sz="1400" dirty="0">
                <a:solidFill>
                  <a:schemeClr val="tx1">
                    <a:lumMod val="65000"/>
                    <a:lumOff val="35000"/>
                  </a:schemeClr>
                </a:solidFill>
                <a:cs typeface="+mn-ea"/>
                <a:sym typeface="+mn-lt"/>
              </a:rPr>
              <a:t>.</a:t>
            </a:r>
            <a:endParaRPr dirty="0">
              <a:cs typeface="+mn-ea"/>
              <a:sym typeface="+mn-lt"/>
            </a:endParaRPr>
          </a:p>
        </p:txBody>
      </p:sp>
    </p:spTree>
    <p:extLst>
      <p:ext uri="{BB962C8B-B14F-4D97-AF65-F5344CB8AC3E}">
        <p14:creationId xmlns:p14="http://schemas.microsoft.com/office/powerpoint/2010/main" val="22429425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24"/>
                                        </p:tgtEl>
                                        <p:attrNameLst>
                                          <p:attrName>style.visibility</p:attrName>
                                        </p:attrNameLst>
                                      </p:cBhvr>
                                      <p:to>
                                        <p:strVal val="visible"/>
                                      </p:to>
                                    </p:set>
                                    <p:animEffect transition="in" filter="wheel(1)">
                                      <p:cBhvr>
                                        <p:cTn id="7"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a:extLst>
              <a:ext uri="{FF2B5EF4-FFF2-40B4-BE49-F238E27FC236}">
                <a16:creationId xmlns:a16="http://schemas.microsoft.com/office/drawing/2014/main" id="{0B7A7D1F-8EE8-4229-B45A-C1D9B842927A}"/>
              </a:ext>
            </a:extLst>
          </p:cNvPr>
          <p:cNvGrpSpPr/>
          <p:nvPr/>
        </p:nvGrpSpPr>
        <p:grpSpPr>
          <a:xfrm rot="15433288">
            <a:off x="2244189" y="-1939496"/>
            <a:ext cx="8481704" cy="9397093"/>
            <a:chOff x="4297364" y="903288"/>
            <a:chExt cx="2946834" cy="3067178"/>
          </a:xfrm>
          <a:solidFill>
            <a:schemeClr val="bg1">
              <a:lumMod val="65000"/>
              <a:alpha val="3000"/>
            </a:schemeClr>
          </a:solidFill>
        </p:grpSpPr>
        <p:sp>
          <p:nvSpPr>
            <p:cNvPr id="41" name="Freeform 5">
              <a:extLst>
                <a:ext uri="{FF2B5EF4-FFF2-40B4-BE49-F238E27FC236}">
                  <a16:creationId xmlns:a16="http://schemas.microsoft.com/office/drawing/2014/main" id="{727AF858-48E1-4815-8BE4-55EF7F84D337}"/>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 name="Freeform 7">
              <a:extLst>
                <a:ext uri="{FF2B5EF4-FFF2-40B4-BE49-F238E27FC236}">
                  <a16:creationId xmlns:a16="http://schemas.microsoft.com/office/drawing/2014/main" id="{93C62E25-136A-4657-B137-DF0ADF0993A2}"/>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3" name="Freeform 9">
              <a:extLst>
                <a:ext uri="{FF2B5EF4-FFF2-40B4-BE49-F238E27FC236}">
                  <a16:creationId xmlns:a16="http://schemas.microsoft.com/office/drawing/2014/main" id="{31F3E395-8F61-476C-AA43-D2710B267DAC}"/>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4" name="Freeform 10">
              <a:extLst>
                <a:ext uri="{FF2B5EF4-FFF2-40B4-BE49-F238E27FC236}">
                  <a16:creationId xmlns:a16="http://schemas.microsoft.com/office/drawing/2014/main" id="{BB11D12D-4410-4F20-BD4E-4EDC5F042934}"/>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5" name="Freeform 11">
              <a:extLst>
                <a:ext uri="{FF2B5EF4-FFF2-40B4-BE49-F238E27FC236}">
                  <a16:creationId xmlns:a16="http://schemas.microsoft.com/office/drawing/2014/main" id="{36F4F14A-59C7-44AF-AEAE-DB36409090E1}"/>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7" name="TextBox 14">
            <a:extLst>
              <a:ext uri="{FF2B5EF4-FFF2-40B4-BE49-F238E27FC236}">
                <a16:creationId xmlns:a16="http://schemas.microsoft.com/office/drawing/2014/main" id="{BFF9EEBB-984B-BF4C-88D7-35BBCACB987B}"/>
              </a:ext>
            </a:extLst>
          </p:cNvPr>
          <p:cNvSpPr txBox="1"/>
          <p:nvPr/>
        </p:nvSpPr>
        <p:spPr>
          <a:xfrm>
            <a:off x="6616692" y="3281044"/>
            <a:ext cx="790254" cy="584775"/>
          </a:xfrm>
          <a:prstGeom prst="rect">
            <a:avLst/>
          </a:prstGeom>
          <a:noFill/>
        </p:spPr>
        <p:txBody>
          <a:bodyPr wrap="square" rtlCol="0">
            <a:spAutoFit/>
          </a:bodyPr>
          <a:lstStyle/>
          <a:p>
            <a:r>
              <a:rPr lang="en-US" sz="3200" dirty="0">
                <a:solidFill>
                  <a:schemeClr val="accent1"/>
                </a:solidFill>
                <a:cs typeface="+mn-ea"/>
                <a:sym typeface="+mn-lt"/>
              </a:rPr>
              <a:t>01</a:t>
            </a:r>
          </a:p>
        </p:txBody>
      </p:sp>
      <p:sp>
        <p:nvSpPr>
          <p:cNvPr id="28" name="TextBox 17">
            <a:extLst>
              <a:ext uri="{FF2B5EF4-FFF2-40B4-BE49-F238E27FC236}">
                <a16:creationId xmlns:a16="http://schemas.microsoft.com/office/drawing/2014/main" id="{1C816AF3-CD1B-F244-97E0-6CF556158120}"/>
              </a:ext>
            </a:extLst>
          </p:cNvPr>
          <p:cNvSpPr txBox="1"/>
          <p:nvPr/>
        </p:nvSpPr>
        <p:spPr>
          <a:xfrm>
            <a:off x="6616692" y="4591095"/>
            <a:ext cx="790254" cy="584775"/>
          </a:xfrm>
          <a:prstGeom prst="rect">
            <a:avLst/>
          </a:prstGeom>
          <a:noFill/>
        </p:spPr>
        <p:txBody>
          <a:bodyPr wrap="square" rtlCol="0">
            <a:spAutoFit/>
          </a:bodyPr>
          <a:lstStyle/>
          <a:p>
            <a:r>
              <a:rPr lang="en-US" sz="3200" dirty="0">
                <a:solidFill>
                  <a:schemeClr val="accent1"/>
                </a:solidFill>
                <a:cs typeface="+mn-ea"/>
                <a:sym typeface="+mn-lt"/>
              </a:rPr>
              <a:t>02</a:t>
            </a:r>
          </a:p>
        </p:txBody>
      </p:sp>
      <p:sp>
        <p:nvSpPr>
          <p:cNvPr id="29" name="TextBox 7">
            <a:extLst>
              <a:ext uri="{FF2B5EF4-FFF2-40B4-BE49-F238E27FC236}">
                <a16:creationId xmlns:a16="http://schemas.microsoft.com/office/drawing/2014/main" id="{0DC2ECE7-2E45-8F49-BE89-BB6EB96293D8}"/>
              </a:ext>
            </a:extLst>
          </p:cNvPr>
          <p:cNvSpPr txBox="1"/>
          <p:nvPr/>
        </p:nvSpPr>
        <p:spPr>
          <a:xfrm>
            <a:off x="6619370" y="1361103"/>
            <a:ext cx="2646878" cy="584775"/>
          </a:xfrm>
          <a:prstGeom prst="rect">
            <a:avLst/>
          </a:prstGeom>
          <a:noFill/>
        </p:spPr>
        <p:txBody>
          <a:bodyPr wrap="none" rtlCol="0">
            <a:spAutoFit/>
          </a:bodyPr>
          <a:lstStyle/>
          <a:p>
            <a:pPr algn="l"/>
            <a:r>
              <a:rPr lang="zh-CN" altLang="en-US" sz="3200" dirty="0">
                <a:solidFill>
                  <a:schemeClr val="tx1">
                    <a:lumMod val="75000"/>
                    <a:lumOff val="25000"/>
                  </a:schemeClr>
                </a:solidFill>
                <a:cs typeface="+mn-ea"/>
                <a:sym typeface="+mn-lt"/>
              </a:rPr>
              <a:t>页面标题内容</a:t>
            </a:r>
          </a:p>
        </p:txBody>
      </p:sp>
      <p:sp>
        <p:nvSpPr>
          <p:cNvPr id="30" name="TextBox 24">
            <a:extLst>
              <a:ext uri="{FF2B5EF4-FFF2-40B4-BE49-F238E27FC236}">
                <a16:creationId xmlns:a16="http://schemas.microsoft.com/office/drawing/2014/main" id="{AB1FF23A-EE4A-8C42-BA4F-E6664BDC9B4A}"/>
              </a:ext>
            </a:extLst>
          </p:cNvPr>
          <p:cNvSpPr txBox="1"/>
          <p:nvPr/>
        </p:nvSpPr>
        <p:spPr>
          <a:xfrm>
            <a:off x="6619370" y="2085914"/>
            <a:ext cx="4364631" cy="861758"/>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tabLst/>
              <a:defRPr/>
            </a:pPr>
            <a:r>
              <a:rPr lang="zh-CN" altLang="en-US" sz="1400" dirty="0">
                <a:solidFill>
                  <a:schemeClr val="bg1">
                    <a:lumMod val="50000"/>
                  </a:schemeClr>
                </a:solidFill>
                <a:cs typeface="+mn-ea"/>
                <a:sym typeface="+mn-lt"/>
              </a:rPr>
              <a:t>请在此处添加具体内容，文字尽量言简意赅，简单说明即可，不必过于繁琐，注意板面美观度。请在此处添加具体内容，文字尽量言简意赅，简单说明即可。</a:t>
            </a:r>
            <a:endParaRPr kumimoji="0" lang="zh-CN" altLang="en-US" sz="1400" b="0" i="0" u="none" strike="noStrike" kern="1200" cap="none" spc="0" normalizeH="0" baseline="0" noProof="0" dirty="0">
              <a:ln>
                <a:noFill/>
              </a:ln>
              <a:solidFill>
                <a:schemeClr val="bg1">
                  <a:lumMod val="50000"/>
                </a:schemeClr>
              </a:solidFill>
              <a:effectLst/>
              <a:uLnTx/>
              <a:uFillTx/>
              <a:cs typeface="+mn-ea"/>
              <a:sym typeface="+mn-lt"/>
            </a:endParaRPr>
          </a:p>
        </p:txBody>
      </p:sp>
      <p:sp>
        <p:nvSpPr>
          <p:cNvPr id="31" name="矩形 30">
            <a:extLst>
              <a:ext uri="{FF2B5EF4-FFF2-40B4-BE49-F238E27FC236}">
                <a16:creationId xmlns:a16="http://schemas.microsoft.com/office/drawing/2014/main" id="{D1CF31C4-F8EB-2140-AAD5-84DA7B93C2A7}"/>
              </a:ext>
            </a:extLst>
          </p:cNvPr>
          <p:cNvSpPr/>
          <p:nvPr/>
        </p:nvSpPr>
        <p:spPr>
          <a:xfrm>
            <a:off x="7406946" y="3711875"/>
            <a:ext cx="3577055" cy="577779"/>
          </a:xfrm>
          <a:prstGeom prst="rect">
            <a:avLst/>
          </a:prstGeom>
        </p:spPr>
        <p:txBody>
          <a:bodyPr wrap="square" lIns="91433" tIns="45716" rIns="91433" bIns="45716">
            <a:spAutoFit/>
          </a:bodyPr>
          <a:lstStyle/>
          <a:p>
            <a:pPr lvl="0" algn="l">
              <a:lnSpc>
                <a:spcPts val="2000"/>
              </a:lnSpc>
              <a:defRPr/>
            </a:pPr>
            <a:r>
              <a:rPr lang="zh-CN" altLang="en-US" sz="1200" dirty="0">
                <a:solidFill>
                  <a:schemeClr val="bg1">
                    <a:lumMod val="50000"/>
                  </a:schemeClr>
                </a:solidFill>
                <a:cs typeface="+mn-ea"/>
                <a:sym typeface="+mn-lt"/>
              </a:rPr>
              <a:t>请在此处添加具体内容，文字尽量言简意赅，简单说明即可，不必过于繁琐，注意板面美观度。</a:t>
            </a:r>
          </a:p>
        </p:txBody>
      </p:sp>
      <p:sp>
        <p:nvSpPr>
          <p:cNvPr id="32" name="矩形 31">
            <a:extLst>
              <a:ext uri="{FF2B5EF4-FFF2-40B4-BE49-F238E27FC236}">
                <a16:creationId xmlns:a16="http://schemas.microsoft.com/office/drawing/2014/main" id="{40E2ACC4-9F99-3346-826F-5D071FF5A323}"/>
              </a:ext>
            </a:extLst>
          </p:cNvPr>
          <p:cNvSpPr/>
          <p:nvPr/>
        </p:nvSpPr>
        <p:spPr>
          <a:xfrm>
            <a:off x="7406946" y="3361660"/>
            <a:ext cx="1934520" cy="375920"/>
          </a:xfrm>
          <a:prstGeom prst="rect">
            <a:avLst/>
          </a:prstGeom>
        </p:spPr>
        <p:txBody>
          <a:bodyPr wrap="square" lIns="91433" tIns="45716" rIns="91433" bIns="45716">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60" b="1" noProof="0" dirty="0">
                <a:ln>
                  <a:noFill/>
                </a:ln>
                <a:solidFill>
                  <a:schemeClr val="tx1">
                    <a:lumMod val="75000"/>
                    <a:lumOff val="25000"/>
                  </a:schemeClr>
                </a:solidFill>
                <a:effectLst/>
                <a:uLnTx/>
                <a:uFillTx/>
                <a:cs typeface="+mn-ea"/>
                <a:sym typeface="+mn-lt"/>
              </a:rPr>
              <a:t>添加标题</a:t>
            </a:r>
            <a:endParaRPr kumimoji="0" lang="zh-CN" altLang="en-US" sz="186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33" name="矩形 32">
            <a:extLst>
              <a:ext uri="{FF2B5EF4-FFF2-40B4-BE49-F238E27FC236}">
                <a16:creationId xmlns:a16="http://schemas.microsoft.com/office/drawing/2014/main" id="{80472A15-CF02-514F-998E-E06EAA623524}"/>
              </a:ext>
            </a:extLst>
          </p:cNvPr>
          <p:cNvSpPr/>
          <p:nvPr/>
        </p:nvSpPr>
        <p:spPr>
          <a:xfrm>
            <a:off x="7406946" y="5015058"/>
            <a:ext cx="3577055" cy="577779"/>
          </a:xfrm>
          <a:prstGeom prst="rect">
            <a:avLst/>
          </a:prstGeom>
        </p:spPr>
        <p:txBody>
          <a:bodyPr wrap="square" lIns="91433" tIns="45716" rIns="91433" bIns="45716">
            <a:spAutoFit/>
          </a:bodyPr>
          <a:lstStyle/>
          <a:p>
            <a:pPr lvl="0" algn="l">
              <a:lnSpc>
                <a:spcPts val="2000"/>
              </a:lnSpc>
              <a:defRPr/>
            </a:pPr>
            <a:r>
              <a:rPr lang="zh-CN" altLang="en-US" sz="1200" dirty="0">
                <a:solidFill>
                  <a:schemeClr val="bg1">
                    <a:lumMod val="50000"/>
                  </a:schemeClr>
                </a:solidFill>
                <a:cs typeface="+mn-ea"/>
                <a:sym typeface="+mn-lt"/>
              </a:rPr>
              <a:t>请在此处添加具体内容，文字尽量言简意赅，简单说明即可，不必过于繁琐，注意板面美观度。</a:t>
            </a:r>
          </a:p>
        </p:txBody>
      </p:sp>
      <p:sp>
        <p:nvSpPr>
          <p:cNvPr id="34" name="矩形 33">
            <a:extLst>
              <a:ext uri="{FF2B5EF4-FFF2-40B4-BE49-F238E27FC236}">
                <a16:creationId xmlns:a16="http://schemas.microsoft.com/office/drawing/2014/main" id="{D3B1BBE4-8F93-9C41-A050-B3B1D5A84990}"/>
              </a:ext>
            </a:extLst>
          </p:cNvPr>
          <p:cNvSpPr/>
          <p:nvPr/>
        </p:nvSpPr>
        <p:spPr>
          <a:xfrm>
            <a:off x="7406946" y="4664843"/>
            <a:ext cx="1934520" cy="375920"/>
          </a:xfrm>
          <a:prstGeom prst="rect">
            <a:avLst/>
          </a:prstGeom>
        </p:spPr>
        <p:txBody>
          <a:bodyPr wrap="square" lIns="91433" tIns="45716" rIns="91433" bIns="45716">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60" b="1" noProof="0" dirty="0">
                <a:ln>
                  <a:noFill/>
                </a:ln>
                <a:solidFill>
                  <a:schemeClr val="tx1">
                    <a:lumMod val="75000"/>
                    <a:lumOff val="25000"/>
                  </a:schemeClr>
                </a:solidFill>
                <a:effectLst/>
                <a:uLnTx/>
                <a:uFillTx/>
                <a:cs typeface="+mn-ea"/>
                <a:sym typeface="+mn-lt"/>
              </a:rPr>
              <a:t>添加标题</a:t>
            </a:r>
            <a:endParaRPr kumimoji="0" lang="zh-CN" altLang="en-US" sz="186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38" name="íṧlíḍè">
            <a:extLst>
              <a:ext uri="{FF2B5EF4-FFF2-40B4-BE49-F238E27FC236}">
                <a16:creationId xmlns:a16="http://schemas.microsoft.com/office/drawing/2014/main" id="{BA29948D-70E6-4A7C-BBA5-10592DCFE53B}"/>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39" name="ïş1ídè">
            <a:extLst>
              <a:ext uri="{FF2B5EF4-FFF2-40B4-BE49-F238E27FC236}">
                <a16:creationId xmlns:a16="http://schemas.microsoft.com/office/drawing/2014/main" id="{DE8933C6-84C1-4191-80BF-BFA3E7643B90}"/>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cs typeface="+mn-ea"/>
                <a:sym typeface="+mn-lt"/>
              </a:rPr>
              <a:t>输入标题内容</a:t>
            </a:r>
          </a:p>
        </p:txBody>
      </p:sp>
      <p:pic>
        <p:nvPicPr>
          <p:cNvPr id="46" name="图片占位符 3">
            <a:extLst>
              <a:ext uri="{FF2B5EF4-FFF2-40B4-BE49-F238E27FC236}">
                <a16:creationId xmlns:a16="http://schemas.microsoft.com/office/drawing/2014/main" id="{09C6E9B9-ACAC-4722-9129-DFD944C7E11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20204" y="2200520"/>
            <a:ext cx="5411546" cy="3600616"/>
          </a:xfrm>
          <a:custGeom>
            <a:avLst/>
            <a:gdLst>
              <a:gd name="connsiteX0" fmla="*/ 0 w 4181475"/>
              <a:gd name="connsiteY0" fmla="*/ 0 h 2543175"/>
              <a:gd name="connsiteX1" fmla="*/ 1096963 w 4181475"/>
              <a:gd name="connsiteY1" fmla="*/ 0 h 2543175"/>
              <a:gd name="connsiteX2" fmla="*/ 1390650 w 4181475"/>
              <a:gd name="connsiteY2" fmla="*/ 830263 h 2543175"/>
              <a:gd name="connsiteX3" fmla="*/ 1701800 w 4181475"/>
              <a:gd name="connsiteY3" fmla="*/ 0 h 2543175"/>
              <a:gd name="connsiteX4" fmla="*/ 2479675 w 4181475"/>
              <a:gd name="connsiteY4" fmla="*/ 0 h 2543175"/>
              <a:gd name="connsiteX5" fmla="*/ 2803525 w 4181475"/>
              <a:gd name="connsiteY5" fmla="*/ 830263 h 2543175"/>
              <a:gd name="connsiteX6" fmla="*/ 3081338 w 4181475"/>
              <a:gd name="connsiteY6" fmla="*/ 0 h 2543175"/>
              <a:gd name="connsiteX7" fmla="*/ 4181475 w 4181475"/>
              <a:gd name="connsiteY7" fmla="*/ 0 h 2543175"/>
              <a:gd name="connsiteX8" fmla="*/ 3325813 w 4181475"/>
              <a:gd name="connsiteY8" fmla="*/ 2543175 h 2543175"/>
              <a:gd name="connsiteX9" fmla="*/ 2497138 w 4181475"/>
              <a:gd name="connsiteY9" fmla="*/ 2543175 h 2543175"/>
              <a:gd name="connsiteX10" fmla="*/ 2095500 w 4181475"/>
              <a:gd name="connsiteY10" fmla="*/ 1535113 h 2543175"/>
              <a:gd name="connsiteX11" fmla="*/ 1724025 w 4181475"/>
              <a:gd name="connsiteY11" fmla="*/ 2543175 h 2543175"/>
              <a:gd name="connsiteX12" fmla="*/ 896938 w 4181475"/>
              <a:gd name="connsiteY12" fmla="*/ 2543175 h 254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81475" h="2543175">
                <a:moveTo>
                  <a:pt x="0" y="0"/>
                </a:moveTo>
                <a:lnTo>
                  <a:pt x="1096963" y="0"/>
                </a:lnTo>
                <a:lnTo>
                  <a:pt x="1390650" y="830263"/>
                </a:lnTo>
                <a:lnTo>
                  <a:pt x="1701800" y="0"/>
                </a:lnTo>
                <a:lnTo>
                  <a:pt x="2479675" y="0"/>
                </a:lnTo>
                <a:lnTo>
                  <a:pt x="2803525" y="830263"/>
                </a:lnTo>
                <a:lnTo>
                  <a:pt x="3081338" y="0"/>
                </a:lnTo>
                <a:lnTo>
                  <a:pt x="4181475" y="0"/>
                </a:lnTo>
                <a:lnTo>
                  <a:pt x="3325813" y="2543175"/>
                </a:lnTo>
                <a:lnTo>
                  <a:pt x="2497138" y="2543175"/>
                </a:lnTo>
                <a:lnTo>
                  <a:pt x="2095500" y="1535113"/>
                </a:lnTo>
                <a:lnTo>
                  <a:pt x="1724025" y="2543175"/>
                </a:lnTo>
                <a:lnTo>
                  <a:pt x="896938" y="2543175"/>
                </a:lnTo>
                <a:close/>
              </a:path>
            </a:pathLst>
          </a:custGeom>
        </p:spPr>
      </p:pic>
    </p:spTree>
    <p:extLst>
      <p:ext uri="{BB962C8B-B14F-4D97-AF65-F5344CB8AC3E}">
        <p14:creationId xmlns:p14="http://schemas.microsoft.com/office/powerpoint/2010/main" val="26300214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p:cTn id="11" dur="250" fill="hold"/>
                                        <p:tgtEl>
                                          <p:spTgt spid="32"/>
                                        </p:tgtEl>
                                        <p:attrNameLst>
                                          <p:attrName>ppt_w</p:attrName>
                                        </p:attrNameLst>
                                      </p:cBhvr>
                                      <p:tavLst>
                                        <p:tav tm="0">
                                          <p:val>
                                            <p:fltVal val="0"/>
                                          </p:val>
                                        </p:tav>
                                        <p:tav tm="100000">
                                          <p:val>
                                            <p:strVal val="#ppt_w"/>
                                          </p:val>
                                        </p:tav>
                                      </p:tavLst>
                                    </p:anim>
                                    <p:anim calcmode="lin" valueType="num">
                                      <p:cBhvr>
                                        <p:cTn id="12" dur="250" fill="hold"/>
                                        <p:tgtEl>
                                          <p:spTgt spid="32"/>
                                        </p:tgtEl>
                                        <p:attrNameLst>
                                          <p:attrName>ppt_h</p:attrName>
                                        </p:attrNameLst>
                                      </p:cBhvr>
                                      <p:tavLst>
                                        <p:tav tm="0">
                                          <p:val>
                                            <p:fltVal val="0"/>
                                          </p:val>
                                        </p:tav>
                                        <p:tav tm="100000">
                                          <p:val>
                                            <p:strVal val="#ppt_h"/>
                                          </p:val>
                                        </p:tav>
                                      </p:tavLst>
                                    </p:anim>
                                    <p:animEffect transition="in" filter="fade">
                                      <p:cBhvr>
                                        <p:cTn id="13" dur="250"/>
                                        <p:tgtEl>
                                          <p:spTgt spid="32"/>
                                        </p:tgtEl>
                                      </p:cBhvr>
                                    </p:animEffect>
                                  </p:childTnLst>
                                </p:cTn>
                              </p:par>
                            </p:childTnLst>
                          </p:cTn>
                        </p:par>
                        <p:par>
                          <p:cTn id="14" fill="hold">
                            <p:stCondLst>
                              <p:cond delay="750"/>
                            </p:stCondLst>
                            <p:childTnLst>
                              <p:par>
                                <p:cTn id="15" presetID="53" presetClass="entr" presetSubtype="16" fill="hold" grpId="0" nodeType="afterEffect">
                                  <p:stCondLst>
                                    <p:cond delay="0"/>
                                  </p:stCondLst>
                                  <p:iterate type="lt">
                                    <p:tmPct val="4054"/>
                                  </p:iterate>
                                  <p:childTnLst>
                                    <p:set>
                                      <p:cBhvr>
                                        <p:cTn id="16" dur="1" fill="hold">
                                          <p:stCondLst>
                                            <p:cond delay="0"/>
                                          </p:stCondLst>
                                        </p:cTn>
                                        <p:tgtEl>
                                          <p:spTgt spid="31"/>
                                        </p:tgtEl>
                                        <p:attrNameLst>
                                          <p:attrName>style.visibility</p:attrName>
                                        </p:attrNameLst>
                                      </p:cBhvr>
                                      <p:to>
                                        <p:strVal val="visible"/>
                                      </p:to>
                                    </p:set>
                                    <p:anim calcmode="lin" valueType="num">
                                      <p:cBhvr>
                                        <p:cTn id="17" dur="250" fill="hold"/>
                                        <p:tgtEl>
                                          <p:spTgt spid="31"/>
                                        </p:tgtEl>
                                        <p:attrNameLst>
                                          <p:attrName>ppt_w</p:attrName>
                                        </p:attrNameLst>
                                      </p:cBhvr>
                                      <p:tavLst>
                                        <p:tav tm="0">
                                          <p:val>
                                            <p:fltVal val="0"/>
                                          </p:val>
                                        </p:tav>
                                        <p:tav tm="100000">
                                          <p:val>
                                            <p:strVal val="#ppt_w"/>
                                          </p:val>
                                        </p:tav>
                                      </p:tavLst>
                                    </p:anim>
                                    <p:anim calcmode="lin" valueType="num">
                                      <p:cBhvr>
                                        <p:cTn id="18" dur="250" fill="hold"/>
                                        <p:tgtEl>
                                          <p:spTgt spid="31"/>
                                        </p:tgtEl>
                                        <p:attrNameLst>
                                          <p:attrName>ppt_h</p:attrName>
                                        </p:attrNameLst>
                                      </p:cBhvr>
                                      <p:tavLst>
                                        <p:tav tm="0">
                                          <p:val>
                                            <p:fltVal val="0"/>
                                          </p:val>
                                        </p:tav>
                                        <p:tav tm="100000">
                                          <p:val>
                                            <p:strVal val="#ppt_h"/>
                                          </p:val>
                                        </p:tav>
                                      </p:tavLst>
                                    </p:anim>
                                    <p:animEffect transition="in" filter="fade">
                                      <p:cBhvr>
                                        <p:cTn id="19" dur="250"/>
                                        <p:tgtEl>
                                          <p:spTgt spid="31"/>
                                        </p:tgtEl>
                                      </p:cBhvr>
                                    </p:animEffect>
                                  </p:childTnLst>
                                </p:cTn>
                              </p:par>
                            </p:childTnLst>
                          </p:cTn>
                        </p:par>
                        <p:par>
                          <p:cTn id="20" fill="hold">
                            <p:stCondLst>
                              <p:cond delay="1416"/>
                            </p:stCondLst>
                            <p:childTnLst>
                              <p:par>
                                <p:cTn id="21" presetID="53" presetClass="entr" presetSubtype="16"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p:cTn id="23" dur="250" fill="hold"/>
                                        <p:tgtEl>
                                          <p:spTgt spid="34"/>
                                        </p:tgtEl>
                                        <p:attrNameLst>
                                          <p:attrName>ppt_w</p:attrName>
                                        </p:attrNameLst>
                                      </p:cBhvr>
                                      <p:tavLst>
                                        <p:tav tm="0">
                                          <p:val>
                                            <p:fltVal val="0"/>
                                          </p:val>
                                        </p:tav>
                                        <p:tav tm="100000">
                                          <p:val>
                                            <p:strVal val="#ppt_w"/>
                                          </p:val>
                                        </p:tav>
                                      </p:tavLst>
                                    </p:anim>
                                    <p:anim calcmode="lin" valueType="num">
                                      <p:cBhvr>
                                        <p:cTn id="24" dur="250" fill="hold"/>
                                        <p:tgtEl>
                                          <p:spTgt spid="34"/>
                                        </p:tgtEl>
                                        <p:attrNameLst>
                                          <p:attrName>ppt_h</p:attrName>
                                        </p:attrNameLst>
                                      </p:cBhvr>
                                      <p:tavLst>
                                        <p:tav tm="0">
                                          <p:val>
                                            <p:fltVal val="0"/>
                                          </p:val>
                                        </p:tav>
                                        <p:tav tm="100000">
                                          <p:val>
                                            <p:strVal val="#ppt_h"/>
                                          </p:val>
                                        </p:tav>
                                      </p:tavLst>
                                    </p:anim>
                                    <p:animEffect transition="in" filter="fade">
                                      <p:cBhvr>
                                        <p:cTn id="25" dur="250"/>
                                        <p:tgtEl>
                                          <p:spTgt spid="34"/>
                                        </p:tgtEl>
                                      </p:cBhvr>
                                    </p:animEffect>
                                  </p:childTnLst>
                                </p:cTn>
                              </p:par>
                            </p:childTnLst>
                          </p:cTn>
                        </p:par>
                        <p:par>
                          <p:cTn id="26" fill="hold">
                            <p:stCondLst>
                              <p:cond delay="1666"/>
                            </p:stCondLst>
                            <p:childTnLst>
                              <p:par>
                                <p:cTn id="27" presetID="53" presetClass="entr" presetSubtype="16" fill="hold" grpId="0" nodeType="afterEffect">
                                  <p:stCondLst>
                                    <p:cond delay="0"/>
                                  </p:stCondLst>
                                  <p:iterate type="lt">
                                    <p:tmPct val="4054"/>
                                  </p:iterate>
                                  <p:childTnLst>
                                    <p:set>
                                      <p:cBhvr>
                                        <p:cTn id="28" dur="1" fill="hold">
                                          <p:stCondLst>
                                            <p:cond delay="0"/>
                                          </p:stCondLst>
                                        </p:cTn>
                                        <p:tgtEl>
                                          <p:spTgt spid="33"/>
                                        </p:tgtEl>
                                        <p:attrNameLst>
                                          <p:attrName>style.visibility</p:attrName>
                                        </p:attrNameLst>
                                      </p:cBhvr>
                                      <p:to>
                                        <p:strVal val="visible"/>
                                      </p:to>
                                    </p:set>
                                    <p:anim calcmode="lin" valueType="num">
                                      <p:cBhvr>
                                        <p:cTn id="29" dur="250" fill="hold"/>
                                        <p:tgtEl>
                                          <p:spTgt spid="33"/>
                                        </p:tgtEl>
                                        <p:attrNameLst>
                                          <p:attrName>ppt_w</p:attrName>
                                        </p:attrNameLst>
                                      </p:cBhvr>
                                      <p:tavLst>
                                        <p:tav tm="0">
                                          <p:val>
                                            <p:fltVal val="0"/>
                                          </p:val>
                                        </p:tav>
                                        <p:tav tm="100000">
                                          <p:val>
                                            <p:strVal val="#ppt_w"/>
                                          </p:val>
                                        </p:tav>
                                      </p:tavLst>
                                    </p:anim>
                                    <p:anim calcmode="lin" valueType="num">
                                      <p:cBhvr>
                                        <p:cTn id="30" dur="250" fill="hold"/>
                                        <p:tgtEl>
                                          <p:spTgt spid="33"/>
                                        </p:tgtEl>
                                        <p:attrNameLst>
                                          <p:attrName>ppt_h</p:attrName>
                                        </p:attrNameLst>
                                      </p:cBhvr>
                                      <p:tavLst>
                                        <p:tav tm="0">
                                          <p:val>
                                            <p:fltVal val="0"/>
                                          </p:val>
                                        </p:tav>
                                        <p:tav tm="100000">
                                          <p:val>
                                            <p:strVal val="#ppt_h"/>
                                          </p:val>
                                        </p:tav>
                                      </p:tavLst>
                                    </p:anim>
                                    <p:animEffect transition="in" filter="fade">
                                      <p:cBhvr>
                                        <p:cTn id="31" dur="250"/>
                                        <p:tgtEl>
                                          <p:spTgt spid="33"/>
                                        </p:tgtEl>
                                      </p:cBhvr>
                                    </p:animEffect>
                                  </p:childTnLst>
                                </p:cTn>
                              </p:par>
                              <p:par>
                                <p:cTn id="32" presetID="21" presetClass="entr" presetSubtype="1" fill="hold" nodeType="withEffect">
                                  <p:stCondLst>
                                    <p:cond delay="1000"/>
                                  </p:stCondLst>
                                  <p:childTnLst>
                                    <p:set>
                                      <p:cBhvr>
                                        <p:cTn id="33" dur="1" fill="hold">
                                          <p:stCondLst>
                                            <p:cond delay="0"/>
                                          </p:stCondLst>
                                        </p:cTn>
                                        <p:tgtEl>
                                          <p:spTgt spid="40"/>
                                        </p:tgtEl>
                                        <p:attrNameLst>
                                          <p:attrName>style.visibility</p:attrName>
                                        </p:attrNameLst>
                                      </p:cBhvr>
                                      <p:to>
                                        <p:strVal val="visible"/>
                                      </p:to>
                                    </p:set>
                                    <p:animEffect transition="in" filter="wheel(1)">
                                      <p:cBhvr>
                                        <p:cTn id="34" dur="2000"/>
                                        <p:tgtEl>
                                          <p:spTgt spid="40"/>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500" fill="hold"/>
                                        <p:tgtEl>
                                          <p:spTgt spid="46"/>
                                        </p:tgtEl>
                                        <p:attrNameLst>
                                          <p:attrName>ppt_x</p:attrName>
                                        </p:attrNameLst>
                                      </p:cBhvr>
                                      <p:tavLst>
                                        <p:tav tm="0">
                                          <p:val>
                                            <p:strVal val="#ppt_x"/>
                                          </p:val>
                                        </p:tav>
                                        <p:tav tm="100000">
                                          <p:val>
                                            <p:strVal val="#ppt_x"/>
                                          </p:val>
                                        </p:tav>
                                      </p:tavLst>
                                    </p:anim>
                                    <p:anim calcmode="lin" valueType="num">
                                      <p:cBhvr additive="base">
                                        <p:cTn id="40"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3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组合 68">
            <a:extLst>
              <a:ext uri="{FF2B5EF4-FFF2-40B4-BE49-F238E27FC236}">
                <a16:creationId xmlns:a16="http://schemas.microsoft.com/office/drawing/2014/main" id="{B53FB6CE-6D00-4E9D-9B4B-0394905BAAC4}"/>
              </a:ext>
            </a:extLst>
          </p:cNvPr>
          <p:cNvGrpSpPr/>
          <p:nvPr/>
        </p:nvGrpSpPr>
        <p:grpSpPr>
          <a:xfrm rot="15433288">
            <a:off x="2244189" y="-1939496"/>
            <a:ext cx="8481704" cy="9397093"/>
            <a:chOff x="4297364" y="903288"/>
            <a:chExt cx="2946834" cy="3067178"/>
          </a:xfrm>
          <a:solidFill>
            <a:schemeClr val="bg1">
              <a:lumMod val="65000"/>
              <a:alpha val="3000"/>
            </a:schemeClr>
          </a:solidFill>
        </p:grpSpPr>
        <p:sp>
          <p:nvSpPr>
            <p:cNvPr id="70" name="Freeform 5">
              <a:extLst>
                <a:ext uri="{FF2B5EF4-FFF2-40B4-BE49-F238E27FC236}">
                  <a16:creationId xmlns:a16="http://schemas.microsoft.com/office/drawing/2014/main" id="{FE523822-8F93-4F12-B20C-21E7252ADD71}"/>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1" name="Freeform 7">
              <a:extLst>
                <a:ext uri="{FF2B5EF4-FFF2-40B4-BE49-F238E27FC236}">
                  <a16:creationId xmlns:a16="http://schemas.microsoft.com/office/drawing/2014/main" id="{1EC12B3D-128D-450B-8F7F-ECDADA26B07D}"/>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72" name="Freeform 9">
              <a:extLst>
                <a:ext uri="{FF2B5EF4-FFF2-40B4-BE49-F238E27FC236}">
                  <a16:creationId xmlns:a16="http://schemas.microsoft.com/office/drawing/2014/main" id="{C4BB0E4C-8A19-4E7B-B07A-9C9149E310C9}"/>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73" name="Freeform 10">
              <a:extLst>
                <a:ext uri="{FF2B5EF4-FFF2-40B4-BE49-F238E27FC236}">
                  <a16:creationId xmlns:a16="http://schemas.microsoft.com/office/drawing/2014/main" id="{D464C09F-0DC5-4F39-ABBA-7A5C89F450F2}"/>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4" name="Freeform 11">
              <a:extLst>
                <a:ext uri="{FF2B5EF4-FFF2-40B4-BE49-F238E27FC236}">
                  <a16:creationId xmlns:a16="http://schemas.microsoft.com/office/drawing/2014/main" id="{C2DE216D-79B9-4732-B780-6DF31F955041}"/>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75" name="íṧlíḍè">
            <a:extLst>
              <a:ext uri="{FF2B5EF4-FFF2-40B4-BE49-F238E27FC236}">
                <a16:creationId xmlns:a16="http://schemas.microsoft.com/office/drawing/2014/main" id="{10A8DDB2-8F24-41A2-B532-D15F3C702871}"/>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76" name="ïş1ídè">
            <a:extLst>
              <a:ext uri="{FF2B5EF4-FFF2-40B4-BE49-F238E27FC236}">
                <a16:creationId xmlns:a16="http://schemas.microsoft.com/office/drawing/2014/main" id="{38E229C0-0E59-4C01-9085-FFE181B86BEF}"/>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cs typeface="+mn-ea"/>
                <a:sym typeface="+mn-lt"/>
              </a:rPr>
              <a:t>输入标题内容</a:t>
            </a:r>
          </a:p>
        </p:txBody>
      </p:sp>
      <p:grpSp>
        <p:nvGrpSpPr>
          <p:cNvPr id="77" name="组合 76">
            <a:extLst>
              <a:ext uri="{FF2B5EF4-FFF2-40B4-BE49-F238E27FC236}">
                <a16:creationId xmlns:a16="http://schemas.microsoft.com/office/drawing/2014/main" id="{F2E042F9-38CA-4F36-A1B5-2DEF7B04D069}"/>
              </a:ext>
            </a:extLst>
          </p:cNvPr>
          <p:cNvGrpSpPr/>
          <p:nvPr/>
        </p:nvGrpSpPr>
        <p:grpSpPr>
          <a:xfrm>
            <a:off x="925225" y="484441"/>
            <a:ext cx="11512319" cy="7057559"/>
            <a:chOff x="925225" y="484441"/>
            <a:chExt cx="11512319" cy="7057559"/>
          </a:xfrm>
        </p:grpSpPr>
        <p:sp>
          <p:nvSpPr>
            <p:cNvPr id="78" name="矩形 77">
              <a:extLst>
                <a:ext uri="{FF2B5EF4-FFF2-40B4-BE49-F238E27FC236}">
                  <a16:creationId xmlns:a16="http://schemas.microsoft.com/office/drawing/2014/main" id="{DA953668-578F-4CFB-95D5-CDF526A31B8C}"/>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79" name="矩形: 圆角 4">
              <a:extLst>
                <a:ext uri="{FF2B5EF4-FFF2-40B4-BE49-F238E27FC236}">
                  <a16:creationId xmlns:a16="http://schemas.microsoft.com/office/drawing/2014/main" id="{4ABE8BC3-F7A4-4FA9-87F5-00585EFD8426}"/>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80" name="矩形: 圆角 4">
              <a:extLst>
                <a:ext uri="{FF2B5EF4-FFF2-40B4-BE49-F238E27FC236}">
                  <a16:creationId xmlns:a16="http://schemas.microsoft.com/office/drawing/2014/main" id="{CFCD0787-43FE-4030-BBB4-902221FB1CE4}"/>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81" name="矩形: 圆角 4">
              <a:extLst>
                <a:ext uri="{FF2B5EF4-FFF2-40B4-BE49-F238E27FC236}">
                  <a16:creationId xmlns:a16="http://schemas.microsoft.com/office/drawing/2014/main" id="{4B11E6E3-C294-4B37-A8E5-761C6B2C2E1E}"/>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82" name="矩形: 圆角 4">
              <a:extLst>
                <a:ext uri="{FF2B5EF4-FFF2-40B4-BE49-F238E27FC236}">
                  <a16:creationId xmlns:a16="http://schemas.microsoft.com/office/drawing/2014/main" id="{5AAC7C23-5934-4759-9346-0C1AF7D05241}"/>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83" name="矩形: 圆角 4">
              <a:extLst>
                <a:ext uri="{FF2B5EF4-FFF2-40B4-BE49-F238E27FC236}">
                  <a16:creationId xmlns:a16="http://schemas.microsoft.com/office/drawing/2014/main" id="{4E539220-3074-478E-9560-EB4969C9761A}"/>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84" name="组合 83">
            <a:extLst>
              <a:ext uri="{FF2B5EF4-FFF2-40B4-BE49-F238E27FC236}">
                <a16:creationId xmlns:a16="http://schemas.microsoft.com/office/drawing/2014/main" id="{9ACB66F5-9426-4A0D-9A48-0212E223F7C4}"/>
              </a:ext>
            </a:extLst>
          </p:cNvPr>
          <p:cNvGrpSpPr/>
          <p:nvPr/>
        </p:nvGrpSpPr>
        <p:grpSpPr>
          <a:xfrm>
            <a:off x="1572895" y="2012950"/>
            <a:ext cx="9045575" cy="3714115"/>
            <a:chOff x="2477" y="3170"/>
            <a:chExt cx="14245" cy="5849"/>
          </a:xfrm>
        </p:grpSpPr>
        <p:grpSp>
          <p:nvGrpSpPr>
            <p:cNvPr id="85" name="组合 84">
              <a:extLst>
                <a:ext uri="{FF2B5EF4-FFF2-40B4-BE49-F238E27FC236}">
                  <a16:creationId xmlns:a16="http://schemas.microsoft.com/office/drawing/2014/main" id="{D057F62D-8811-4190-9FCB-38DEE80A2FE7}"/>
                </a:ext>
              </a:extLst>
            </p:cNvPr>
            <p:cNvGrpSpPr/>
            <p:nvPr/>
          </p:nvGrpSpPr>
          <p:grpSpPr>
            <a:xfrm>
              <a:off x="10754" y="3170"/>
              <a:ext cx="5967" cy="1107"/>
              <a:chOff x="11347" y="3326"/>
              <a:chExt cx="5805" cy="1077"/>
            </a:xfrm>
          </p:grpSpPr>
          <p:sp>
            <p:nvSpPr>
              <p:cNvPr id="106" name="Rectangle 60">
                <a:extLst>
                  <a:ext uri="{FF2B5EF4-FFF2-40B4-BE49-F238E27FC236}">
                    <a16:creationId xmlns:a16="http://schemas.microsoft.com/office/drawing/2014/main" id="{09785826-63E8-4167-A40E-C1DA3B0A3445}"/>
                  </a:ext>
                </a:extLst>
              </p:cNvPr>
              <p:cNvSpPr/>
              <p:nvPr/>
            </p:nvSpPr>
            <p:spPr>
              <a:xfrm>
                <a:off x="12248" y="3326"/>
                <a:ext cx="2429" cy="376"/>
              </a:xfrm>
              <a:prstGeom prst="rect">
                <a:avLst/>
              </a:prstGeom>
            </p:spPr>
            <p:txBody>
              <a:bodyPr wrap="square" lIns="0" tIns="0" rIns="0" bIns="0">
                <a:spAutoFit/>
              </a:bodyPr>
              <a:lstStyle/>
              <a:p>
                <a:pPr algn="l"/>
                <a:r>
                  <a:rPr lang="zh-CN" altLang="en-US" sz="1600" dirty="0">
                    <a:solidFill>
                      <a:schemeClr val="tx1">
                        <a:lumMod val="50000"/>
                        <a:lumOff val="50000"/>
                      </a:schemeClr>
                    </a:solidFill>
                    <a:cs typeface="+mn-ea"/>
                    <a:sym typeface="+mn-lt"/>
                  </a:rPr>
                  <a:t>输入标题文本</a:t>
                </a:r>
              </a:p>
            </p:txBody>
          </p:sp>
          <p:sp>
            <p:nvSpPr>
              <p:cNvPr id="107" name="TextBox 59">
                <a:extLst>
                  <a:ext uri="{FF2B5EF4-FFF2-40B4-BE49-F238E27FC236}">
                    <a16:creationId xmlns:a16="http://schemas.microsoft.com/office/drawing/2014/main" id="{8BA1BAB7-0BAE-4E20-A7C0-4541DB8D5B8E}"/>
                  </a:ext>
                </a:extLst>
              </p:cNvPr>
              <p:cNvSpPr txBox="1"/>
              <p:nvPr/>
            </p:nvSpPr>
            <p:spPr>
              <a:xfrm>
                <a:off x="12248" y="3804"/>
                <a:ext cx="4904" cy="599"/>
              </a:xfrm>
              <a:prstGeom prst="rect">
                <a:avLst/>
              </a:prstGeom>
              <a:noFill/>
            </p:spPr>
            <p:txBody>
              <a:bodyPr wrap="square" lIns="0" tIns="0" rIns="0" bIns="0" rtlCol="0">
                <a:spAutoFit/>
              </a:bodyPr>
              <a:lstStyle/>
              <a:p>
                <a:pPr algn="l" defTabSz="1219200">
                  <a:lnSpc>
                    <a:spcPct val="150000"/>
                  </a:lnSpc>
                  <a:spcBef>
                    <a:spcPts val="20"/>
                  </a:spcBef>
                  <a:spcAft>
                    <a:spcPts val="0"/>
                  </a:spcAft>
                  <a:defRPr/>
                </a:pPr>
                <a:r>
                  <a:rPr lang="zh-CN" sz="900" dirty="0">
                    <a:solidFill>
                      <a:schemeClr val="tx1">
                        <a:lumMod val="50000"/>
                        <a:lumOff val="50000"/>
                      </a:schemeClr>
                    </a:solidFill>
                    <a:cs typeface="+mn-ea"/>
                    <a:sym typeface="+mn-lt"/>
                  </a:rPr>
                  <a:t>请输入您的内容，文字可修改， 大小可调节。请输入您的内容，文字可修改，大小可调节。请输入您的内容，</a:t>
                </a:r>
                <a:endParaRPr lang="zh-CN" altLang="zh-CN" sz="900" dirty="0">
                  <a:solidFill>
                    <a:schemeClr val="tx1">
                      <a:lumMod val="50000"/>
                      <a:lumOff val="50000"/>
                    </a:schemeClr>
                  </a:solidFill>
                  <a:cs typeface="+mn-ea"/>
                  <a:sym typeface="+mn-lt"/>
                </a:endParaRPr>
              </a:p>
            </p:txBody>
          </p:sp>
          <p:sp>
            <p:nvSpPr>
              <p:cNvPr id="108" name="Freeform 387">
                <a:extLst>
                  <a:ext uri="{FF2B5EF4-FFF2-40B4-BE49-F238E27FC236}">
                    <a16:creationId xmlns:a16="http://schemas.microsoft.com/office/drawing/2014/main" id="{586E05F4-2CFD-41D9-9E5B-957FE3D859AA}"/>
                  </a:ext>
                </a:extLst>
              </p:cNvPr>
              <p:cNvSpPr>
                <a:spLocks noEditPoints="1"/>
              </p:cNvSpPr>
              <p:nvPr/>
            </p:nvSpPr>
            <p:spPr bwMode="auto">
              <a:xfrm>
                <a:off x="11347" y="3510"/>
                <a:ext cx="587" cy="690"/>
              </a:xfrm>
              <a:custGeom>
                <a:avLst/>
                <a:gdLst/>
                <a:ahLst/>
                <a:cxnLst>
                  <a:cxn ang="0">
                    <a:pos x="88900" y="107950"/>
                  </a:cxn>
                  <a:cxn ang="0">
                    <a:pos x="44450" y="107950"/>
                  </a:cxn>
                  <a:cxn ang="0">
                    <a:pos x="31750" y="111125"/>
                  </a:cxn>
                  <a:cxn ang="0">
                    <a:pos x="12700" y="139700"/>
                  </a:cxn>
                  <a:cxn ang="0">
                    <a:pos x="12700" y="146050"/>
                  </a:cxn>
                  <a:cxn ang="0">
                    <a:pos x="120650" y="146050"/>
                  </a:cxn>
                  <a:cxn ang="0">
                    <a:pos x="120650" y="139700"/>
                  </a:cxn>
                  <a:cxn ang="0">
                    <a:pos x="104775" y="114300"/>
                  </a:cxn>
                  <a:cxn ang="0">
                    <a:pos x="101600" y="111125"/>
                  </a:cxn>
                  <a:cxn ang="0">
                    <a:pos x="95250" y="107950"/>
                  </a:cxn>
                  <a:cxn ang="0">
                    <a:pos x="88900" y="107950"/>
                  </a:cxn>
                  <a:cxn ang="0">
                    <a:pos x="92075" y="95250"/>
                  </a:cxn>
                  <a:cxn ang="0">
                    <a:pos x="92075" y="95250"/>
                  </a:cxn>
                  <a:cxn ang="0">
                    <a:pos x="98425" y="95250"/>
                  </a:cxn>
                  <a:cxn ang="0">
                    <a:pos x="104775" y="98425"/>
                  </a:cxn>
                  <a:cxn ang="0">
                    <a:pos x="133350" y="139700"/>
                  </a:cxn>
                  <a:cxn ang="0">
                    <a:pos x="133350" y="149225"/>
                  </a:cxn>
                  <a:cxn ang="0">
                    <a:pos x="127000" y="155575"/>
                  </a:cxn>
                  <a:cxn ang="0">
                    <a:pos x="127000" y="155575"/>
                  </a:cxn>
                  <a:cxn ang="0">
                    <a:pos x="6350" y="155575"/>
                  </a:cxn>
                  <a:cxn ang="0">
                    <a:pos x="0" y="149225"/>
                  </a:cxn>
                  <a:cxn ang="0">
                    <a:pos x="0" y="149225"/>
                  </a:cxn>
                  <a:cxn ang="0">
                    <a:pos x="0" y="139700"/>
                  </a:cxn>
                  <a:cxn ang="0">
                    <a:pos x="25400" y="98425"/>
                  </a:cxn>
                  <a:cxn ang="0">
                    <a:pos x="38100" y="95250"/>
                  </a:cxn>
                  <a:cxn ang="0">
                    <a:pos x="12700" y="50800"/>
                  </a:cxn>
                  <a:cxn ang="0">
                    <a:pos x="66675" y="0"/>
                  </a:cxn>
                  <a:cxn ang="0">
                    <a:pos x="117475" y="50800"/>
                  </a:cxn>
                  <a:cxn ang="0">
                    <a:pos x="92075" y="95250"/>
                  </a:cxn>
                  <a:cxn ang="0">
                    <a:pos x="66675" y="9525"/>
                  </a:cxn>
                  <a:cxn ang="0">
                    <a:pos x="66675" y="9525"/>
                  </a:cxn>
                  <a:cxn ang="0">
                    <a:pos x="28575" y="34925"/>
                  </a:cxn>
                  <a:cxn ang="0">
                    <a:pos x="25400" y="50800"/>
                  </a:cxn>
                  <a:cxn ang="0">
                    <a:pos x="50800" y="88900"/>
                  </a:cxn>
                  <a:cxn ang="0">
                    <a:pos x="82550" y="88900"/>
                  </a:cxn>
                  <a:cxn ang="0">
                    <a:pos x="104775" y="50800"/>
                  </a:cxn>
                  <a:cxn ang="0">
                    <a:pos x="66675" y="9525"/>
                  </a:cxn>
                </a:cxnLst>
                <a:rect l="0" t="0" r="0" b="0"/>
                <a:pathLst>
                  <a:path w="42" h="49">
                    <a:moveTo>
                      <a:pt x="28" y="34"/>
                    </a:moveTo>
                    <a:cubicBezTo>
                      <a:pt x="14" y="34"/>
                      <a:pt x="14" y="34"/>
                      <a:pt x="14" y="34"/>
                    </a:cubicBezTo>
                    <a:cubicBezTo>
                      <a:pt x="12" y="34"/>
                      <a:pt x="11" y="34"/>
                      <a:pt x="10" y="35"/>
                    </a:cubicBezTo>
                    <a:cubicBezTo>
                      <a:pt x="6" y="36"/>
                      <a:pt x="4" y="40"/>
                      <a:pt x="4" y="44"/>
                    </a:cubicBezTo>
                    <a:cubicBezTo>
                      <a:pt x="4" y="46"/>
                      <a:pt x="4" y="46"/>
                      <a:pt x="4" y="46"/>
                    </a:cubicBezTo>
                    <a:cubicBezTo>
                      <a:pt x="38" y="46"/>
                      <a:pt x="38" y="46"/>
                      <a:pt x="38" y="46"/>
                    </a:cubicBezTo>
                    <a:cubicBezTo>
                      <a:pt x="38" y="44"/>
                      <a:pt x="38" y="44"/>
                      <a:pt x="38" y="44"/>
                    </a:cubicBezTo>
                    <a:cubicBezTo>
                      <a:pt x="38" y="41"/>
                      <a:pt x="36" y="37"/>
                      <a:pt x="33" y="36"/>
                    </a:cubicBezTo>
                    <a:cubicBezTo>
                      <a:pt x="33" y="35"/>
                      <a:pt x="32" y="35"/>
                      <a:pt x="32" y="35"/>
                    </a:cubicBezTo>
                    <a:cubicBezTo>
                      <a:pt x="31" y="34"/>
                      <a:pt x="31" y="34"/>
                      <a:pt x="30" y="34"/>
                    </a:cubicBezTo>
                    <a:cubicBezTo>
                      <a:pt x="29" y="34"/>
                      <a:pt x="29" y="34"/>
                      <a:pt x="28" y="34"/>
                    </a:cubicBezTo>
                    <a:close/>
                    <a:moveTo>
                      <a:pt x="29" y="30"/>
                    </a:moveTo>
                    <a:cubicBezTo>
                      <a:pt x="29" y="30"/>
                      <a:pt x="29" y="30"/>
                      <a:pt x="29" y="30"/>
                    </a:cubicBezTo>
                    <a:cubicBezTo>
                      <a:pt x="30" y="30"/>
                      <a:pt x="30" y="30"/>
                      <a:pt x="31" y="30"/>
                    </a:cubicBezTo>
                    <a:cubicBezTo>
                      <a:pt x="32" y="31"/>
                      <a:pt x="32" y="31"/>
                      <a:pt x="33" y="31"/>
                    </a:cubicBezTo>
                    <a:cubicBezTo>
                      <a:pt x="38" y="33"/>
                      <a:pt x="42" y="38"/>
                      <a:pt x="42" y="44"/>
                    </a:cubicBezTo>
                    <a:cubicBezTo>
                      <a:pt x="42" y="47"/>
                      <a:pt x="42" y="47"/>
                      <a:pt x="42" y="47"/>
                    </a:cubicBezTo>
                    <a:cubicBezTo>
                      <a:pt x="42" y="48"/>
                      <a:pt x="41" y="49"/>
                      <a:pt x="40" y="49"/>
                    </a:cubicBezTo>
                    <a:cubicBezTo>
                      <a:pt x="40" y="49"/>
                      <a:pt x="40" y="49"/>
                      <a:pt x="40" y="49"/>
                    </a:cubicBezTo>
                    <a:cubicBezTo>
                      <a:pt x="2" y="49"/>
                      <a:pt x="2" y="49"/>
                      <a:pt x="2" y="49"/>
                    </a:cubicBezTo>
                    <a:cubicBezTo>
                      <a:pt x="1" y="49"/>
                      <a:pt x="0" y="48"/>
                      <a:pt x="0" y="47"/>
                    </a:cubicBezTo>
                    <a:cubicBezTo>
                      <a:pt x="0" y="47"/>
                      <a:pt x="0" y="47"/>
                      <a:pt x="0" y="47"/>
                    </a:cubicBezTo>
                    <a:cubicBezTo>
                      <a:pt x="0" y="44"/>
                      <a:pt x="0" y="44"/>
                      <a:pt x="0" y="44"/>
                    </a:cubicBezTo>
                    <a:cubicBezTo>
                      <a:pt x="0" y="38"/>
                      <a:pt x="3" y="33"/>
                      <a:pt x="8" y="31"/>
                    </a:cubicBezTo>
                    <a:cubicBezTo>
                      <a:pt x="10" y="31"/>
                      <a:pt x="11" y="30"/>
                      <a:pt x="12" y="30"/>
                    </a:cubicBezTo>
                    <a:cubicBezTo>
                      <a:pt x="7" y="27"/>
                      <a:pt x="4" y="22"/>
                      <a:pt x="4" y="16"/>
                    </a:cubicBezTo>
                    <a:cubicBezTo>
                      <a:pt x="4" y="7"/>
                      <a:pt x="12" y="0"/>
                      <a:pt x="21" y="0"/>
                    </a:cubicBezTo>
                    <a:cubicBezTo>
                      <a:pt x="30" y="0"/>
                      <a:pt x="37" y="7"/>
                      <a:pt x="37" y="16"/>
                    </a:cubicBezTo>
                    <a:cubicBezTo>
                      <a:pt x="37" y="22"/>
                      <a:pt x="34" y="27"/>
                      <a:pt x="29" y="30"/>
                    </a:cubicBezTo>
                    <a:close/>
                    <a:moveTo>
                      <a:pt x="21" y="3"/>
                    </a:moveTo>
                    <a:cubicBezTo>
                      <a:pt x="21" y="3"/>
                      <a:pt x="21" y="3"/>
                      <a:pt x="21" y="3"/>
                    </a:cubicBezTo>
                    <a:cubicBezTo>
                      <a:pt x="16" y="3"/>
                      <a:pt x="11" y="6"/>
                      <a:pt x="9" y="11"/>
                    </a:cubicBezTo>
                    <a:cubicBezTo>
                      <a:pt x="9" y="13"/>
                      <a:pt x="8" y="14"/>
                      <a:pt x="8" y="16"/>
                    </a:cubicBezTo>
                    <a:cubicBezTo>
                      <a:pt x="8" y="21"/>
                      <a:pt x="11" y="26"/>
                      <a:pt x="16" y="28"/>
                    </a:cubicBezTo>
                    <a:cubicBezTo>
                      <a:pt x="19" y="29"/>
                      <a:pt x="23" y="29"/>
                      <a:pt x="26" y="28"/>
                    </a:cubicBezTo>
                    <a:cubicBezTo>
                      <a:pt x="30" y="26"/>
                      <a:pt x="33" y="21"/>
                      <a:pt x="33" y="16"/>
                    </a:cubicBezTo>
                    <a:cubicBezTo>
                      <a:pt x="33" y="9"/>
                      <a:pt x="28" y="3"/>
                      <a:pt x="21" y="3"/>
                    </a:cubicBezTo>
                    <a:close/>
                  </a:path>
                </a:pathLst>
              </a:custGeom>
              <a:solidFill>
                <a:schemeClr val="bg1">
                  <a:lumMod val="50000"/>
                </a:schemeClr>
              </a:solidFill>
              <a:ln>
                <a:noFill/>
              </a:ln>
              <a:effectLst/>
            </p:spPr>
            <p:txBody>
              <a:bodyPr wrap="square" lIns="19050" tIns="19050" rIns="19050" bIns="19050" anchor="ctr">
                <a:noAutofit/>
              </a:bodyPr>
              <a:lstStyle/>
              <a:p>
                <a:pPr lvl="0" algn="ctr" defTabSz="228600" fontAlgn="base" hangingPunct="0">
                  <a:buClrTx/>
                  <a:buSzTx/>
                  <a:buFontTx/>
                  <a:defRPr/>
                </a:pPr>
                <a:endParaRPr lang="en-US" sz="1500" noProof="0">
                  <a:ln>
                    <a:noFill/>
                  </a:ln>
                  <a:solidFill>
                    <a:srgbClr val="FFFFFF"/>
                  </a:solidFill>
                  <a:effectLst>
                    <a:outerShdw blurRad="38100" dist="38100" dir="2700000" algn="tl">
                      <a:srgbClr val="000000"/>
                    </a:outerShdw>
                  </a:effectLst>
                  <a:uLnTx/>
                  <a:uFillTx/>
                  <a:cs typeface="+mn-ea"/>
                  <a:sym typeface="+mn-lt"/>
                </a:endParaRPr>
              </a:p>
            </p:txBody>
          </p:sp>
        </p:grpSp>
        <p:grpSp>
          <p:nvGrpSpPr>
            <p:cNvPr id="86" name="组合 85">
              <a:extLst>
                <a:ext uri="{FF2B5EF4-FFF2-40B4-BE49-F238E27FC236}">
                  <a16:creationId xmlns:a16="http://schemas.microsoft.com/office/drawing/2014/main" id="{6D97F64F-959A-4D77-91E5-735AE149BE79}"/>
                </a:ext>
              </a:extLst>
            </p:cNvPr>
            <p:cNvGrpSpPr/>
            <p:nvPr/>
          </p:nvGrpSpPr>
          <p:grpSpPr>
            <a:xfrm>
              <a:off x="2477" y="4498"/>
              <a:ext cx="5701" cy="4473"/>
              <a:chOff x="3389" y="3614"/>
              <a:chExt cx="6549" cy="5137"/>
            </a:xfrm>
          </p:grpSpPr>
          <p:sp>
            <p:nvSpPr>
              <p:cNvPr id="103" name="梯形 102">
                <a:extLst>
                  <a:ext uri="{FF2B5EF4-FFF2-40B4-BE49-F238E27FC236}">
                    <a16:creationId xmlns:a16="http://schemas.microsoft.com/office/drawing/2014/main" id="{B5BA6115-C476-4C21-86D9-F9D98BD70954}"/>
                  </a:ext>
                </a:extLst>
              </p:cNvPr>
              <p:cNvSpPr/>
              <p:nvPr/>
            </p:nvSpPr>
            <p:spPr>
              <a:xfrm rot="5400000">
                <a:off x="2175" y="4828"/>
                <a:ext cx="5137" cy="2709"/>
              </a:xfrm>
              <a:prstGeom prst="trapezoid">
                <a:avLst>
                  <a:gd name="adj" fmla="val 28357"/>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zh-CN" altLang="en-US" dirty="0">
                  <a:cs typeface="+mn-ea"/>
                  <a:sym typeface="+mn-lt"/>
                </a:endParaRPr>
              </a:p>
            </p:txBody>
          </p:sp>
          <p:sp>
            <p:nvSpPr>
              <p:cNvPr id="104" name="梯形 103">
                <a:extLst>
                  <a:ext uri="{FF2B5EF4-FFF2-40B4-BE49-F238E27FC236}">
                    <a16:creationId xmlns:a16="http://schemas.microsoft.com/office/drawing/2014/main" id="{4CC5398E-C91F-473B-A67F-DF40D16135A0}"/>
                  </a:ext>
                </a:extLst>
              </p:cNvPr>
              <p:cNvSpPr/>
              <p:nvPr/>
            </p:nvSpPr>
            <p:spPr>
              <a:xfrm rot="5400000">
                <a:off x="5521" y="5114"/>
                <a:ext cx="3539" cy="2127"/>
              </a:xfrm>
              <a:prstGeom prst="trapezoid">
                <a:avLst>
                  <a:gd name="adj" fmla="val 24263"/>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zh-CN" altLang="en-US">
                  <a:cs typeface="+mn-ea"/>
                  <a:sym typeface="+mn-lt"/>
                </a:endParaRPr>
              </a:p>
            </p:txBody>
          </p:sp>
          <p:sp>
            <p:nvSpPr>
              <p:cNvPr id="105" name="梯形 104">
                <a:extLst>
                  <a:ext uri="{FF2B5EF4-FFF2-40B4-BE49-F238E27FC236}">
                    <a16:creationId xmlns:a16="http://schemas.microsoft.com/office/drawing/2014/main" id="{D04C3CF2-1499-4918-8DE9-8054CE812713}"/>
                  </a:ext>
                </a:extLst>
              </p:cNvPr>
              <p:cNvSpPr/>
              <p:nvPr/>
            </p:nvSpPr>
            <p:spPr>
              <a:xfrm rot="5400000">
                <a:off x="8001" y="5450"/>
                <a:ext cx="2420" cy="1454"/>
              </a:xfrm>
              <a:prstGeom prst="trapezoid">
                <a:avLst>
                  <a:gd name="adj" fmla="val 24263"/>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zh-CN" altLang="en-US">
                  <a:cs typeface="+mn-ea"/>
                  <a:sym typeface="+mn-lt"/>
                </a:endParaRPr>
              </a:p>
            </p:txBody>
          </p:sp>
        </p:grpSp>
        <p:grpSp>
          <p:nvGrpSpPr>
            <p:cNvPr id="87" name="组合 86">
              <a:extLst>
                <a:ext uri="{FF2B5EF4-FFF2-40B4-BE49-F238E27FC236}">
                  <a16:creationId xmlns:a16="http://schemas.microsoft.com/office/drawing/2014/main" id="{E21C4334-6676-40B7-85D7-A84D9957A589}"/>
                </a:ext>
              </a:extLst>
            </p:cNvPr>
            <p:cNvGrpSpPr/>
            <p:nvPr/>
          </p:nvGrpSpPr>
          <p:grpSpPr>
            <a:xfrm>
              <a:off x="5978" y="5087"/>
              <a:ext cx="4406" cy="1027"/>
              <a:chOff x="7219" y="3638"/>
              <a:chExt cx="4086" cy="728"/>
            </a:xfrm>
          </p:grpSpPr>
          <p:cxnSp>
            <p:nvCxnSpPr>
              <p:cNvPr id="101" name="肘形连接符 6">
                <a:extLst>
                  <a:ext uri="{FF2B5EF4-FFF2-40B4-BE49-F238E27FC236}">
                    <a16:creationId xmlns:a16="http://schemas.microsoft.com/office/drawing/2014/main" id="{0E1534CB-9709-4B71-9DCD-2E21BBD0067D}"/>
                  </a:ext>
                </a:extLst>
              </p:cNvPr>
              <p:cNvCxnSpPr/>
              <p:nvPr/>
            </p:nvCxnSpPr>
            <p:spPr>
              <a:xfrm>
                <a:off x="7224" y="3648"/>
                <a:ext cx="4081" cy="718"/>
              </a:xfrm>
              <a:prstGeom prst="bentConnector3">
                <a:avLst>
                  <a:gd name="adj1" fmla="val 68335"/>
                </a:avLst>
              </a:prstGeom>
              <a:ln w="19050">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02" name="直接连接符 101">
                <a:extLst>
                  <a:ext uri="{FF2B5EF4-FFF2-40B4-BE49-F238E27FC236}">
                    <a16:creationId xmlns:a16="http://schemas.microsoft.com/office/drawing/2014/main" id="{54DCBE72-673D-4E9F-98DC-1B105D165ED2}"/>
                  </a:ext>
                </a:extLst>
              </p:cNvPr>
              <p:cNvCxnSpPr/>
              <p:nvPr/>
            </p:nvCxnSpPr>
            <p:spPr>
              <a:xfrm>
                <a:off x="7219" y="3638"/>
                <a:ext cx="0" cy="229"/>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88" name="肘形连接符 12">
              <a:extLst>
                <a:ext uri="{FF2B5EF4-FFF2-40B4-BE49-F238E27FC236}">
                  <a16:creationId xmlns:a16="http://schemas.microsoft.com/office/drawing/2014/main" id="{CE81099D-28F1-403F-88C1-2A54479C7892}"/>
                </a:ext>
              </a:extLst>
            </p:cNvPr>
            <p:cNvCxnSpPr>
              <a:endCxn id="103" idx="1"/>
            </p:cNvCxnSpPr>
            <p:nvPr/>
          </p:nvCxnSpPr>
          <p:spPr>
            <a:xfrm rot="10800000" flipV="1">
              <a:off x="3708" y="3694"/>
              <a:ext cx="6676" cy="1137"/>
            </a:xfrm>
            <a:prstGeom prst="bentConnector2">
              <a:avLst/>
            </a:prstGeom>
            <a:ln w="19050">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89" name="肘形连接符 14">
              <a:extLst>
                <a:ext uri="{FF2B5EF4-FFF2-40B4-BE49-F238E27FC236}">
                  <a16:creationId xmlns:a16="http://schemas.microsoft.com/office/drawing/2014/main" id="{4B8ABFD9-CE86-48BD-8C30-CD65DCB8040A}"/>
                </a:ext>
              </a:extLst>
            </p:cNvPr>
            <p:cNvCxnSpPr/>
            <p:nvPr/>
          </p:nvCxnSpPr>
          <p:spPr>
            <a:xfrm rot="10800000">
              <a:off x="7566" y="7603"/>
              <a:ext cx="2818" cy="946"/>
            </a:xfrm>
            <a:prstGeom prst="bentConnector3">
              <a:avLst>
                <a:gd name="adj1" fmla="val 99503"/>
              </a:avLst>
            </a:prstGeom>
            <a:ln w="19050">
              <a:solidFill>
                <a:schemeClr val="bg1">
                  <a:lumMod val="65000"/>
                </a:schemeClr>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90" name="组合 89">
              <a:extLst>
                <a:ext uri="{FF2B5EF4-FFF2-40B4-BE49-F238E27FC236}">
                  <a16:creationId xmlns:a16="http://schemas.microsoft.com/office/drawing/2014/main" id="{A5E05078-50DB-40E7-ABCB-139069BA0CB8}"/>
                </a:ext>
              </a:extLst>
            </p:cNvPr>
            <p:cNvGrpSpPr/>
            <p:nvPr/>
          </p:nvGrpSpPr>
          <p:grpSpPr>
            <a:xfrm>
              <a:off x="10709" y="5541"/>
              <a:ext cx="6013" cy="1120"/>
              <a:chOff x="11303" y="5576"/>
              <a:chExt cx="5849" cy="1090"/>
            </a:xfrm>
          </p:grpSpPr>
          <p:sp>
            <p:nvSpPr>
              <p:cNvPr id="98" name="Freeform 160">
                <a:extLst>
                  <a:ext uri="{FF2B5EF4-FFF2-40B4-BE49-F238E27FC236}">
                    <a16:creationId xmlns:a16="http://schemas.microsoft.com/office/drawing/2014/main" id="{1274BE04-25F6-45CD-B501-9001642FB75A}"/>
                  </a:ext>
                </a:extLst>
              </p:cNvPr>
              <p:cNvSpPr>
                <a:spLocks noEditPoints="1"/>
              </p:cNvSpPr>
              <p:nvPr/>
            </p:nvSpPr>
            <p:spPr bwMode="auto">
              <a:xfrm>
                <a:off x="11303" y="5783"/>
                <a:ext cx="654" cy="757"/>
              </a:xfrm>
              <a:custGeom>
                <a:avLst/>
                <a:gdLst/>
                <a:ahLst/>
                <a:cxnLst>
                  <a:cxn ang="0">
                    <a:pos x="121934" y="104775"/>
                  </a:cxn>
                  <a:cxn ang="0">
                    <a:pos x="141187" y="114300"/>
                  </a:cxn>
                  <a:cxn ang="0">
                    <a:pos x="141187" y="114300"/>
                  </a:cxn>
                  <a:cxn ang="0">
                    <a:pos x="150813" y="133350"/>
                  </a:cxn>
                  <a:cxn ang="0">
                    <a:pos x="121934" y="161925"/>
                  </a:cxn>
                  <a:cxn ang="0">
                    <a:pos x="93055" y="133350"/>
                  </a:cxn>
                  <a:cxn ang="0">
                    <a:pos x="96264" y="123825"/>
                  </a:cxn>
                  <a:cxn ang="0">
                    <a:pos x="67385" y="107950"/>
                  </a:cxn>
                  <a:cxn ang="0">
                    <a:pos x="64176" y="107950"/>
                  </a:cxn>
                  <a:cxn ang="0">
                    <a:pos x="64176" y="107950"/>
                  </a:cxn>
                  <a:cxn ang="0">
                    <a:pos x="38505" y="117475"/>
                  </a:cxn>
                  <a:cxn ang="0">
                    <a:pos x="0" y="82550"/>
                  </a:cxn>
                  <a:cxn ang="0">
                    <a:pos x="38505" y="44450"/>
                  </a:cxn>
                  <a:cxn ang="0">
                    <a:pos x="64176" y="53975"/>
                  </a:cxn>
                  <a:cxn ang="0">
                    <a:pos x="64176" y="53975"/>
                  </a:cxn>
                  <a:cxn ang="0">
                    <a:pos x="64176" y="53975"/>
                  </a:cxn>
                  <a:cxn ang="0">
                    <a:pos x="67385" y="57150"/>
                  </a:cxn>
                  <a:cxn ang="0">
                    <a:pos x="96264" y="38100"/>
                  </a:cxn>
                  <a:cxn ang="0">
                    <a:pos x="93055" y="28575"/>
                  </a:cxn>
                  <a:cxn ang="0">
                    <a:pos x="121934" y="0"/>
                  </a:cxn>
                  <a:cxn ang="0">
                    <a:pos x="150813" y="28575"/>
                  </a:cxn>
                  <a:cxn ang="0">
                    <a:pos x="121934" y="57150"/>
                  </a:cxn>
                  <a:cxn ang="0">
                    <a:pos x="102681" y="47625"/>
                  </a:cxn>
                  <a:cxn ang="0">
                    <a:pos x="102681" y="47625"/>
                  </a:cxn>
                  <a:cxn ang="0">
                    <a:pos x="73802" y="66675"/>
                  </a:cxn>
                  <a:cxn ang="0">
                    <a:pos x="77011" y="82550"/>
                  </a:cxn>
                  <a:cxn ang="0">
                    <a:pos x="73802" y="95250"/>
                  </a:cxn>
                  <a:cxn ang="0">
                    <a:pos x="102681" y="114300"/>
                  </a:cxn>
                  <a:cxn ang="0">
                    <a:pos x="102681" y="114300"/>
                  </a:cxn>
                  <a:cxn ang="0">
                    <a:pos x="102681" y="114300"/>
                  </a:cxn>
                  <a:cxn ang="0">
                    <a:pos x="102681" y="114300"/>
                  </a:cxn>
                  <a:cxn ang="0">
                    <a:pos x="121934" y="104775"/>
                  </a:cxn>
                  <a:cxn ang="0">
                    <a:pos x="134769" y="120650"/>
                  </a:cxn>
                  <a:cxn ang="0">
                    <a:pos x="134769" y="120650"/>
                  </a:cxn>
                  <a:cxn ang="0">
                    <a:pos x="121934" y="117475"/>
                  </a:cxn>
                  <a:cxn ang="0">
                    <a:pos x="112308" y="120650"/>
                  </a:cxn>
                  <a:cxn ang="0">
                    <a:pos x="112308" y="120650"/>
                  </a:cxn>
                  <a:cxn ang="0">
                    <a:pos x="105890" y="133350"/>
                  </a:cxn>
                  <a:cxn ang="0">
                    <a:pos x="121934" y="149225"/>
                  </a:cxn>
                  <a:cxn ang="0">
                    <a:pos x="137978" y="133350"/>
                  </a:cxn>
                  <a:cxn ang="0">
                    <a:pos x="134769" y="120650"/>
                  </a:cxn>
                  <a:cxn ang="0">
                    <a:pos x="134769" y="120650"/>
                  </a:cxn>
                  <a:cxn ang="0">
                    <a:pos x="54549" y="63500"/>
                  </a:cxn>
                  <a:cxn ang="0">
                    <a:pos x="54549" y="63500"/>
                  </a:cxn>
                  <a:cxn ang="0">
                    <a:pos x="38505" y="57150"/>
                  </a:cxn>
                  <a:cxn ang="0">
                    <a:pos x="12835" y="82550"/>
                  </a:cxn>
                  <a:cxn ang="0">
                    <a:pos x="38505" y="107950"/>
                  </a:cxn>
                  <a:cxn ang="0">
                    <a:pos x="54549" y="98425"/>
                  </a:cxn>
                  <a:cxn ang="0">
                    <a:pos x="54549" y="98425"/>
                  </a:cxn>
                  <a:cxn ang="0">
                    <a:pos x="64176" y="82550"/>
                  </a:cxn>
                  <a:cxn ang="0">
                    <a:pos x="54549" y="63500"/>
                  </a:cxn>
                  <a:cxn ang="0">
                    <a:pos x="54549" y="63500"/>
                  </a:cxn>
                  <a:cxn ang="0">
                    <a:pos x="121934" y="12700"/>
                  </a:cxn>
                  <a:cxn ang="0">
                    <a:pos x="121934" y="12700"/>
                  </a:cxn>
                  <a:cxn ang="0">
                    <a:pos x="105890" y="28575"/>
                  </a:cxn>
                  <a:cxn ang="0">
                    <a:pos x="109099" y="38100"/>
                  </a:cxn>
                  <a:cxn ang="0">
                    <a:pos x="109099" y="38100"/>
                  </a:cxn>
                  <a:cxn ang="0">
                    <a:pos x="112308" y="41275"/>
                  </a:cxn>
                  <a:cxn ang="0">
                    <a:pos x="112308" y="41275"/>
                  </a:cxn>
                  <a:cxn ang="0">
                    <a:pos x="121934" y="44450"/>
                  </a:cxn>
                  <a:cxn ang="0">
                    <a:pos x="137978" y="28575"/>
                  </a:cxn>
                  <a:cxn ang="0">
                    <a:pos x="121934" y="12700"/>
                  </a:cxn>
                </a:cxnLst>
                <a:rect l="0" t="0" r="0" b="0"/>
                <a:pathLst>
                  <a:path w="47" h="51">
                    <a:moveTo>
                      <a:pt x="38" y="33"/>
                    </a:moveTo>
                    <a:cubicBezTo>
                      <a:pt x="41" y="33"/>
                      <a:pt x="43" y="34"/>
                      <a:pt x="44" y="36"/>
                    </a:cubicBezTo>
                    <a:cubicBezTo>
                      <a:pt x="44" y="36"/>
                      <a:pt x="44" y="36"/>
                      <a:pt x="44" y="36"/>
                    </a:cubicBezTo>
                    <a:cubicBezTo>
                      <a:pt x="46" y="37"/>
                      <a:pt x="47" y="40"/>
                      <a:pt x="47" y="42"/>
                    </a:cubicBezTo>
                    <a:cubicBezTo>
                      <a:pt x="47" y="47"/>
                      <a:pt x="43" y="51"/>
                      <a:pt x="38" y="51"/>
                    </a:cubicBezTo>
                    <a:cubicBezTo>
                      <a:pt x="33" y="51"/>
                      <a:pt x="29" y="47"/>
                      <a:pt x="29" y="42"/>
                    </a:cubicBezTo>
                    <a:cubicBezTo>
                      <a:pt x="29" y="41"/>
                      <a:pt x="30" y="40"/>
                      <a:pt x="30" y="39"/>
                    </a:cubicBezTo>
                    <a:cubicBezTo>
                      <a:pt x="21" y="34"/>
                      <a:pt x="21" y="34"/>
                      <a:pt x="21" y="34"/>
                    </a:cubicBezTo>
                    <a:cubicBezTo>
                      <a:pt x="21" y="34"/>
                      <a:pt x="20" y="34"/>
                      <a:pt x="20" y="34"/>
                    </a:cubicBezTo>
                    <a:cubicBezTo>
                      <a:pt x="20" y="34"/>
                      <a:pt x="20" y="34"/>
                      <a:pt x="20" y="34"/>
                    </a:cubicBezTo>
                    <a:cubicBezTo>
                      <a:pt x="18" y="36"/>
                      <a:pt x="15" y="37"/>
                      <a:pt x="12" y="37"/>
                    </a:cubicBezTo>
                    <a:cubicBezTo>
                      <a:pt x="5" y="37"/>
                      <a:pt x="0" y="32"/>
                      <a:pt x="0" y="26"/>
                    </a:cubicBezTo>
                    <a:cubicBezTo>
                      <a:pt x="0" y="19"/>
                      <a:pt x="5" y="14"/>
                      <a:pt x="12" y="14"/>
                    </a:cubicBezTo>
                    <a:cubicBezTo>
                      <a:pt x="15" y="14"/>
                      <a:pt x="18" y="15"/>
                      <a:pt x="20" y="17"/>
                    </a:cubicBezTo>
                    <a:cubicBezTo>
                      <a:pt x="20" y="17"/>
                      <a:pt x="20" y="17"/>
                      <a:pt x="20" y="17"/>
                    </a:cubicBezTo>
                    <a:cubicBezTo>
                      <a:pt x="20" y="17"/>
                      <a:pt x="20" y="17"/>
                      <a:pt x="20" y="17"/>
                    </a:cubicBezTo>
                    <a:cubicBezTo>
                      <a:pt x="20" y="17"/>
                      <a:pt x="21" y="17"/>
                      <a:pt x="21" y="18"/>
                    </a:cubicBezTo>
                    <a:cubicBezTo>
                      <a:pt x="30" y="12"/>
                      <a:pt x="30" y="12"/>
                      <a:pt x="30" y="12"/>
                    </a:cubicBezTo>
                    <a:cubicBezTo>
                      <a:pt x="30" y="11"/>
                      <a:pt x="29" y="10"/>
                      <a:pt x="29" y="9"/>
                    </a:cubicBezTo>
                    <a:cubicBezTo>
                      <a:pt x="29" y="4"/>
                      <a:pt x="33" y="0"/>
                      <a:pt x="38" y="0"/>
                    </a:cubicBezTo>
                    <a:cubicBezTo>
                      <a:pt x="43" y="0"/>
                      <a:pt x="47" y="4"/>
                      <a:pt x="47" y="9"/>
                    </a:cubicBezTo>
                    <a:cubicBezTo>
                      <a:pt x="47" y="14"/>
                      <a:pt x="43" y="18"/>
                      <a:pt x="38" y="18"/>
                    </a:cubicBezTo>
                    <a:cubicBezTo>
                      <a:pt x="36" y="18"/>
                      <a:pt x="34" y="17"/>
                      <a:pt x="32" y="15"/>
                    </a:cubicBezTo>
                    <a:cubicBezTo>
                      <a:pt x="32" y="15"/>
                      <a:pt x="32" y="15"/>
                      <a:pt x="32" y="15"/>
                    </a:cubicBezTo>
                    <a:cubicBezTo>
                      <a:pt x="23" y="21"/>
                      <a:pt x="23" y="21"/>
                      <a:pt x="23" y="21"/>
                    </a:cubicBezTo>
                    <a:cubicBezTo>
                      <a:pt x="23" y="22"/>
                      <a:pt x="24" y="24"/>
                      <a:pt x="24" y="26"/>
                    </a:cubicBezTo>
                    <a:cubicBezTo>
                      <a:pt x="24" y="27"/>
                      <a:pt x="23" y="29"/>
                      <a:pt x="23" y="30"/>
                    </a:cubicBezTo>
                    <a:cubicBezTo>
                      <a:pt x="32" y="36"/>
                      <a:pt x="32" y="36"/>
                      <a:pt x="32" y="36"/>
                    </a:cubicBezTo>
                    <a:cubicBezTo>
                      <a:pt x="32" y="36"/>
                      <a:pt x="32" y="36"/>
                      <a:pt x="32" y="36"/>
                    </a:cubicBezTo>
                    <a:cubicBezTo>
                      <a:pt x="32" y="36"/>
                      <a:pt x="32" y="36"/>
                      <a:pt x="32" y="36"/>
                    </a:cubicBezTo>
                    <a:cubicBezTo>
                      <a:pt x="32" y="36"/>
                      <a:pt x="32" y="36"/>
                      <a:pt x="32" y="36"/>
                    </a:cubicBezTo>
                    <a:cubicBezTo>
                      <a:pt x="34" y="34"/>
                      <a:pt x="36" y="33"/>
                      <a:pt x="38" y="33"/>
                    </a:cubicBezTo>
                    <a:close/>
                    <a:moveTo>
                      <a:pt x="42" y="38"/>
                    </a:moveTo>
                    <a:cubicBezTo>
                      <a:pt x="42" y="38"/>
                      <a:pt x="42" y="38"/>
                      <a:pt x="42" y="38"/>
                    </a:cubicBezTo>
                    <a:cubicBezTo>
                      <a:pt x="41" y="38"/>
                      <a:pt x="40" y="37"/>
                      <a:pt x="38" y="37"/>
                    </a:cubicBezTo>
                    <a:cubicBezTo>
                      <a:pt x="37" y="37"/>
                      <a:pt x="36" y="38"/>
                      <a:pt x="35" y="38"/>
                    </a:cubicBezTo>
                    <a:cubicBezTo>
                      <a:pt x="35" y="38"/>
                      <a:pt x="35" y="38"/>
                      <a:pt x="35" y="38"/>
                    </a:cubicBezTo>
                    <a:cubicBezTo>
                      <a:pt x="34" y="39"/>
                      <a:pt x="33" y="41"/>
                      <a:pt x="33" y="42"/>
                    </a:cubicBezTo>
                    <a:cubicBezTo>
                      <a:pt x="33" y="45"/>
                      <a:pt x="36" y="47"/>
                      <a:pt x="38" y="47"/>
                    </a:cubicBezTo>
                    <a:cubicBezTo>
                      <a:pt x="41" y="47"/>
                      <a:pt x="43" y="45"/>
                      <a:pt x="43" y="42"/>
                    </a:cubicBezTo>
                    <a:cubicBezTo>
                      <a:pt x="43" y="41"/>
                      <a:pt x="43" y="39"/>
                      <a:pt x="42" y="38"/>
                    </a:cubicBezTo>
                    <a:cubicBezTo>
                      <a:pt x="42" y="38"/>
                      <a:pt x="42" y="38"/>
                      <a:pt x="42" y="38"/>
                    </a:cubicBezTo>
                    <a:close/>
                    <a:moveTo>
                      <a:pt x="17" y="20"/>
                    </a:moveTo>
                    <a:cubicBezTo>
                      <a:pt x="17" y="20"/>
                      <a:pt x="17" y="20"/>
                      <a:pt x="17" y="20"/>
                    </a:cubicBezTo>
                    <a:cubicBezTo>
                      <a:pt x="16" y="18"/>
                      <a:pt x="14" y="18"/>
                      <a:pt x="12" y="18"/>
                    </a:cubicBezTo>
                    <a:cubicBezTo>
                      <a:pt x="7" y="18"/>
                      <a:pt x="4" y="21"/>
                      <a:pt x="4" y="26"/>
                    </a:cubicBezTo>
                    <a:cubicBezTo>
                      <a:pt x="4" y="30"/>
                      <a:pt x="7" y="34"/>
                      <a:pt x="12" y="34"/>
                    </a:cubicBezTo>
                    <a:cubicBezTo>
                      <a:pt x="14" y="34"/>
                      <a:pt x="16" y="33"/>
                      <a:pt x="17" y="31"/>
                    </a:cubicBezTo>
                    <a:cubicBezTo>
                      <a:pt x="17" y="31"/>
                      <a:pt x="17" y="31"/>
                      <a:pt x="17" y="31"/>
                    </a:cubicBezTo>
                    <a:cubicBezTo>
                      <a:pt x="19" y="30"/>
                      <a:pt x="20" y="28"/>
                      <a:pt x="20" y="26"/>
                    </a:cubicBezTo>
                    <a:cubicBezTo>
                      <a:pt x="20" y="23"/>
                      <a:pt x="19" y="21"/>
                      <a:pt x="17" y="20"/>
                    </a:cubicBezTo>
                    <a:cubicBezTo>
                      <a:pt x="17" y="20"/>
                      <a:pt x="17" y="20"/>
                      <a:pt x="17" y="20"/>
                    </a:cubicBezTo>
                    <a:close/>
                    <a:moveTo>
                      <a:pt x="38" y="4"/>
                    </a:moveTo>
                    <a:cubicBezTo>
                      <a:pt x="38" y="4"/>
                      <a:pt x="38" y="4"/>
                      <a:pt x="38" y="4"/>
                    </a:cubicBezTo>
                    <a:cubicBezTo>
                      <a:pt x="36" y="4"/>
                      <a:pt x="33" y="7"/>
                      <a:pt x="33" y="9"/>
                    </a:cubicBezTo>
                    <a:cubicBezTo>
                      <a:pt x="33" y="10"/>
                      <a:pt x="34" y="11"/>
                      <a:pt x="34" y="12"/>
                    </a:cubicBezTo>
                    <a:cubicBezTo>
                      <a:pt x="34" y="12"/>
                      <a:pt x="34" y="12"/>
                      <a:pt x="34" y="12"/>
                    </a:cubicBezTo>
                    <a:cubicBezTo>
                      <a:pt x="34" y="12"/>
                      <a:pt x="34" y="12"/>
                      <a:pt x="35" y="13"/>
                    </a:cubicBezTo>
                    <a:cubicBezTo>
                      <a:pt x="35" y="13"/>
                      <a:pt x="35" y="13"/>
                      <a:pt x="35" y="13"/>
                    </a:cubicBezTo>
                    <a:cubicBezTo>
                      <a:pt x="36" y="14"/>
                      <a:pt x="37" y="14"/>
                      <a:pt x="38" y="14"/>
                    </a:cubicBezTo>
                    <a:cubicBezTo>
                      <a:pt x="41" y="14"/>
                      <a:pt x="43" y="12"/>
                      <a:pt x="43" y="9"/>
                    </a:cubicBezTo>
                    <a:cubicBezTo>
                      <a:pt x="43" y="7"/>
                      <a:pt x="41" y="4"/>
                      <a:pt x="38" y="4"/>
                    </a:cubicBezTo>
                    <a:close/>
                  </a:path>
                </a:pathLst>
              </a:custGeom>
              <a:solidFill>
                <a:srgbClr val="2F5597"/>
              </a:solidFill>
              <a:ln>
                <a:noFill/>
              </a:ln>
              <a:effectLst/>
            </p:spPr>
            <p:txBody>
              <a:bodyPr wrap="square" lIns="19050" tIns="19050" rIns="19050" bIns="19050" anchor="ctr">
                <a:noAutofit/>
              </a:bodyPr>
              <a:lstStyle/>
              <a:p>
                <a:pPr lvl="0" algn="ctr" defTabSz="228600" fontAlgn="base" hangingPunct="0">
                  <a:buClrTx/>
                  <a:buSzTx/>
                  <a:buFontTx/>
                  <a:defRPr/>
                </a:pPr>
                <a:endParaRPr lang="en-US" sz="1500" noProof="0">
                  <a:ln>
                    <a:noFill/>
                  </a:ln>
                  <a:solidFill>
                    <a:srgbClr val="FFFFFF"/>
                  </a:solidFill>
                  <a:effectLst>
                    <a:outerShdw blurRad="38100" dist="38100" dir="2700000" algn="tl">
                      <a:srgbClr val="000000"/>
                    </a:outerShdw>
                  </a:effectLst>
                  <a:uLnTx/>
                  <a:uFillTx/>
                  <a:cs typeface="+mn-ea"/>
                  <a:sym typeface="+mn-lt"/>
                </a:endParaRPr>
              </a:p>
            </p:txBody>
          </p:sp>
          <p:sp>
            <p:nvSpPr>
              <p:cNvPr id="99" name="Rectangle 60">
                <a:extLst>
                  <a:ext uri="{FF2B5EF4-FFF2-40B4-BE49-F238E27FC236}">
                    <a16:creationId xmlns:a16="http://schemas.microsoft.com/office/drawing/2014/main" id="{1090A73A-1602-4BFC-9DF8-D8B1FAF80E2F}"/>
                  </a:ext>
                </a:extLst>
              </p:cNvPr>
              <p:cNvSpPr/>
              <p:nvPr/>
            </p:nvSpPr>
            <p:spPr>
              <a:xfrm>
                <a:off x="12248" y="5576"/>
                <a:ext cx="2429" cy="376"/>
              </a:xfrm>
              <a:prstGeom prst="rect">
                <a:avLst/>
              </a:prstGeom>
            </p:spPr>
            <p:txBody>
              <a:bodyPr wrap="square" lIns="0" tIns="0" rIns="0" bIns="0">
                <a:spAutoFit/>
              </a:bodyPr>
              <a:lstStyle/>
              <a:p>
                <a:pPr algn="l"/>
                <a:r>
                  <a:rPr lang="zh-CN" altLang="en-US" sz="1600" dirty="0">
                    <a:solidFill>
                      <a:schemeClr val="tx1">
                        <a:lumMod val="50000"/>
                        <a:lumOff val="50000"/>
                      </a:schemeClr>
                    </a:solidFill>
                    <a:cs typeface="+mn-ea"/>
                    <a:sym typeface="+mn-lt"/>
                  </a:rPr>
                  <a:t>输入标题文本</a:t>
                </a:r>
              </a:p>
            </p:txBody>
          </p:sp>
          <p:sp>
            <p:nvSpPr>
              <p:cNvPr id="100" name="TextBox 59">
                <a:extLst>
                  <a:ext uri="{FF2B5EF4-FFF2-40B4-BE49-F238E27FC236}">
                    <a16:creationId xmlns:a16="http://schemas.microsoft.com/office/drawing/2014/main" id="{EFD50C44-81FD-482B-9B22-5A3F41CFF69E}"/>
                  </a:ext>
                </a:extLst>
              </p:cNvPr>
              <p:cNvSpPr txBox="1"/>
              <p:nvPr/>
            </p:nvSpPr>
            <p:spPr>
              <a:xfrm>
                <a:off x="12248" y="6067"/>
                <a:ext cx="4904" cy="599"/>
              </a:xfrm>
              <a:prstGeom prst="rect">
                <a:avLst/>
              </a:prstGeom>
              <a:noFill/>
            </p:spPr>
            <p:txBody>
              <a:bodyPr wrap="square" lIns="0" tIns="0" rIns="0" bIns="0" rtlCol="0">
                <a:spAutoFit/>
              </a:bodyPr>
              <a:lstStyle/>
              <a:p>
                <a:pPr algn="l" defTabSz="1219200">
                  <a:lnSpc>
                    <a:spcPct val="150000"/>
                  </a:lnSpc>
                  <a:spcBef>
                    <a:spcPts val="20"/>
                  </a:spcBef>
                  <a:spcAft>
                    <a:spcPts val="0"/>
                  </a:spcAft>
                  <a:defRPr/>
                </a:pPr>
                <a:r>
                  <a:rPr lang="zh-CN" sz="900" dirty="0">
                    <a:solidFill>
                      <a:schemeClr val="tx1">
                        <a:lumMod val="50000"/>
                        <a:lumOff val="50000"/>
                      </a:schemeClr>
                    </a:solidFill>
                    <a:cs typeface="+mn-ea"/>
                    <a:sym typeface="+mn-lt"/>
                  </a:rPr>
                  <a:t>请输入您的内容，文字可修改， 大小可调节。请输入您的内容，文字可修改，大小可调节。请输入您的内容，</a:t>
                </a:r>
                <a:endParaRPr lang="zh-CN" altLang="zh-CN" sz="900" dirty="0">
                  <a:solidFill>
                    <a:schemeClr val="tx1">
                      <a:lumMod val="50000"/>
                      <a:lumOff val="50000"/>
                    </a:schemeClr>
                  </a:solidFill>
                  <a:cs typeface="+mn-ea"/>
                  <a:sym typeface="+mn-lt"/>
                </a:endParaRPr>
              </a:p>
            </p:txBody>
          </p:sp>
        </p:grpSp>
        <p:grpSp>
          <p:nvGrpSpPr>
            <p:cNvPr id="91" name="组合 90">
              <a:extLst>
                <a:ext uri="{FF2B5EF4-FFF2-40B4-BE49-F238E27FC236}">
                  <a16:creationId xmlns:a16="http://schemas.microsoft.com/office/drawing/2014/main" id="{57174827-70F4-4EDE-9886-FB9BD9676BCC}"/>
                </a:ext>
              </a:extLst>
            </p:cNvPr>
            <p:cNvGrpSpPr/>
            <p:nvPr/>
          </p:nvGrpSpPr>
          <p:grpSpPr>
            <a:xfrm>
              <a:off x="10738" y="7965"/>
              <a:ext cx="5984" cy="1054"/>
              <a:chOff x="11331" y="7568"/>
              <a:chExt cx="5821" cy="1025"/>
            </a:xfrm>
          </p:grpSpPr>
          <p:sp>
            <p:nvSpPr>
              <p:cNvPr id="95" name="Freeform 83">
                <a:extLst>
                  <a:ext uri="{FF2B5EF4-FFF2-40B4-BE49-F238E27FC236}">
                    <a16:creationId xmlns:a16="http://schemas.microsoft.com/office/drawing/2014/main" id="{319F2524-E72C-4E09-92AC-2D1C952D88A5}"/>
                  </a:ext>
                </a:extLst>
              </p:cNvPr>
              <p:cNvSpPr>
                <a:spLocks noEditPoints="1"/>
              </p:cNvSpPr>
              <p:nvPr/>
            </p:nvSpPr>
            <p:spPr bwMode="auto">
              <a:xfrm>
                <a:off x="11331" y="7802"/>
                <a:ext cx="619" cy="699"/>
              </a:xfrm>
              <a:custGeom>
                <a:avLst/>
                <a:gdLst/>
                <a:ahLst/>
                <a:cxnLst>
                  <a:cxn ang="0">
                    <a:pos x="79375" y="0"/>
                  </a:cxn>
                  <a:cxn ang="0">
                    <a:pos x="127000" y="22225"/>
                  </a:cxn>
                  <a:cxn ang="0">
                    <a:pos x="136525" y="111125"/>
                  </a:cxn>
                  <a:cxn ang="0">
                    <a:pos x="104775" y="136525"/>
                  </a:cxn>
                  <a:cxn ang="0">
                    <a:pos x="82550" y="158750"/>
                  </a:cxn>
                  <a:cxn ang="0">
                    <a:pos x="73025" y="158750"/>
                  </a:cxn>
                  <a:cxn ang="0">
                    <a:pos x="73025" y="158750"/>
                  </a:cxn>
                  <a:cxn ang="0">
                    <a:pos x="73025" y="158750"/>
                  </a:cxn>
                  <a:cxn ang="0">
                    <a:pos x="50800" y="136525"/>
                  </a:cxn>
                  <a:cxn ang="0">
                    <a:pos x="19050" y="111125"/>
                  </a:cxn>
                  <a:cxn ang="0">
                    <a:pos x="28575" y="22225"/>
                  </a:cxn>
                  <a:cxn ang="0">
                    <a:pos x="79375" y="0"/>
                  </a:cxn>
                  <a:cxn ang="0">
                    <a:pos x="79375" y="34925"/>
                  </a:cxn>
                  <a:cxn ang="0">
                    <a:pos x="79375" y="34925"/>
                  </a:cxn>
                  <a:cxn ang="0">
                    <a:pos x="101600" y="44450"/>
                  </a:cxn>
                  <a:cxn ang="0">
                    <a:pos x="114300" y="69850"/>
                  </a:cxn>
                  <a:cxn ang="0">
                    <a:pos x="101600" y="95250"/>
                  </a:cxn>
                  <a:cxn ang="0">
                    <a:pos x="79375" y="104775"/>
                  </a:cxn>
                  <a:cxn ang="0">
                    <a:pos x="53975" y="95250"/>
                  </a:cxn>
                  <a:cxn ang="0">
                    <a:pos x="41275" y="69850"/>
                  </a:cxn>
                  <a:cxn ang="0">
                    <a:pos x="53975" y="44450"/>
                  </a:cxn>
                  <a:cxn ang="0">
                    <a:pos x="79375" y="34925"/>
                  </a:cxn>
                  <a:cxn ang="0">
                    <a:pos x="98425" y="50800"/>
                  </a:cxn>
                  <a:cxn ang="0">
                    <a:pos x="98425" y="50800"/>
                  </a:cxn>
                  <a:cxn ang="0">
                    <a:pos x="79375" y="41275"/>
                  </a:cxn>
                  <a:cxn ang="0">
                    <a:pos x="57150" y="50800"/>
                  </a:cxn>
                  <a:cxn ang="0">
                    <a:pos x="50800" y="69850"/>
                  </a:cxn>
                  <a:cxn ang="0">
                    <a:pos x="57150" y="88900"/>
                  </a:cxn>
                  <a:cxn ang="0">
                    <a:pos x="79375" y="98425"/>
                  </a:cxn>
                  <a:cxn ang="0">
                    <a:pos x="98425" y="88900"/>
                  </a:cxn>
                  <a:cxn ang="0">
                    <a:pos x="104775" y="69850"/>
                  </a:cxn>
                  <a:cxn ang="0">
                    <a:pos x="98425" y="50800"/>
                  </a:cxn>
                  <a:cxn ang="0">
                    <a:pos x="117475" y="28575"/>
                  </a:cxn>
                  <a:cxn ang="0">
                    <a:pos x="117475" y="28575"/>
                  </a:cxn>
                  <a:cxn ang="0">
                    <a:pos x="79375" y="12700"/>
                  </a:cxn>
                  <a:cxn ang="0">
                    <a:pos x="38100" y="28575"/>
                  </a:cxn>
                  <a:cxn ang="0">
                    <a:pos x="28575" y="104775"/>
                  </a:cxn>
                  <a:cxn ang="0">
                    <a:pos x="57150" y="123825"/>
                  </a:cxn>
                  <a:cxn ang="0">
                    <a:pos x="60325" y="127000"/>
                  </a:cxn>
                  <a:cxn ang="0">
                    <a:pos x="79375" y="146050"/>
                  </a:cxn>
                  <a:cxn ang="0">
                    <a:pos x="95250" y="127000"/>
                  </a:cxn>
                  <a:cxn ang="0">
                    <a:pos x="98425" y="123825"/>
                  </a:cxn>
                  <a:cxn ang="0">
                    <a:pos x="127000" y="104775"/>
                  </a:cxn>
                  <a:cxn ang="0">
                    <a:pos x="117475" y="28575"/>
                  </a:cxn>
                </a:cxnLst>
                <a:rect l="0" t="0" r="0" b="0"/>
                <a:pathLst>
                  <a:path w="49" h="51">
                    <a:moveTo>
                      <a:pt x="25" y="0"/>
                    </a:moveTo>
                    <a:cubicBezTo>
                      <a:pt x="31" y="0"/>
                      <a:pt x="36" y="3"/>
                      <a:pt x="40" y="7"/>
                    </a:cubicBezTo>
                    <a:cubicBezTo>
                      <a:pt x="48" y="14"/>
                      <a:pt x="49" y="26"/>
                      <a:pt x="43" y="35"/>
                    </a:cubicBezTo>
                    <a:cubicBezTo>
                      <a:pt x="40" y="38"/>
                      <a:pt x="37" y="41"/>
                      <a:pt x="33" y="43"/>
                    </a:cubicBezTo>
                    <a:cubicBezTo>
                      <a:pt x="26" y="50"/>
                      <a:pt x="26" y="50"/>
                      <a:pt x="26" y="50"/>
                    </a:cubicBezTo>
                    <a:cubicBezTo>
                      <a:pt x="25" y="51"/>
                      <a:pt x="24" y="51"/>
                      <a:pt x="23" y="50"/>
                    </a:cubicBezTo>
                    <a:cubicBezTo>
                      <a:pt x="23" y="50"/>
                      <a:pt x="23" y="50"/>
                      <a:pt x="23" y="50"/>
                    </a:cubicBezTo>
                    <a:cubicBezTo>
                      <a:pt x="23" y="50"/>
                      <a:pt x="23" y="50"/>
                      <a:pt x="23" y="50"/>
                    </a:cubicBezTo>
                    <a:cubicBezTo>
                      <a:pt x="16" y="43"/>
                      <a:pt x="16" y="43"/>
                      <a:pt x="16" y="43"/>
                    </a:cubicBezTo>
                    <a:cubicBezTo>
                      <a:pt x="12" y="41"/>
                      <a:pt x="9" y="38"/>
                      <a:pt x="6" y="35"/>
                    </a:cubicBezTo>
                    <a:cubicBezTo>
                      <a:pt x="0" y="26"/>
                      <a:pt x="1" y="14"/>
                      <a:pt x="9" y="7"/>
                    </a:cubicBezTo>
                    <a:cubicBezTo>
                      <a:pt x="13" y="3"/>
                      <a:pt x="18" y="0"/>
                      <a:pt x="25" y="0"/>
                    </a:cubicBezTo>
                    <a:close/>
                    <a:moveTo>
                      <a:pt x="25" y="11"/>
                    </a:moveTo>
                    <a:cubicBezTo>
                      <a:pt x="25" y="11"/>
                      <a:pt x="25" y="11"/>
                      <a:pt x="25" y="11"/>
                    </a:cubicBezTo>
                    <a:cubicBezTo>
                      <a:pt x="28" y="11"/>
                      <a:pt x="30" y="12"/>
                      <a:pt x="32" y="14"/>
                    </a:cubicBezTo>
                    <a:cubicBezTo>
                      <a:pt x="34" y="16"/>
                      <a:pt x="36" y="19"/>
                      <a:pt x="36" y="22"/>
                    </a:cubicBezTo>
                    <a:cubicBezTo>
                      <a:pt x="36" y="25"/>
                      <a:pt x="34" y="28"/>
                      <a:pt x="32" y="30"/>
                    </a:cubicBezTo>
                    <a:cubicBezTo>
                      <a:pt x="30" y="32"/>
                      <a:pt x="28" y="33"/>
                      <a:pt x="25" y="33"/>
                    </a:cubicBezTo>
                    <a:cubicBezTo>
                      <a:pt x="21" y="33"/>
                      <a:pt x="19" y="32"/>
                      <a:pt x="17" y="30"/>
                    </a:cubicBezTo>
                    <a:cubicBezTo>
                      <a:pt x="15" y="28"/>
                      <a:pt x="13" y="25"/>
                      <a:pt x="13" y="22"/>
                    </a:cubicBezTo>
                    <a:cubicBezTo>
                      <a:pt x="13" y="19"/>
                      <a:pt x="15" y="16"/>
                      <a:pt x="17" y="14"/>
                    </a:cubicBezTo>
                    <a:cubicBezTo>
                      <a:pt x="19" y="12"/>
                      <a:pt x="21" y="11"/>
                      <a:pt x="25" y="11"/>
                    </a:cubicBezTo>
                    <a:close/>
                    <a:moveTo>
                      <a:pt x="31" y="16"/>
                    </a:moveTo>
                    <a:cubicBezTo>
                      <a:pt x="31" y="16"/>
                      <a:pt x="31" y="16"/>
                      <a:pt x="31" y="16"/>
                    </a:cubicBezTo>
                    <a:cubicBezTo>
                      <a:pt x="29" y="14"/>
                      <a:pt x="27" y="13"/>
                      <a:pt x="25" y="13"/>
                    </a:cubicBezTo>
                    <a:cubicBezTo>
                      <a:pt x="22" y="13"/>
                      <a:pt x="20" y="14"/>
                      <a:pt x="18" y="16"/>
                    </a:cubicBezTo>
                    <a:cubicBezTo>
                      <a:pt x="17" y="18"/>
                      <a:pt x="16" y="20"/>
                      <a:pt x="16" y="22"/>
                    </a:cubicBezTo>
                    <a:cubicBezTo>
                      <a:pt x="16" y="25"/>
                      <a:pt x="17" y="27"/>
                      <a:pt x="18" y="28"/>
                    </a:cubicBezTo>
                    <a:cubicBezTo>
                      <a:pt x="20" y="30"/>
                      <a:pt x="22" y="31"/>
                      <a:pt x="25" y="31"/>
                    </a:cubicBezTo>
                    <a:cubicBezTo>
                      <a:pt x="27" y="31"/>
                      <a:pt x="29" y="30"/>
                      <a:pt x="31" y="28"/>
                    </a:cubicBezTo>
                    <a:cubicBezTo>
                      <a:pt x="32" y="27"/>
                      <a:pt x="33" y="25"/>
                      <a:pt x="33" y="22"/>
                    </a:cubicBezTo>
                    <a:cubicBezTo>
                      <a:pt x="33" y="20"/>
                      <a:pt x="32" y="18"/>
                      <a:pt x="31" y="16"/>
                    </a:cubicBezTo>
                    <a:close/>
                    <a:moveTo>
                      <a:pt x="37" y="9"/>
                    </a:moveTo>
                    <a:cubicBezTo>
                      <a:pt x="37" y="9"/>
                      <a:pt x="37" y="9"/>
                      <a:pt x="37" y="9"/>
                    </a:cubicBezTo>
                    <a:cubicBezTo>
                      <a:pt x="34" y="6"/>
                      <a:pt x="30" y="4"/>
                      <a:pt x="25" y="4"/>
                    </a:cubicBezTo>
                    <a:cubicBezTo>
                      <a:pt x="19" y="4"/>
                      <a:pt x="15" y="6"/>
                      <a:pt x="12" y="9"/>
                    </a:cubicBezTo>
                    <a:cubicBezTo>
                      <a:pt x="5" y="16"/>
                      <a:pt x="5" y="25"/>
                      <a:pt x="9" y="33"/>
                    </a:cubicBezTo>
                    <a:cubicBezTo>
                      <a:pt x="12" y="36"/>
                      <a:pt x="14" y="38"/>
                      <a:pt x="18" y="39"/>
                    </a:cubicBezTo>
                    <a:cubicBezTo>
                      <a:pt x="18" y="39"/>
                      <a:pt x="18" y="39"/>
                      <a:pt x="19" y="40"/>
                    </a:cubicBezTo>
                    <a:cubicBezTo>
                      <a:pt x="25" y="46"/>
                      <a:pt x="25" y="46"/>
                      <a:pt x="25" y="46"/>
                    </a:cubicBezTo>
                    <a:cubicBezTo>
                      <a:pt x="30" y="40"/>
                      <a:pt x="30" y="40"/>
                      <a:pt x="30" y="40"/>
                    </a:cubicBezTo>
                    <a:cubicBezTo>
                      <a:pt x="31" y="39"/>
                      <a:pt x="31" y="39"/>
                      <a:pt x="31" y="39"/>
                    </a:cubicBezTo>
                    <a:cubicBezTo>
                      <a:pt x="35" y="38"/>
                      <a:pt x="37" y="36"/>
                      <a:pt x="40" y="33"/>
                    </a:cubicBezTo>
                    <a:cubicBezTo>
                      <a:pt x="44" y="25"/>
                      <a:pt x="44" y="16"/>
                      <a:pt x="37" y="9"/>
                    </a:cubicBezTo>
                    <a:close/>
                  </a:path>
                </a:pathLst>
              </a:custGeom>
              <a:solidFill>
                <a:srgbClr val="4472C4"/>
              </a:solidFill>
              <a:ln>
                <a:noFill/>
              </a:ln>
              <a:effectLst/>
            </p:spPr>
            <p:txBody>
              <a:bodyPr wrap="square" lIns="19050" tIns="19050" rIns="19050" bIns="19050" anchor="ctr">
                <a:noAutofit/>
              </a:bodyPr>
              <a:lstStyle/>
              <a:p>
                <a:pPr lvl="0" algn="ctr" defTabSz="228600" fontAlgn="base" hangingPunct="0">
                  <a:buClrTx/>
                  <a:buSzTx/>
                  <a:buFontTx/>
                  <a:defRPr/>
                </a:pPr>
                <a:endParaRPr lang="en-US" sz="1500" noProof="0" dirty="0">
                  <a:ln>
                    <a:noFill/>
                  </a:ln>
                  <a:solidFill>
                    <a:srgbClr val="FFFFFF"/>
                  </a:solidFill>
                  <a:effectLst>
                    <a:outerShdw blurRad="38100" dist="38100" dir="2700000" algn="tl">
                      <a:srgbClr val="000000"/>
                    </a:outerShdw>
                  </a:effectLst>
                  <a:uLnTx/>
                  <a:uFillTx/>
                  <a:cs typeface="+mn-ea"/>
                  <a:sym typeface="+mn-lt"/>
                </a:endParaRPr>
              </a:p>
            </p:txBody>
          </p:sp>
          <p:sp>
            <p:nvSpPr>
              <p:cNvPr id="96" name="Rectangle 60">
                <a:extLst>
                  <a:ext uri="{FF2B5EF4-FFF2-40B4-BE49-F238E27FC236}">
                    <a16:creationId xmlns:a16="http://schemas.microsoft.com/office/drawing/2014/main" id="{6C6299EB-D773-4999-9924-6E715A03D359}"/>
                  </a:ext>
                </a:extLst>
              </p:cNvPr>
              <p:cNvSpPr/>
              <p:nvPr/>
            </p:nvSpPr>
            <p:spPr>
              <a:xfrm>
                <a:off x="12248" y="7568"/>
                <a:ext cx="2429" cy="376"/>
              </a:xfrm>
              <a:prstGeom prst="rect">
                <a:avLst/>
              </a:prstGeom>
            </p:spPr>
            <p:txBody>
              <a:bodyPr wrap="square" lIns="0" tIns="0" rIns="0" bIns="0">
                <a:spAutoFit/>
              </a:bodyPr>
              <a:lstStyle/>
              <a:p>
                <a:pPr algn="l"/>
                <a:r>
                  <a:rPr lang="zh-CN" altLang="en-US" sz="1600" dirty="0">
                    <a:solidFill>
                      <a:schemeClr val="tx1">
                        <a:lumMod val="50000"/>
                        <a:lumOff val="50000"/>
                      </a:schemeClr>
                    </a:solidFill>
                    <a:cs typeface="+mn-ea"/>
                    <a:sym typeface="+mn-lt"/>
                  </a:rPr>
                  <a:t>输入标题文本</a:t>
                </a:r>
              </a:p>
            </p:txBody>
          </p:sp>
          <p:sp>
            <p:nvSpPr>
              <p:cNvPr id="97" name="TextBox 59">
                <a:extLst>
                  <a:ext uri="{FF2B5EF4-FFF2-40B4-BE49-F238E27FC236}">
                    <a16:creationId xmlns:a16="http://schemas.microsoft.com/office/drawing/2014/main" id="{72659921-C695-45F8-BFFE-1310273B2120}"/>
                  </a:ext>
                </a:extLst>
              </p:cNvPr>
              <p:cNvSpPr txBox="1"/>
              <p:nvPr/>
            </p:nvSpPr>
            <p:spPr>
              <a:xfrm>
                <a:off x="12248" y="7994"/>
                <a:ext cx="4904" cy="599"/>
              </a:xfrm>
              <a:prstGeom prst="rect">
                <a:avLst/>
              </a:prstGeom>
              <a:noFill/>
            </p:spPr>
            <p:txBody>
              <a:bodyPr wrap="square" lIns="0" tIns="0" rIns="0" bIns="0" rtlCol="0">
                <a:spAutoFit/>
              </a:bodyPr>
              <a:lstStyle/>
              <a:p>
                <a:pPr algn="l" defTabSz="1219200">
                  <a:lnSpc>
                    <a:spcPct val="150000"/>
                  </a:lnSpc>
                  <a:spcBef>
                    <a:spcPts val="20"/>
                  </a:spcBef>
                  <a:spcAft>
                    <a:spcPts val="0"/>
                  </a:spcAft>
                  <a:defRPr/>
                </a:pPr>
                <a:r>
                  <a:rPr lang="zh-CN" sz="900" dirty="0">
                    <a:solidFill>
                      <a:schemeClr val="tx1">
                        <a:lumMod val="50000"/>
                        <a:lumOff val="50000"/>
                      </a:schemeClr>
                    </a:solidFill>
                    <a:cs typeface="+mn-ea"/>
                    <a:sym typeface="+mn-lt"/>
                  </a:rPr>
                  <a:t>请输入您的内容，文字可修改， 大小可调节。请输入您的内容，文字可修改，大小可调节。请输入您的内容，</a:t>
                </a:r>
                <a:endParaRPr lang="zh-CN" altLang="zh-CN" sz="900" dirty="0">
                  <a:solidFill>
                    <a:schemeClr val="tx1">
                      <a:lumMod val="50000"/>
                      <a:lumOff val="50000"/>
                    </a:schemeClr>
                  </a:solidFill>
                  <a:cs typeface="+mn-ea"/>
                  <a:sym typeface="+mn-lt"/>
                </a:endParaRPr>
              </a:p>
            </p:txBody>
          </p:sp>
        </p:grpSp>
        <p:sp>
          <p:nvSpPr>
            <p:cNvPr id="92" name="Rectangle 60">
              <a:extLst>
                <a:ext uri="{FF2B5EF4-FFF2-40B4-BE49-F238E27FC236}">
                  <a16:creationId xmlns:a16="http://schemas.microsoft.com/office/drawing/2014/main" id="{277212B6-5536-41BC-AC82-DBF6CCDFCC5F}"/>
                </a:ext>
              </a:extLst>
            </p:cNvPr>
            <p:cNvSpPr/>
            <p:nvPr/>
          </p:nvSpPr>
          <p:spPr>
            <a:xfrm>
              <a:off x="3188" y="6276"/>
              <a:ext cx="979" cy="848"/>
            </a:xfrm>
            <a:prstGeom prst="rect">
              <a:avLst/>
            </a:prstGeom>
          </p:spPr>
          <p:txBody>
            <a:bodyPr wrap="square" lIns="0" tIns="0" rIns="0" bIns="0">
              <a:spAutoFit/>
            </a:bodyPr>
            <a:lstStyle/>
            <a:p>
              <a:pPr algn="ctr"/>
              <a:r>
                <a:rPr lang="en-US" altLang="zh-CN" sz="3500" dirty="0">
                  <a:solidFill>
                    <a:schemeClr val="bg1"/>
                  </a:solidFill>
                  <a:cs typeface="+mn-ea"/>
                  <a:sym typeface="+mn-lt"/>
                </a:rPr>
                <a:t>01</a:t>
              </a:r>
            </a:p>
          </p:txBody>
        </p:sp>
        <p:sp>
          <p:nvSpPr>
            <p:cNvPr id="93" name="Rectangle 60">
              <a:extLst>
                <a:ext uri="{FF2B5EF4-FFF2-40B4-BE49-F238E27FC236}">
                  <a16:creationId xmlns:a16="http://schemas.microsoft.com/office/drawing/2014/main" id="{F83C01F1-A85E-4F4C-AC49-9DE3969B5E51}"/>
                </a:ext>
              </a:extLst>
            </p:cNvPr>
            <p:cNvSpPr/>
            <p:nvPr/>
          </p:nvSpPr>
          <p:spPr>
            <a:xfrm>
              <a:off x="5389" y="6364"/>
              <a:ext cx="979" cy="678"/>
            </a:xfrm>
            <a:prstGeom prst="rect">
              <a:avLst/>
            </a:prstGeom>
          </p:spPr>
          <p:txBody>
            <a:bodyPr wrap="square" lIns="0" tIns="0" rIns="0" bIns="0">
              <a:spAutoFit/>
            </a:bodyPr>
            <a:lstStyle/>
            <a:p>
              <a:pPr algn="ctr"/>
              <a:r>
                <a:rPr lang="en-US" altLang="zh-CN" sz="2800" dirty="0">
                  <a:solidFill>
                    <a:schemeClr val="bg1"/>
                  </a:solidFill>
                  <a:cs typeface="+mn-ea"/>
                  <a:sym typeface="+mn-lt"/>
                </a:rPr>
                <a:t>02</a:t>
              </a:r>
            </a:p>
          </p:txBody>
        </p:sp>
        <p:sp>
          <p:nvSpPr>
            <p:cNvPr id="94" name="Rectangle 60">
              <a:extLst>
                <a:ext uri="{FF2B5EF4-FFF2-40B4-BE49-F238E27FC236}">
                  <a16:creationId xmlns:a16="http://schemas.microsoft.com/office/drawing/2014/main" id="{AE02E2DC-B152-46CC-8D91-707CA33A52DC}"/>
                </a:ext>
              </a:extLst>
            </p:cNvPr>
            <p:cNvSpPr/>
            <p:nvPr/>
          </p:nvSpPr>
          <p:spPr>
            <a:xfrm>
              <a:off x="7047" y="6438"/>
              <a:ext cx="979" cy="533"/>
            </a:xfrm>
            <a:prstGeom prst="rect">
              <a:avLst/>
            </a:prstGeom>
          </p:spPr>
          <p:txBody>
            <a:bodyPr wrap="square" lIns="0" tIns="0" rIns="0" bIns="0">
              <a:spAutoFit/>
            </a:bodyPr>
            <a:lstStyle/>
            <a:p>
              <a:pPr algn="ctr"/>
              <a:r>
                <a:rPr lang="en-US" altLang="zh-CN" sz="2200" dirty="0">
                  <a:solidFill>
                    <a:schemeClr val="bg1"/>
                  </a:solidFill>
                  <a:cs typeface="+mn-ea"/>
                  <a:sym typeface="+mn-lt"/>
                </a:rPr>
                <a:t>03</a:t>
              </a:r>
            </a:p>
          </p:txBody>
        </p:sp>
      </p:grpSp>
    </p:spTree>
    <p:extLst>
      <p:ext uri="{BB962C8B-B14F-4D97-AF65-F5344CB8AC3E}">
        <p14:creationId xmlns:p14="http://schemas.microsoft.com/office/powerpoint/2010/main" val="14623229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69"/>
                                        </p:tgtEl>
                                        <p:attrNameLst>
                                          <p:attrName>style.visibility</p:attrName>
                                        </p:attrNameLst>
                                      </p:cBhvr>
                                      <p:to>
                                        <p:strVal val="visible"/>
                                      </p:to>
                                    </p:set>
                                    <p:animEffect transition="in" filter="wheel(1)">
                                      <p:cBhvr>
                                        <p:cTn id="7" dur="20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7E70249-8E5C-0247-A218-9F037A545D9D}"/>
              </a:ext>
            </a:extLst>
          </p:cNvPr>
          <p:cNvGrpSpPr/>
          <p:nvPr/>
        </p:nvGrpSpPr>
        <p:grpSpPr>
          <a:xfrm rot="15433288">
            <a:off x="6801911" y="2070117"/>
            <a:ext cx="2611131" cy="2717764"/>
            <a:chOff x="4297364" y="903288"/>
            <a:chExt cx="2946834" cy="3067178"/>
          </a:xfrm>
          <a:solidFill>
            <a:schemeClr val="accent1">
              <a:alpha val="13000"/>
            </a:schemeClr>
          </a:solidFill>
        </p:grpSpPr>
        <p:sp>
          <p:nvSpPr>
            <p:cNvPr id="3" name="Freeform 5">
              <a:extLst>
                <a:ext uri="{FF2B5EF4-FFF2-40B4-BE49-F238E27FC236}">
                  <a16:creationId xmlns:a16="http://schemas.microsoft.com/office/drawing/2014/main" id="{ED71DDAF-BC9E-FA46-B618-4A0F73F46CC8}"/>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 name="Freeform 7">
              <a:extLst>
                <a:ext uri="{FF2B5EF4-FFF2-40B4-BE49-F238E27FC236}">
                  <a16:creationId xmlns:a16="http://schemas.microsoft.com/office/drawing/2014/main" id="{067E55A3-2356-4247-ABBE-770435DF5A42}"/>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5" name="Freeform 9">
              <a:extLst>
                <a:ext uri="{FF2B5EF4-FFF2-40B4-BE49-F238E27FC236}">
                  <a16:creationId xmlns:a16="http://schemas.microsoft.com/office/drawing/2014/main" id="{D09191B1-C47E-6945-BB5B-C529B876916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6" name="Freeform 10">
              <a:extLst>
                <a:ext uri="{FF2B5EF4-FFF2-40B4-BE49-F238E27FC236}">
                  <a16:creationId xmlns:a16="http://schemas.microsoft.com/office/drawing/2014/main" id="{7341F5D0-31A9-284B-8819-5E292132F33A}"/>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 name="Freeform 11">
              <a:extLst>
                <a:ext uri="{FF2B5EF4-FFF2-40B4-BE49-F238E27FC236}">
                  <a16:creationId xmlns:a16="http://schemas.microsoft.com/office/drawing/2014/main" id="{0589DD6A-F401-0C47-803B-07B198452388}"/>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4" name="组合 13">
            <a:extLst>
              <a:ext uri="{FF2B5EF4-FFF2-40B4-BE49-F238E27FC236}">
                <a16:creationId xmlns:a16="http://schemas.microsoft.com/office/drawing/2014/main" id="{7B9F135C-A250-FC45-A525-95C4E5CEAC6F}"/>
              </a:ext>
            </a:extLst>
          </p:cNvPr>
          <p:cNvGrpSpPr/>
          <p:nvPr/>
        </p:nvGrpSpPr>
        <p:grpSpPr>
          <a:xfrm>
            <a:off x="-822837" y="-1740227"/>
            <a:ext cx="13690458" cy="9752745"/>
            <a:chOff x="-822837" y="-1740227"/>
            <a:chExt cx="13690458" cy="9752745"/>
          </a:xfrm>
        </p:grpSpPr>
        <p:sp>
          <p:nvSpPr>
            <p:cNvPr id="15" name="任意多边形: 形状 26">
              <a:extLst>
                <a:ext uri="{FF2B5EF4-FFF2-40B4-BE49-F238E27FC236}">
                  <a16:creationId xmlns:a16="http://schemas.microsoft.com/office/drawing/2014/main" id="{3548F1FC-F264-AB4F-BB3E-B84DD396D6A2}"/>
                </a:ext>
              </a:extLst>
            </p:cNvPr>
            <p:cNvSpPr>
              <a:spLocks noChangeAspect="1"/>
            </p:cNvSpPr>
            <p:nvPr/>
          </p:nvSpPr>
          <p:spPr>
            <a:xfrm rot="12104625">
              <a:off x="-822837" y="-1740227"/>
              <a:ext cx="2772000" cy="277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6" name="任意多边形: 形状 1">
              <a:extLst>
                <a:ext uri="{FF2B5EF4-FFF2-40B4-BE49-F238E27FC236}">
                  <a16:creationId xmlns:a16="http://schemas.microsoft.com/office/drawing/2014/main" id="{8E4899B1-432C-3149-98C3-CCEE757BACBD}"/>
                </a:ext>
              </a:extLst>
            </p:cNvPr>
            <p:cNvSpPr/>
            <p:nvPr/>
          </p:nvSpPr>
          <p:spPr>
            <a:xfrm rot="2045644">
              <a:off x="10347621" y="5492518"/>
              <a:ext cx="2520000" cy="2520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文本框 17">
              <a:extLst>
                <a:ext uri="{FF2B5EF4-FFF2-40B4-BE49-F238E27FC236}">
                  <a16:creationId xmlns:a16="http://schemas.microsoft.com/office/drawing/2014/main" id="{AD3C50BF-6C6E-5844-B09E-683542015EED}"/>
                </a:ext>
              </a:extLst>
            </p:cNvPr>
            <p:cNvSpPr txBox="1"/>
            <p:nvPr/>
          </p:nvSpPr>
          <p:spPr>
            <a:xfrm rot="10800000">
              <a:off x="10302137" y="-1573827"/>
              <a:ext cx="1604211" cy="37702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3900" b="1" i="0" u="none" strike="noStrike" kern="1200" cap="none" spc="0" normalizeH="0" baseline="0" noProof="0" dirty="0">
                  <a:ln>
                    <a:noFill/>
                  </a:ln>
                  <a:solidFill>
                    <a:schemeClr val="accent1"/>
                  </a:solidFill>
                  <a:effectLst/>
                  <a:uLnTx/>
                  <a:uFillTx/>
                  <a:cs typeface="+mn-ea"/>
                  <a:sym typeface="+mn-lt"/>
                </a:rPr>
                <a:t>“</a:t>
              </a:r>
            </a:p>
          </p:txBody>
        </p:sp>
      </p:grpSp>
      <p:sp>
        <p:nvSpPr>
          <p:cNvPr id="21" name="椭圆 20">
            <a:extLst>
              <a:ext uri="{FF2B5EF4-FFF2-40B4-BE49-F238E27FC236}">
                <a16:creationId xmlns:a16="http://schemas.microsoft.com/office/drawing/2014/main" id="{BBDBE81F-6C2F-9049-9628-0B4DE8200DC9}"/>
              </a:ext>
            </a:extLst>
          </p:cNvPr>
          <p:cNvSpPr/>
          <p:nvPr/>
        </p:nvSpPr>
        <p:spPr>
          <a:xfrm rot="20722132">
            <a:off x="504305" y="5571497"/>
            <a:ext cx="824923" cy="8249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2" name="椭圆 21">
            <a:extLst>
              <a:ext uri="{FF2B5EF4-FFF2-40B4-BE49-F238E27FC236}">
                <a16:creationId xmlns:a16="http://schemas.microsoft.com/office/drawing/2014/main" id="{217FAEB3-B9E9-1B43-A53C-437294619D6D}"/>
              </a:ext>
            </a:extLst>
          </p:cNvPr>
          <p:cNvSpPr/>
          <p:nvPr/>
        </p:nvSpPr>
        <p:spPr>
          <a:xfrm rot="20722132">
            <a:off x="1044208" y="6021229"/>
            <a:ext cx="338559" cy="338559"/>
          </a:xfrm>
          <a:prstGeom prst="ellipse">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3" name="文本框 22">
            <a:extLst>
              <a:ext uri="{FF2B5EF4-FFF2-40B4-BE49-F238E27FC236}">
                <a16:creationId xmlns:a16="http://schemas.microsoft.com/office/drawing/2014/main" id="{11295CFA-DBDD-9949-A2B6-01F50274D318}"/>
              </a:ext>
            </a:extLst>
          </p:cNvPr>
          <p:cNvSpPr txBox="1"/>
          <p:nvPr/>
        </p:nvSpPr>
        <p:spPr>
          <a:xfrm>
            <a:off x="7448663" y="2513546"/>
            <a:ext cx="1704313" cy="156966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600" b="1" i="0" u="none" strike="noStrike" kern="1200" cap="none" spc="0" normalizeH="0" baseline="0" noProof="0" dirty="0">
                <a:ln>
                  <a:noFill/>
                </a:ln>
                <a:solidFill>
                  <a:schemeClr val="accent1"/>
                </a:solidFill>
                <a:effectLst/>
                <a:uLnTx/>
                <a:uFillTx/>
                <a:cs typeface="+mn-ea"/>
                <a:sym typeface="+mn-lt"/>
              </a:rPr>
              <a:t>01</a:t>
            </a:r>
            <a:endParaRPr kumimoji="0" lang="zh-CN" altLang="en-US" sz="9600" b="1" i="0" u="none" strike="noStrike" kern="1200" cap="none" spc="0" normalizeH="0" baseline="0" noProof="0" dirty="0">
              <a:ln>
                <a:noFill/>
              </a:ln>
              <a:solidFill>
                <a:schemeClr val="accent1"/>
              </a:solidFill>
              <a:effectLst/>
              <a:uLnTx/>
              <a:uFillTx/>
              <a:cs typeface="+mn-ea"/>
              <a:sym typeface="+mn-lt"/>
            </a:endParaRPr>
          </a:p>
        </p:txBody>
      </p:sp>
      <p:sp>
        <p:nvSpPr>
          <p:cNvPr id="24" name="矩形 8">
            <a:extLst>
              <a:ext uri="{FF2B5EF4-FFF2-40B4-BE49-F238E27FC236}">
                <a16:creationId xmlns:a16="http://schemas.microsoft.com/office/drawing/2014/main" id="{E0B71D8D-5C7E-094C-9CF6-571A1A9457A0}"/>
              </a:ext>
            </a:extLst>
          </p:cNvPr>
          <p:cNvSpPr/>
          <p:nvPr/>
        </p:nvSpPr>
        <p:spPr>
          <a:xfrm>
            <a:off x="1649075" y="2516417"/>
            <a:ext cx="3619866" cy="584775"/>
          </a:xfrm>
          <a:prstGeom prst="rect">
            <a:avLst/>
          </a:prstGeom>
        </p:spPr>
        <p:txBody>
          <a:bodyPr wrap="square">
            <a:spAutoFit/>
          </a:bodyPr>
          <a:lstStyle/>
          <a:p>
            <a:pPr algn="dist"/>
            <a:r>
              <a:rPr lang="zh-CN" altLang="en-US" sz="3200" b="1" spc="600" dirty="0">
                <a:solidFill>
                  <a:schemeClr val="tx1">
                    <a:lumMod val="65000"/>
                    <a:lumOff val="35000"/>
                  </a:schemeClr>
                </a:solidFill>
                <a:cs typeface="+mn-ea"/>
                <a:sym typeface="+mn-lt"/>
              </a:rPr>
              <a:t>工具理解</a:t>
            </a:r>
          </a:p>
        </p:txBody>
      </p:sp>
      <p:sp>
        <p:nvSpPr>
          <p:cNvPr id="26" name="TextBox 24">
            <a:extLst>
              <a:ext uri="{FF2B5EF4-FFF2-40B4-BE49-F238E27FC236}">
                <a16:creationId xmlns:a16="http://schemas.microsoft.com/office/drawing/2014/main" id="{9C4BC2BB-E639-114A-8583-B593D13C0058}"/>
              </a:ext>
            </a:extLst>
          </p:cNvPr>
          <p:cNvSpPr txBox="1"/>
          <p:nvPr/>
        </p:nvSpPr>
        <p:spPr>
          <a:xfrm>
            <a:off x="1621873" y="3449410"/>
            <a:ext cx="5179958" cy="418112"/>
          </a:xfrm>
          <a:prstGeom prst="rect">
            <a:avLst/>
          </a:prstGeom>
          <a:noFill/>
        </p:spPr>
        <p:txBody>
          <a:bodyPr wrap="square" lIns="91423" tIns="45712" rIns="91423" bIns="45712" rtlCol="0">
            <a:spAutoFit/>
          </a:bodyPr>
          <a:lstStyle/>
          <a:p>
            <a:pPr lvl="0" defTabSz="1217930">
              <a:lnSpc>
                <a:spcPct val="150000"/>
              </a:lnSpc>
              <a:defRPr/>
            </a:pPr>
            <a:r>
              <a:rPr lang="zh-CN" altLang="en" sz="1600" dirty="0">
                <a:solidFill>
                  <a:schemeClr val="bg1">
                    <a:lumMod val="50000"/>
                  </a:schemeClr>
                </a:solidFill>
                <a:cs typeface="+mn-ea"/>
                <a:sym typeface="+mn-lt"/>
              </a:rPr>
              <a:t>论文</a:t>
            </a:r>
            <a:r>
              <a:rPr lang="zh-CN" altLang="en-US" sz="1600" dirty="0">
                <a:solidFill>
                  <a:schemeClr val="bg1">
                    <a:lumMod val="50000"/>
                  </a:schemeClr>
                </a:solidFill>
                <a:cs typeface="+mn-ea"/>
                <a:sym typeface="+mn-lt"/>
              </a:rPr>
              <a:t>：</a:t>
            </a:r>
            <a:r>
              <a:rPr lang="en" altLang="zh-CN" sz="1600" dirty="0">
                <a:solidFill>
                  <a:schemeClr val="bg1">
                    <a:lumMod val="50000"/>
                  </a:schemeClr>
                </a:solidFill>
                <a:cs typeface="+mn-ea"/>
                <a:sym typeface="+mn-lt"/>
              </a:rPr>
              <a:t>STARTS: STATIC Regression Test Selection </a:t>
            </a:r>
          </a:p>
        </p:txBody>
      </p:sp>
    </p:spTree>
    <p:extLst>
      <p:ext uri="{BB962C8B-B14F-4D97-AF65-F5344CB8AC3E}">
        <p14:creationId xmlns:p14="http://schemas.microsoft.com/office/powerpoint/2010/main" val="39970676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3000"/>
                            </p:stCondLst>
                            <p:childTnLst>
                              <p:par>
                                <p:cTn id="9" presetID="42"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1000"/>
                                        <p:tgtEl>
                                          <p:spTgt spid="24"/>
                                        </p:tgtEl>
                                      </p:cBhvr>
                                    </p:animEffect>
                                    <p:anim calcmode="lin" valueType="num">
                                      <p:cBhvr>
                                        <p:cTn id="19" dur="1000" fill="hold"/>
                                        <p:tgtEl>
                                          <p:spTgt spid="24"/>
                                        </p:tgtEl>
                                        <p:attrNameLst>
                                          <p:attrName>ppt_x</p:attrName>
                                        </p:attrNameLst>
                                      </p:cBhvr>
                                      <p:tavLst>
                                        <p:tav tm="0">
                                          <p:val>
                                            <p:strVal val="#ppt_x"/>
                                          </p:val>
                                        </p:tav>
                                        <p:tav tm="100000">
                                          <p:val>
                                            <p:strVal val="#ppt_x"/>
                                          </p:val>
                                        </p:tav>
                                      </p:tavLst>
                                    </p:anim>
                                    <p:anim calcmode="lin" valueType="num">
                                      <p:cBhvr>
                                        <p:cTn id="20" dur="1000" fill="hold"/>
                                        <p:tgtEl>
                                          <p:spTgt spid="24"/>
                                        </p:tgtEl>
                                        <p:attrNameLst>
                                          <p:attrName>ppt_y</p:attrName>
                                        </p:attrNameLst>
                                      </p:cBhvr>
                                      <p:tavLst>
                                        <p:tav tm="0">
                                          <p:val>
                                            <p:strVal val="#ppt_y+.1"/>
                                          </p:val>
                                        </p:tav>
                                        <p:tav tm="100000">
                                          <p:val>
                                            <p:strVal val="#ppt_y"/>
                                          </p:val>
                                        </p:tav>
                                      </p:tavLst>
                                    </p:anim>
                                  </p:childTnLst>
                                </p:cTn>
                              </p:par>
                              <p:par>
                                <p:cTn id="21" presetID="22" presetClass="entr" presetSubtype="8"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 name="组合 92">
            <a:extLst>
              <a:ext uri="{FF2B5EF4-FFF2-40B4-BE49-F238E27FC236}">
                <a16:creationId xmlns:a16="http://schemas.microsoft.com/office/drawing/2014/main" id="{313DC3C4-131C-461C-8252-9C6BF44219CD}"/>
              </a:ext>
            </a:extLst>
          </p:cNvPr>
          <p:cNvGrpSpPr/>
          <p:nvPr/>
        </p:nvGrpSpPr>
        <p:grpSpPr>
          <a:xfrm rot="15433288">
            <a:off x="2244189" y="-1939496"/>
            <a:ext cx="8481704" cy="9397093"/>
            <a:chOff x="4297364" y="903288"/>
            <a:chExt cx="2946834" cy="3067178"/>
          </a:xfrm>
          <a:solidFill>
            <a:schemeClr val="bg1">
              <a:lumMod val="65000"/>
              <a:alpha val="3000"/>
            </a:schemeClr>
          </a:solidFill>
        </p:grpSpPr>
        <p:sp>
          <p:nvSpPr>
            <p:cNvPr id="94" name="Freeform 5">
              <a:extLst>
                <a:ext uri="{FF2B5EF4-FFF2-40B4-BE49-F238E27FC236}">
                  <a16:creationId xmlns:a16="http://schemas.microsoft.com/office/drawing/2014/main" id="{13154EC3-ECE7-48DD-99AD-FDD923FF055D}"/>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 name="Freeform 7">
              <a:extLst>
                <a:ext uri="{FF2B5EF4-FFF2-40B4-BE49-F238E27FC236}">
                  <a16:creationId xmlns:a16="http://schemas.microsoft.com/office/drawing/2014/main" id="{D1B88BCB-42EA-4FF9-9C77-E8A59CBAC70C}"/>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96" name="Freeform 9">
              <a:extLst>
                <a:ext uri="{FF2B5EF4-FFF2-40B4-BE49-F238E27FC236}">
                  <a16:creationId xmlns:a16="http://schemas.microsoft.com/office/drawing/2014/main" id="{D9B45596-4C1C-4A8D-9191-6A97955C858B}"/>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97" name="Freeform 10">
              <a:extLst>
                <a:ext uri="{FF2B5EF4-FFF2-40B4-BE49-F238E27FC236}">
                  <a16:creationId xmlns:a16="http://schemas.microsoft.com/office/drawing/2014/main" id="{17793AD2-FFDA-4964-A081-34B2E7AA4C3F}"/>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 name="Freeform 11">
              <a:extLst>
                <a:ext uri="{FF2B5EF4-FFF2-40B4-BE49-F238E27FC236}">
                  <a16:creationId xmlns:a16="http://schemas.microsoft.com/office/drawing/2014/main" id="{636E017C-A970-4A9E-B015-D2C3A85300D3}"/>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99" name="íṧlíḍè">
            <a:extLst>
              <a:ext uri="{FF2B5EF4-FFF2-40B4-BE49-F238E27FC236}">
                <a16:creationId xmlns:a16="http://schemas.microsoft.com/office/drawing/2014/main" id="{1DDBBFFA-DA57-4442-95F9-81F5947093E6}"/>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100" name="ïş1ídè">
            <a:extLst>
              <a:ext uri="{FF2B5EF4-FFF2-40B4-BE49-F238E27FC236}">
                <a16:creationId xmlns:a16="http://schemas.microsoft.com/office/drawing/2014/main" id="{CC78F0D5-0A95-4E59-B599-E7210E934FE9}"/>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cs typeface="+mn-ea"/>
                <a:sym typeface="+mn-lt"/>
              </a:rPr>
              <a:t>输入标题内容</a:t>
            </a:r>
          </a:p>
        </p:txBody>
      </p:sp>
      <p:grpSp>
        <p:nvGrpSpPr>
          <p:cNvPr id="101" name="组合 100">
            <a:extLst>
              <a:ext uri="{FF2B5EF4-FFF2-40B4-BE49-F238E27FC236}">
                <a16:creationId xmlns:a16="http://schemas.microsoft.com/office/drawing/2014/main" id="{3F74D7F5-5590-4968-B018-0783FB31672C}"/>
              </a:ext>
            </a:extLst>
          </p:cNvPr>
          <p:cNvGrpSpPr/>
          <p:nvPr/>
        </p:nvGrpSpPr>
        <p:grpSpPr>
          <a:xfrm>
            <a:off x="925225" y="484441"/>
            <a:ext cx="11512319" cy="7057559"/>
            <a:chOff x="925225" y="484441"/>
            <a:chExt cx="11512319" cy="7057559"/>
          </a:xfrm>
        </p:grpSpPr>
        <p:sp>
          <p:nvSpPr>
            <p:cNvPr id="102" name="矩形 101">
              <a:extLst>
                <a:ext uri="{FF2B5EF4-FFF2-40B4-BE49-F238E27FC236}">
                  <a16:creationId xmlns:a16="http://schemas.microsoft.com/office/drawing/2014/main" id="{DD2E4501-E9B5-4E8E-9B50-DF9EA3EC483A}"/>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103" name="矩形: 圆角 4">
              <a:extLst>
                <a:ext uri="{FF2B5EF4-FFF2-40B4-BE49-F238E27FC236}">
                  <a16:creationId xmlns:a16="http://schemas.microsoft.com/office/drawing/2014/main" id="{FCE33F04-A870-4D7C-9297-022E07730B3A}"/>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04" name="矩形: 圆角 4">
              <a:extLst>
                <a:ext uri="{FF2B5EF4-FFF2-40B4-BE49-F238E27FC236}">
                  <a16:creationId xmlns:a16="http://schemas.microsoft.com/office/drawing/2014/main" id="{4A68FDB2-C647-4B94-81C0-C81B677E1E96}"/>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05" name="矩形: 圆角 4">
              <a:extLst>
                <a:ext uri="{FF2B5EF4-FFF2-40B4-BE49-F238E27FC236}">
                  <a16:creationId xmlns:a16="http://schemas.microsoft.com/office/drawing/2014/main" id="{2D147712-2481-4FB9-93CF-13C8A430A60A}"/>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06" name="矩形: 圆角 4">
              <a:extLst>
                <a:ext uri="{FF2B5EF4-FFF2-40B4-BE49-F238E27FC236}">
                  <a16:creationId xmlns:a16="http://schemas.microsoft.com/office/drawing/2014/main" id="{6BAB4A89-13E4-44B9-81B9-7AD9406DAFBB}"/>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07" name="矩形: 圆角 4">
              <a:extLst>
                <a:ext uri="{FF2B5EF4-FFF2-40B4-BE49-F238E27FC236}">
                  <a16:creationId xmlns:a16="http://schemas.microsoft.com/office/drawing/2014/main" id="{5CC960C4-9DA6-4B59-ACFD-150E48D8C1DE}"/>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108" name="组合 107">
            <a:extLst>
              <a:ext uri="{FF2B5EF4-FFF2-40B4-BE49-F238E27FC236}">
                <a16:creationId xmlns:a16="http://schemas.microsoft.com/office/drawing/2014/main" id="{A41F8F69-87AA-413E-A12C-F4748CFD4C63}"/>
              </a:ext>
            </a:extLst>
          </p:cNvPr>
          <p:cNvGrpSpPr/>
          <p:nvPr/>
        </p:nvGrpSpPr>
        <p:grpSpPr>
          <a:xfrm>
            <a:off x="1467396" y="1517725"/>
            <a:ext cx="9210040" cy="4183380"/>
            <a:chOff x="2320" y="2467"/>
            <a:chExt cx="14504" cy="6588"/>
          </a:xfrm>
        </p:grpSpPr>
        <p:grpSp>
          <p:nvGrpSpPr>
            <p:cNvPr id="109" name="组合 108">
              <a:extLst>
                <a:ext uri="{FF2B5EF4-FFF2-40B4-BE49-F238E27FC236}">
                  <a16:creationId xmlns:a16="http://schemas.microsoft.com/office/drawing/2014/main" id="{67A0F7D1-4C46-46E2-95F5-C05DA0E65205}"/>
                </a:ext>
              </a:extLst>
            </p:cNvPr>
            <p:cNvGrpSpPr/>
            <p:nvPr/>
          </p:nvGrpSpPr>
          <p:grpSpPr>
            <a:xfrm>
              <a:off x="6308" y="2467"/>
              <a:ext cx="6606" cy="6588"/>
              <a:chOff x="5980" y="2108"/>
              <a:chExt cx="6606" cy="6588"/>
            </a:xfrm>
          </p:grpSpPr>
          <p:sp>
            <p:nvSpPr>
              <p:cNvPr id="123" name="任意多边形 53">
                <a:extLst>
                  <a:ext uri="{FF2B5EF4-FFF2-40B4-BE49-F238E27FC236}">
                    <a16:creationId xmlns:a16="http://schemas.microsoft.com/office/drawing/2014/main" id="{233E7802-3223-434A-9821-56E478A89E53}"/>
                  </a:ext>
                </a:extLst>
              </p:cNvPr>
              <p:cNvSpPr/>
              <p:nvPr/>
            </p:nvSpPr>
            <p:spPr>
              <a:xfrm rot="5400000">
                <a:off x="8593" y="6059"/>
                <a:ext cx="1969" cy="3305"/>
              </a:xfrm>
              <a:custGeom>
                <a:avLst/>
                <a:gdLst/>
                <a:ahLst/>
                <a:cxnLst>
                  <a:cxn ang="3">
                    <a:pos x="hc" y="t"/>
                  </a:cxn>
                  <a:cxn ang="cd2">
                    <a:pos x="l" y="vc"/>
                  </a:cxn>
                  <a:cxn ang="cd4">
                    <a:pos x="hc" y="b"/>
                  </a:cxn>
                  <a:cxn ang="0">
                    <a:pos x="r" y="vc"/>
                  </a:cxn>
                </a:cxnLst>
                <a:rect l="l" t="t" r="r" b="b"/>
                <a:pathLst>
                  <a:path w="1969" h="3305">
                    <a:moveTo>
                      <a:pt x="0" y="0"/>
                    </a:moveTo>
                    <a:lnTo>
                      <a:pt x="1969" y="1969"/>
                    </a:lnTo>
                    <a:lnTo>
                      <a:pt x="633" y="3305"/>
                    </a:lnTo>
                    <a:lnTo>
                      <a:pt x="2" y="3299"/>
                    </a:lnTo>
                    <a:lnTo>
                      <a:pt x="0" y="3112"/>
                    </a:lnTo>
                    <a:lnTo>
                      <a:pt x="0" y="0"/>
                    </a:lnTo>
                    <a:close/>
                  </a:path>
                </a:pathLst>
              </a:cu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4" name="任意多边形 48">
                <a:extLst>
                  <a:ext uri="{FF2B5EF4-FFF2-40B4-BE49-F238E27FC236}">
                    <a16:creationId xmlns:a16="http://schemas.microsoft.com/office/drawing/2014/main" id="{1AAA6659-DE72-48C1-933A-DD9CBD4C654D}"/>
                  </a:ext>
                </a:extLst>
              </p:cNvPr>
              <p:cNvSpPr/>
              <p:nvPr/>
            </p:nvSpPr>
            <p:spPr>
              <a:xfrm rot="5400000">
                <a:off x="8305" y="1128"/>
                <a:ext cx="1969" cy="3929"/>
              </a:xfrm>
              <a:custGeom>
                <a:avLst/>
                <a:gdLst/>
                <a:ahLst/>
                <a:cxnLst>
                  <a:cxn ang="3">
                    <a:pos x="hc" y="t"/>
                  </a:cxn>
                  <a:cxn ang="cd2">
                    <a:pos x="l" y="vc"/>
                  </a:cxn>
                  <a:cxn ang="cd4">
                    <a:pos x="hc" y="b"/>
                  </a:cxn>
                  <a:cxn ang="0">
                    <a:pos x="r" y="vc"/>
                  </a:cxn>
                </a:cxnLst>
                <a:rect l="l" t="t" r="r" b="b"/>
                <a:pathLst>
                  <a:path w="1969" h="3929">
                    <a:moveTo>
                      <a:pt x="1969" y="0"/>
                    </a:moveTo>
                    <a:lnTo>
                      <a:pt x="1969" y="3112"/>
                    </a:lnTo>
                    <a:lnTo>
                      <a:pt x="1967" y="3263"/>
                    </a:lnTo>
                    <a:lnTo>
                      <a:pt x="1961" y="3918"/>
                    </a:lnTo>
                    <a:lnTo>
                      <a:pt x="1961" y="3929"/>
                    </a:lnTo>
                    <a:lnTo>
                      <a:pt x="0" y="1969"/>
                    </a:lnTo>
                    <a:lnTo>
                      <a:pt x="1305" y="664"/>
                    </a:lnTo>
                    <a:lnTo>
                      <a:pt x="1969" y="0"/>
                    </a:lnTo>
                    <a:close/>
                  </a:path>
                </a:pathLst>
              </a:cu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5" name="任意多边形 51">
                <a:extLst>
                  <a:ext uri="{FF2B5EF4-FFF2-40B4-BE49-F238E27FC236}">
                    <a16:creationId xmlns:a16="http://schemas.microsoft.com/office/drawing/2014/main" id="{0AA72605-C17A-4637-9AA1-42460552F0F2}"/>
                  </a:ext>
                </a:extLst>
              </p:cNvPr>
              <p:cNvSpPr/>
              <p:nvPr/>
            </p:nvSpPr>
            <p:spPr>
              <a:xfrm>
                <a:off x="5980" y="4072"/>
                <a:ext cx="1959" cy="3296"/>
              </a:xfrm>
              <a:custGeom>
                <a:avLst/>
                <a:gdLst/>
                <a:ahLst/>
                <a:cxnLst>
                  <a:cxn ang="3">
                    <a:pos x="hc" y="t"/>
                  </a:cxn>
                  <a:cxn ang="cd2">
                    <a:pos x="l" y="vc"/>
                  </a:cxn>
                  <a:cxn ang="cd4">
                    <a:pos x="hc" y="b"/>
                  </a:cxn>
                  <a:cxn ang="0">
                    <a:pos x="r" y="vc"/>
                  </a:cxn>
                </a:cxnLst>
                <a:rect l="l" t="t" r="r" b="b"/>
                <a:pathLst>
                  <a:path w="1959" h="3296">
                    <a:moveTo>
                      <a:pt x="1337" y="0"/>
                    </a:moveTo>
                    <a:lnTo>
                      <a:pt x="1959" y="6"/>
                    </a:lnTo>
                    <a:lnTo>
                      <a:pt x="1959" y="3296"/>
                    </a:lnTo>
                    <a:lnTo>
                      <a:pt x="0" y="1337"/>
                    </a:lnTo>
                    <a:lnTo>
                      <a:pt x="1337" y="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6" name="任意多边形 55">
                <a:extLst>
                  <a:ext uri="{FF2B5EF4-FFF2-40B4-BE49-F238E27FC236}">
                    <a16:creationId xmlns:a16="http://schemas.microsoft.com/office/drawing/2014/main" id="{E8B6B0E2-D76F-4BFC-B1DB-8F3EEC2EE504}"/>
                  </a:ext>
                </a:extLst>
              </p:cNvPr>
              <p:cNvSpPr/>
              <p:nvPr/>
            </p:nvSpPr>
            <p:spPr>
              <a:xfrm flipH="1" flipV="1">
                <a:off x="10627" y="3438"/>
                <a:ext cx="1959" cy="3296"/>
              </a:xfrm>
              <a:custGeom>
                <a:avLst/>
                <a:gdLst/>
                <a:ahLst/>
                <a:cxnLst>
                  <a:cxn ang="3">
                    <a:pos x="hc" y="t"/>
                  </a:cxn>
                  <a:cxn ang="cd2">
                    <a:pos x="l" y="vc"/>
                  </a:cxn>
                  <a:cxn ang="cd4">
                    <a:pos x="hc" y="b"/>
                  </a:cxn>
                  <a:cxn ang="0">
                    <a:pos x="r" y="vc"/>
                  </a:cxn>
                </a:cxnLst>
                <a:rect l="l" t="t" r="r" b="b"/>
                <a:pathLst>
                  <a:path w="1959" h="3296">
                    <a:moveTo>
                      <a:pt x="1337" y="0"/>
                    </a:moveTo>
                    <a:lnTo>
                      <a:pt x="1959" y="6"/>
                    </a:lnTo>
                    <a:lnTo>
                      <a:pt x="1959" y="3296"/>
                    </a:lnTo>
                    <a:lnTo>
                      <a:pt x="0" y="1337"/>
                    </a:lnTo>
                    <a:lnTo>
                      <a:pt x="1337" y="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sp>
          <p:nvSpPr>
            <p:cNvPr id="110" name="Rectangle 60">
              <a:extLst>
                <a:ext uri="{FF2B5EF4-FFF2-40B4-BE49-F238E27FC236}">
                  <a16:creationId xmlns:a16="http://schemas.microsoft.com/office/drawing/2014/main" id="{5C6E27C1-AFCD-41A9-9EEF-C37DAB48E807}"/>
                </a:ext>
              </a:extLst>
            </p:cNvPr>
            <p:cNvSpPr/>
            <p:nvPr/>
          </p:nvSpPr>
          <p:spPr>
            <a:xfrm>
              <a:off x="11920" y="2768"/>
              <a:ext cx="2429" cy="387"/>
            </a:xfrm>
            <a:prstGeom prst="rect">
              <a:avLst/>
            </a:prstGeom>
          </p:spPr>
          <p:txBody>
            <a:bodyPr wrap="square" lIns="0" tIns="0" rIns="0" bIns="0">
              <a:spAutoFit/>
            </a:bodyPr>
            <a:lstStyle/>
            <a:p>
              <a:pPr algn="l"/>
              <a:r>
                <a:rPr lang="zh-CN" altLang="en-US" sz="1600" dirty="0">
                  <a:solidFill>
                    <a:schemeClr val="tx1">
                      <a:lumMod val="50000"/>
                      <a:lumOff val="50000"/>
                    </a:schemeClr>
                  </a:solidFill>
                  <a:cs typeface="+mn-ea"/>
                  <a:sym typeface="+mn-lt"/>
                </a:rPr>
                <a:t>输入标题文本</a:t>
              </a:r>
            </a:p>
          </p:txBody>
        </p:sp>
        <p:sp>
          <p:nvSpPr>
            <p:cNvPr id="111" name="TextBox 59">
              <a:extLst>
                <a:ext uri="{FF2B5EF4-FFF2-40B4-BE49-F238E27FC236}">
                  <a16:creationId xmlns:a16="http://schemas.microsoft.com/office/drawing/2014/main" id="{EE2B124A-23D9-422C-9F6C-01A672106B81}"/>
                </a:ext>
              </a:extLst>
            </p:cNvPr>
            <p:cNvSpPr txBox="1"/>
            <p:nvPr/>
          </p:nvSpPr>
          <p:spPr>
            <a:xfrm>
              <a:off x="11920" y="3357"/>
              <a:ext cx="4904" cy="943"/>
            </a:xfrm>
            <a:prstGeom prst="rect">
              <a:avLst/>
            </a:prstGeom>
            <a:noFill/>
          </p:spPr>
          <p:txBody>
            <a:bodyPr wrap="square" lIns="0" tIns="0" rIns="0" bIns="0" rtlCol="0">
              <a:spAutoFit/>
            </a:bodyPr>
            <a:lstStyle/>
            <a:p>
              <a:pPr algn="l" defTabSz="1219200">
                <a:lnSpc>
                  <a:spcPct val="150000"/>
                </a:lnSpc>
                <a:spcBef>
                  <a:spcPts val="20"/>
                </a:spcBef>
                <a:spcAft>
                  <a:spcPts val="0"/>
                </a:spcAft>
                <a:defRPr/>
              </a:pPr>
              <a:r>
                <a:rPr lang="zh-CN" sz="900" dirty="0">
                  <a:solidFill>
                    <a:schemeClr val="tx1">
                      <a:lumMod val="50000"/>
                      <a:lumOff val="50000"/>
                    </a:schemeClr>
                  </a:solidFill>
                  <a:cs typeface="+mn-ea"/>
                  <a:sym typeface="+mn-lt"/>
                </a:rPr>
                <a:t>请输入您的内容，文字可修改， 大小可调节。请输入您的内容，文字可修改，大小可调节。请输入您的内容，文字可修改， 大小可调节。请输入您的内容，文字可修改</a:t>
              </a:r>
              <a:endParaRPr lang="zh-CN" altLang="zh-CN" sz="900" dirty="0">
                <a:solidFill>
                  <a:schemeClr val="tx1">
                    <a:lumMod val="50000"/>
                    <a:lumOff val="50000"/>
                  </a:schemeClr>
                </a:solidFill>
                <a:cs typeface="+mn-ea"/>
                <a:sym typeface="+mn-lt"/>
              </a:endParaRPr>
            </a:p>
          </p:txBody>
        </p:sp>
        <p:sp>
          <p:nvSpPr>
            <p:cNvPr id="112" name="Rectangle 60">
              <a:extLst>
                <a:ext uri="{FF2B5EF4-FFF2-40B4-BE49-F238E27FC236}">
                  <a16:creationId xmlns:a16="http://schemas.microsoft.com/office/drawing/2014/main" id="{9F2B5894-3F9F-49CC-9FE4-BF81F2AD88FB}"/>
                </a:ext>
              </a:extLst>
            </p:cNvPr>
            <p:cNvSpPr/>
            <p:nvPr/>
          </p:nvSpPr>
          <p:spPr>
            <a:xfrm>
              <a:off x="11920" y="7148"/>
              <a:ext cx="2429" cy="387"/>
            </a:xfrm>
            <a:prstGeom prst="rect">
              <a:avLst/>
            </a:prstGeom>
          </p:spPr>
          <p:txBody>
            <a:bodyPr wrap="square" lIns="0" tIns="0" rIns="0" bIns="0">
              <a:spAutoFit/>
            </a:bodyPr>
            <a:lstStyle/>
            <a:p>
              <a:pPr algn="l"/>
              <a:r>
                <a:rPr lang="zh-CN" altLang="en-US" sz="1600" dirty="0">
                  <a:solidFill>
                    <a:schemeClr val="tx1">
                      <a:lumMod val="50000"/>
                      <a:lumOff val="50000"/>
                    </a:schemeClr>
                  </a:solidFill>
                  <a:cs typeface="+mn-ea"/>
                  <a:sym typeface="+mn-lt"/>
                </a:rPr>
                <a:t>输入标题文本</a:t>
              </a:r>
            </a:p>
          </p:txBody>
        </p:sp>
        <p:sp>
          <p:nvSpPr>
            <p:cNvPr id="113" name="TextBox 59">
              <a:extLst>
                <a:ext uri="{FF2B5EF4-FFF2-40B4-BE49-F238E27FC236}">
                  <a16:creationId xmlns:a16="http://schemas.microsoft.com/office/drawing/2014/main" id="{AB8E1A57-928D-4F41-BB35-4DD9B75244E0}"/>
                </a:ext>
              </a:extLst>
            </p:cNvPr>
            <p:cNvSpPr txBox="1"/>
            <p:nvPr/>
          </p:nvSpPr>
          <p:spPr>
            <a:xfrm>
              <a:off x="11920" y="7737"/>
              <a:ext cx="4904" cy="943"/>
            </a:xfrm>
            <a:prstGeom prst="rect">
              <a:avLst/>
            </a:prstGeom>
            <a:noFill/>
          </p:spPr>
          <p:txBody>
            <a:bodyPr wrap="square" lIns="0" tIns="0" rIns="0" bIns="0" rtlCol="0">
              <a:spAutoFit/>
            </a:bodyPr>
            <a:lstStyle/>
            <a:p>
              <a:pPr algn="l" defTabSz="1219200">
                <a:lnSpc>
                  <a:spcPct val="150000"/>
                </a:lnSpc>
                <a:spcBef>
                  <a:spcPts val="20"/>
                </a:spcBef>
                <a:spcAft>
                  <a:spcPts val="0"/>
                </a:spcAft>
                <a:defRPr/>
              </a:pPr>
              <a:r>
                <a:rPr lang="zh-CN" sz="900" dirty="0">
                  <a:solidFill>
                    <a:schemeClr val="tx1">
                      <a:lumMod val="50000"/>
                      <a:lumOff val="50000"/>
                    </a:schemeClr>
                  </a:solidFill>
                  <a:cs typeface="+mn-ea"/>
                  <a:sym typeface="+mn-lt"/>
                </a:rPr>
                <a:t>请输入您的内容，文字可修改， 大小可调节。请输入您的内容，文字可修改，大小可调节。请输入您的内容，文字可修改， 大小可调节。请输入您的内容，文字可修改</a:t>
              </a:r>
              <a:endParaRPr lang="zh-CN" altLang="zh-CN" sz="900" dirty="0">
                <a:solidFill>
                  <a:schemeClr val="tx1">
                    <a:lumMod val="50000"/>
                    <a:lumOff val="50000"/>
                  </a:schemeClr>
                </a:solidFill>
                <a:cs typeface="+mn-ea"/>
                <a:sym typeface="+mn-lt"/>
              </a:endParaRPr>
            </a:p>
          </p:txBody>
        </p:sp>
        <p:sp>
          <p:nvSpPr>
            <p:cNvPr id="114" name="Rectangle 60">
              <a:extLst>
                <a:ext uri="{FF2B5EF4-FFF2-40B4-BE49-F238E27FC236}">
                  <a16:creationId xmlns:a16="http://schemas.microsoft.com/office/drawing/2014/main" id="{FC68622A-37CB-43F5-8E48-1A308D626067}"/>
                </a:ext>
              </a:extLst>
            </p:cNvPr>
            <p:cNvSpPr/>
            <p:nvPr/>
          </p:nvSpPr>
          <p:spPr>
            <a:xfrm>
              <a:off x="4795" y="2768"/>
              <a:ext cx="2429" cy="387"/>
            </a:xfrm>
            <a:prstGeom prst="rect">
              <a:avLst/>
            </a:prstGeom>
          </p:spPr>
          <p:txBody>
            <a:bodyPr wrap="square" lIns="0" tIns="0" rIns="0" bIns="0">
              <a:spAutoFit/>
            </a:bodyPr>
            <a:lstStyle/>
            <a:p>
              <a:pPr algn="r"/>
              <a:r>
                <a:rPr lang="zh-CN" altLang="en-US" sz="1600" dirty="0">
                  <a:solidFill>
                    <a:schemeClr val="tx1">
                      <a:lumMod val="50000"/>
                      <a:lumOff val="50000"/>
                    </a:schemeClr>
                  </a:solidFill>
                  <a:cs typeface="+mn-ea"/>
                  <a:sym typeface="+mn-lt"/>
                </a:rPr>
                <a:t>输入标题文本</a:t>
              </a:r>
            </a:p>
          </p:txBody>
        </p:sp>
        <p:sp>
          <p:nvSpPr>
            <p:cNvPr id="115" name="TextBox 59">
              <a:extLst>
                <a:ext uri="{FF2B5EF4-FFF2-40B4-BE49-F238E27FC236}">
                  <a16:creationId xmlns:a16="http://schemas.microsoft.com/office/drawing/2014/main" id="{FEAE2EB8-99FB-4ECC-BAD2-5464FC423DEE}"/>
                </a:ext>
              </a:extLst>
            </p:cNvPr>
            <p:cNvSpPr txBox="1"/>
            <p:nvPr/>
          </p:nvSpPr>
          <p:spPr>
            <a:xfrm>
              <a:off x="2320" y="3357"/>
              <a:ext cx="4904" cy="943"/>
            </a:xfrm>
            <a:prstGeom prst="rect">
              <a:avLst/>
            </a:prstGeom>
            <a:noFill/>
          </p:spPr>
          <p:txBody>
            <a:bodyPr wrap="square" lIns="0" tIns="0" rIns="0" bIns="0" rtlCol="0">
              <a:spAutoFit/>
            </a:bodyPr>
            <a:lstStyle/>
            <a:p>
              <a:pPr algn="r" defTabSz="1219200">
                <a:lnSpc>
                  <a:spcPct val="150000"/>
                </a:lnSpc>
                <a:spcBef>
                  <a:spcPts val="20"/>
                </a:spcBef>
                <a:spcAft>
                  <a:spcPts val="0"/>
                </a:spcAft>
                <a:defRPr/>
              </a:pPr>
              <a:r>
                <a:rPr lang="zh-CN" sz="900" dirty="0">
                  <a:solidFill>
                    <a:schemeClr val="tx1">
                      <a:lumMod val="50000"/>
                      <a:lumOff val="50000"/>
                    </a:schemeClr>
                  </a:solidFill>
                  <a:cs typeface="+mn-ea"/>
                  <a:sym typeface="+mn-lt"/>
                </a:rPr>
                <a:t>请输入您的内容，文字可修改， 大小可调节。请输入您的内容，文字可修改，大小可调节。请输入您的内容，文字可修改， 大小可调节。请输入您的内容，文字可修改</a:t>
              </a:r>
              <a:endParaRPr lang="zh-CN" altLang="zh-CN" sz="900" dirty="0">
                <a:solidFill>
                  <a:schemeClr val="tx1">
                    <a:lumMod val="50000"/>
                    <a:lumOff val="50000"/>
                  </a:schemeClr>
                </a:solidFill>
                <a:cs typeface="+mn-ea"/>
                <a:sym typeface="+mn-lt"/>
              </a:endParaRPr>
            </a:p>
          </p:txBody>
        </p:sp>
        <p:sp>
          <p:nvSpPr>
            <p:cNvPr id="116" name="Rectangle 60">
              <a:extLst>
                <a:ext uri="{FF2B5EF4-FFF2-40B4-BE49-F238E27FC236}">
                  <a16:creationId xmlns:a16="http://schemas.microsoft.com/office/drawing/2014/main" id="{23886B5C-10C1-48B9-91D8-F5721519B1C0}"/>
                </a:ext>
              </a:extLst>
            </p:cNvPr>
            <p:cNvSpPr/>
            <p:nvPr/>
          </p:nvSpPr>
          <p:spPr>
            <a:xfrm>
              <a:off x="4795" y="7148"/>
              <a:ext cx="2429" cy="387"/>
            </a:xfrm>
            <a:prstGeom prst="rect">
              <a:avLst/>
            </a:prstGeom>
          </p:spPr>
          <p:txBody>
            <a:bodyPr wrap="square" lIns="0" tIns="0" rIns="0" bIns="0">
              <a:spAutoFit/>
            </a:bodyPr>
            <a:lstStyle/>
            <a:p>
              <a:pPr algn="r"/>
              <a:r>
                <a:rPr lang="zh-CN" altLang="en-US" sz="1600" dirty="0">
                  <a:solidFill>
                    <a:schemeClr val="tx1">
                      <a:lumMod val="50000"/>
                      <a:lumOff val="50000"/>
                    </a:schemeClr>
                  </a:solidFill>
                  <a:cs typeface="+mn-ea"/>
                  <a:sym typeface="+mn-lt"/>
                </a:rPr>
                <a:t>输入标题文本</a:t>
              </a:r>
            </a:p>
          </p:txBody>
        </p:sp>
        <p:sp>
          <p:nvSpPr>
            <p:cNvPr id="117" name="TextBox 59">
              <a:extLst>
                <a:ext uri="{FF2B5EF4-FFF2-40B4-BE49-F238E27FC236}">
                  <a16:creationId xmlns:a16="http://schemas.microsoft.com/office/drawing/2014/main" id="{CB1F2487-F28E-4726-A41D-F3C78FF38E0B}"/>
                </a:ext>
              </a:extLst>
            </p:cNvPr>
            <p:cNvSpPr txBox="1"/>
            <p:nvPr/>
          </p:nvSpPr>
          <p:spPr>
            <a:xfrm>
              <a:off x="2320" y="7737"/>
              <a:ext cx="4904" cy="943"/>
            </a:xfrm>
            <a:prstGeom prst="rect">
              <a:avLst/>
            </a:prstGeom>
            <a:noFill/>
          </p:spPr>
          <p:txBody>
            <a:bodyPr wrap="square" lIns="0" tIns="0" rIns="0" bIns="0" rtlCol="0">
              <a:spAutoFit/>
            </a:bodyPr>
            <a:lstStyle/>
            <a:p>
              <a:pPr algn="r" defTabSz="1219200">
                <a:lnSpc>
                  <a:spcPct val="150000"/>
                </a:lnSpc>
                <a:spcBef>
                  <a:spcPts val="20"/>
                </a:spcBef>
                <a:spcAft>
                  <a:spcPts val="0"/>
                </a:spcAft>
                <a:defRPr/>
              </a:pPr>
              <a:r>
                <a:rPr lang="zh-CN" sz="900" dirty="0">
                  <a:solidFill>
                    <a:schemeClr val="tx1">
                      <a:lumMod val="50000"/>
                      <a:lumOff val="50000"/>
                    </a:schemeClr>
                  </a:solidFill>
                  <a:cs typeface="+mn-ea"/>
                  <a:sym typeface="+mn-lt"/>
                </a:rPr>
                <a:t>请输入您的内容，文字可修改， 大小可调节。请输入您的内容，文字可修改，大小可调节。请输入您的内容，文字可修改， 大小可调节。请输入您的内容，文字可修改</a:t>
              </a:r>
              <a:endParaRPr lang="zh-CN" altLang="zh-CN" sz="900" dirty="0">
                <a:solidFill>
                  <a:schemeClr val="tx1">
                    <a:lumMod val="50000"/>
                    <a:lumOff val="50000"/>
                  </a:schemeClr>
                </a:solidFill>
                <a:cs typeface="+mn-ea"/>
                <a:sym typeface="+mn-lt"/>
              </a:endParaRPr>
            </a:p>
          </p:txBody>
        </p:sp>
        <p:sp>
          <p:nvSpPr>
            <p:cNvPr id="118" name="Freeform 387">
              <a:extLst>
                <a:ext uri="{FF2B5EF4-FFF2-40B4-BE49-F238E27FC236}">
                  <a16:creationId xmlns:a16="http://schemas.microsoft.com/office/drawing/2014/main" id="{1E002B28-C5E8-424E-91FC-5CB46DCCF2E4}"/>
                </a:ext>
              </a:extLst>
            </p:cNvPr>
            <p:cNvSpPr>
              <a:spLocks noEditPoints="1"/>
            </p:cNvSpPr>
            <p:nvPr/>
          </p:nvSpPr>
          <p:spPr bwMode="auto">
            <a:xfrm>
              <a:off x="9343" y="3142"/>
              <a:ext cx="558" cy="655"/>
            </a:xfrm>
            <a:custGeom>
              <a:avLst/>
              <a:gdLst/>
              <a:ahLst/>
              <a:cxnLst>
                <a:cxn ang="0">
                  <a:pos x="88900" y="107950"/>
                </a:cxn>
                <a:cxn ang="0">
                  <a:pos x="44450" y="107950"/>
                </a:cxn>
                <a:cxn ang="0">
                  <a:pos x="31750" y="111125"/>
                </a:cxn>
                <a:cxn ang="0">
                  <a:pos x="12700" y="139700"/>
                </a:cxn>
                <a:cxn ang="0">
                  <a:pos x="12700" y="146050"/>
                </a:cxn>
                <a:cxn ang="0">
                  <a:pos x="120650" y="146050"/>
                </a:cxn>
                <a:cxn ang="0">
                  <a:pos x="120650" y="139700"/>
                </a:cxn>
                <a:cxn ang="0">
                  <a:pos x="104775" y="114300"/>
                </a:cxn>
                <a:cxn ang="0">
                  <a:pos x="101600" y="111125"/>
                </a:cxn>
                <a:cxn ang="0">
                  <a:pos x="95250" y="107950"/>
                </a:cxn>
                <a:cxn ang="0">
                  <a:pos x="88900" y="107950"/>
                </a:cxn>
                <a:cxn ang="0">
                  <a:pos x="92075" y="95250"/>
                </a:cxn>
                <a:cxn ang="0">
                  <a:pos x="92075" y="95250"/>
                </a:cxn>
                <a:cxn ang="0">
                  <a:pos x="98425" y="95250"/>
                </a:cxn>
                <a:cxn ang="0">
                  <a:pos x="104775" y="98425"/>
                </a:cxn>
                <a:cxn ang="0">
                  <a:pos x="133350" y="139700"/>
                </a:cxn>
                <a:cxn ang="0">
                  <a:pos x="133350" y="149225"/>
                </a:cxn>
                <a:cxn ang="0">
                  <a:pos x="127000" y="155575"/>
                </a:cxn>
                <a:cxn ang="0">
                  <a:pos x="127000" y="155575"/>
                </a:cxn>
                <a:cxn ang="0">
                  <a:pos x="6350" y="155575"/>
                </a:cxn>
                <a:cxn ang="0">
                  <a:pos x="0" y="149225"/>
                </a:cxn>
                <a:cxn ang="0">
                  <a:pos x="0" y="149225"/>
                </a:cxn>
                <a:cxn ang="0">
                  <a:pos x="0" y="139700"/>
                </a:cxn>
                <a:cxn ang="0">
                  <a:pos x="25400" y="98425"/>
                </a:cxn>
                <a:cxn ang="0">
                  <a:pos x="38100" y="95250"/>
                </a:cxn>
                <a:cxn ang="0">
                  <a:pos x="12700" y="50800"/>
                </a:cxn>
                <a:cxn ang="0">
                  <a:pos x="66675" y="0"/>
                </a:cxn>
                <a:cxn ang="0">
                  <a:pos x="117475" y="50800"/>
                </a:cxn>
                <a:cxn ang="0">
                  <a:pos x="92075" y="95250"/>
                </a:cxn>
                <a:cxn ang="0">
                  <a:pos x="66675" y="9525"/>
                </a:cxn>
                <a:cxn ang="0">
                  <a:pos x="66675" y="9525"/>
                </a:cxn>
                <a:cxn ang="0">
                  <a:pos x="28575" y="34925"/>
                </a:cxn>
                <a:cxn ang="0">
                  <a:pos x="25400" y="50800"/>
                </a:cxn>
                <a:cxn ang="0">
                  <a:pos x="50800" y="88900"/>
                </a:cxn>
                <a:cxn ang="0">
                  <a:pos x="82550" y="88900"/>
                </a:cxn>
                <a:cxn ang="0">
                  <a:pos x="104775" y="50800"/>
                </a:cxn>
                <a:cxn ang="0">
                  <a:pos x="66675" y="9525"/>
                </a:cxn>
              </a:cxnLst>
              <a:rect l="0" t="0" r="0" b="0"/>
              <a:pathLst>
                <a:path w="42" h="49">
                  <a:moveTo>
                    <a:pt x="28" y="34"/>
                  </a:moveTo>
                  <a:cubicBezTo>
                    <a:pt x="14" y="34"/>
                    <a:pt x="14" y="34"/>
                    <a:pt x="14" y="34"/>
                  </a:cubicBezTo>
                  <a:cubicBezTo>
                    <a:pt x="12" y="34"/>
                    <a:pt x="11" y="34"/>
                    <a:pt x="10" y="35"/>
                  </a:cubicBezTo>
                  <a:cubicBezTo>
                    <a:pt x="6" y="36"/>
                    <a:pt x="4" y="40"/>
                    <a:pt x="4" y="44"/>
                  </a:cubicBezTo>
                  <a:cubicBezTo>
                    <a:pt x="4" y="46"/>
                    <a:pt x="4" y="46"/>
                    <a:pt x="4" y="46"/>
                  </a:cubicBezTo>
                  <a:cubicBezTo>
                    <a:pt x="38" y="46"/>
                    <a:pt x="38" y="46"/>
                    <a:pt x="38" y="46"/>
                  </a:cubicBezTo>
                  <a:cubicBezTo>
                    <a:pt x="38" y="44"/>
                    <a:pt x="38" y="44"/>
                    <a:pt x="38" y="44"/>
                  </a:cubicBezTo>
                  <a:cubicBezTo>
                    <a:pt x="38" y="41"/>
                    <a:pt x="36" y="37"/>
                    <a:pt x="33" y="36"/>
                  </a:cubicBezTo>
                  <a:cubicBezTo>
                    <a:pt x="33" y="35"/>
                    <a:pt x="32" y="35"/>
                    <a:pt x="32" y="35"/>
                  </a:cubicBezTo>
                  <a:cubicBezTo>
                    <a:pt x="31" y="34"/>
                    <a:pt x="31" y="34"/>
                    <a:pt x="30" y="34"/>
                  </a:cubicBezTo>
                  <a:cubicBezTo>
                    <a:pt x="29" y="34"/>
                    <a:pt x="29" y="34"/>
                    <a:pt x="28" y="34"/>
                  </a:cubicBezTo>
                  <a:close/>
                  <a:moveTo>
                    <a:pt x="29" y="30"/>
                  </a:moveTo>
                  <a:cubicBezTo>
                    <a:pt x="29" y="30"/>
                    <a:pt x="29" y="30"/>
                    <a:pt x="29" y="30"/>
                  </a:cubicBezTo>
                  <a:cubicBezTo>
                    <a:pt x="30" y="30"/>
                    <a:pt x="30" y="30"/>
                    <a:pt x="31" y="30"/>
                  </a:cubicBezTo>
                  <a:cubicBezTo>
                    <a:pt x="32" y="31"/>
                    <a:pt x="32" y="31"/>
                    <a:pt x="33" y="31"/>
                  </a:cubicBezTo>
                  <a:cubicBezTo>
                    <a:pt x="38" y="33"/>
                    <a:pt x="42" y="38"/>
                    <a:pt x="42" y="44"/>
                  </a:cubicBezTo>
                  <a:cubicBezTo>
                    <a:pt x="42" y="47"/>
                    <a:pt x="42" y="47"/>
                    <a:pt x="42" y="47"/>
                  </a:cubicBezTo>
                  <a:cubicBezTo>
                    <a:pt x="42" y="48"/>
                    <a:pt x="41" y="49"/>
                    <a:pt x="40" y="49"/>
                  </a:cubicBezTo>
                  <a:cubicBezTo>
                    <a:pt x="40" y="49"/>
                    <a:pt x="40" y="49"/>
                    <a:pt x="40" y="49"/>
                  </a:cubicBezTo>
                  <a:cubicBezTo>
                    <a:pt x="2" y="49"/>
                    <a:pt x="2" y="49"/>
                    <a:pt x="2" y="49"/>
                  </a:cubicBezTo>
                  <a:cubicBezTo>
                    <a:pt x="1" y="49"/>
                    <a:pt x="0" y="48"/>
                    <a:pt x="0" y="47"/>
                  </a:cubicBezTo>
                  <a:cubicBezTo>
                    <a:pt x="0" y="47"/>
                    <a:pt x="0" y="47"/>
                    <a:pt x="0" y="47"/>
                  </a:cubicBezTo>
                  <a:cubicBezTo>
                    <a:pt x="0" y="44"/>
                    <a:pt x="0" y="44"/>
                    <a:pt x="0" y="44"/>
                  </a:cubicBezTo>
                  <a:cubicBezTo>
                    <a:pt x="0" y="38"/>
                    <a:pt x="3" y="33"/>
                    <a:pt x="8" y="31"/>
                  </a:cubicBezTo>
                  <a:cubicBezTo>
                    <a:pt x="10" y="31"/>
                    <a:pt x="11" y="30"/>
                    <a:pt x="12" y="30"/>
                  </a:cubicBezTo>
                  <a:cubicBezTo>
                    <a:pt x="7" y="27"/>
                    <a:pt x="4" y="22"/>
                    <a:pt x="4" y="16"/>
                  </a:cubicBezTo>
                  <a:cubicBezTo>
                    <a:pt x="4" y="7"/>
                    <a:pt x="12" y="0"/>
                    <a:pt x="21" y="0"/>
                  </a:cubicBezTo>
                  <a:cubicBezTo>
                    <a:pt x="30" y="0"/>
                    <a:pt x="37" y="7"/>
                    <a:pt x="37" y="16"/>
                  </a:cubicBezTo>
                  <a:cubicBezTo>
                    <a:pt x="37" y="22"/>
                    <a:pt x="34" y="27"/>
                    <a:pt x="29" y="30"/>
                  </a:cubicBezTo>
                  <a:close/>
                  <a:moveTo>
                    <a:pt x="21" y="3"/>
                  </a:moveTo>
                  <a:cubicBezTo>
                    <a:pt x="21" y="3"/>
                    <a:pt x="21" y="3"/>
                    <a:pt x="21" y="3"/>
                  </a:cubicBezTo>
                  <a:cubicBezTo>
                    <a:pt x="16" y="3"/>
                    <a:pt x="11" y="6"/>
                    <a:pt x="9" y="11"/>
                  </a:cubicBezTo>
                  <a:cubicBezTo>
                    <a:pt x="9" y="13"/>
                    <a:pt x="8" y="14"/>
                    <a:pt x="8" y="16"/>
                  </a:cubicBezTo>
                  <a:cubicBezTo>
                    <a:pt x="8" y="21"/>
                    <a:pt x="11" y="26"/>
                    <a:pt x="16" y="28"/>
                  </a:cubicBezTo>
                  <a:cubicBezTo>
                    <a:pt x="19" y="29"/>
                    <a:pt x="23" y="29"/>
                    <a:pt x="26" y="28"/>
                  </a:cubicBezTo>
                  <a:cubicBezTo>
                    <a:pt x="30" y="26"/>
                    <a:pt x="33" y="21"/>
                    <a:pt x="33" y="16"/>
                  </a:cubicBezTo>
                  <a:cubicBezTo>
                    <a:pt x="33" y="9"/>
                    <a:pt x="28" y="3"/>
                    <a:pt x="21" y="3"/>
                  </a:cubicBezTo>
                  <a:close/>
                </a:path>
              </a:pathLst>
            </a:custGeom>
            <a:solidFill>
              <a:schemeClr val="bg1"/>
            </a:solidFill>
            <a:ln>
              <a:noFill/>
            </a:ln>
            <a:effectLst/>
          </p:spPr>
          <p:txBody>
            <a:bodyPr wrap="square" lIns="19050" tIns="19050" rIns="19050" bIns="19050" anchor="ctr">
              <a:noAutofit/>
            </a:bodyPr>
            <a:lstStyle/>
            <a:p>
              <a:pPr lvl="0" algn="ctr" defTabSz="228600" fontAlgn="base" hangingPunct="0">
                <a:buClrTx/>
                <a:buSzTx/>
                <a:buFontTx/>
                <a:defRPr/>
              </a:pPr>
              <a:endParaRPr lang="en-US" sz="1500" noProof="0">
                <a:ln>
                  <a:noFill/>
                </a:ln>
                <a:solidFill>
                  <a:srgbClr val="FFFFFF"/>
                </a:solidFill>
                <a:effectLst>
                  <a:outerShdw blurRad="38100" dist="38100" dir="2700000" algn="tl">
                    <a:srgbClr val="000000"/>
                  </a:outerShdw>
                </a:effectLst>
                <a:uLnTx/>
                <a:uFillTx/>
                <a:cs typeface="+mn-ea"/>
                <a:sym typeface="+mn-lt"/>
              </a:endParaRPr>
            </a:p>
          </p:txBody>
        </p:sp>
        <p:sp>
          <p:nvSpPr>
            <p:cNvPr id="119" name="Freeform 17">
              <a:extLst>
                <a:ext uri="{FF2B5EF4-FFF2-40B4-BE49-F238E27FC236}">
                  <a16:creationId xmlns:a16="http://schemas.microsoft.com/office/drawing/2014/main" id="{92D7EF29-6664-4CDD-BFB7-CBEF1DF8AC47}"/>
                </a:ext>
              </a:extLst>
            </p:cNvPr>
            <p:cNvSpPr>
              <a:spLocks noEditPoints="1"/>
            </p:cNvSpPr>
            <p:nvPr/>
          </p:nvSpPr>
          <p:spPr bwMode="auto">
            <a:xfrm>
              <a:off x="9249" y="7509"/>
              <a:ext cx="746" cy="688"/>
            </a:xfrm>
            <a:custGeom>
              <a:avLst/>
              <a:gdLst>
                <a:gd name="T0" fmla="*/ 1120 w 2069"/>
                <a:gd name="T1" fmla="*/ 0 h 1899"/>
                <a:gd name="T2" fmla="*/ 189 w 2069"/>
                <a:gd name="T3" fmla="*/ 777 h 1899"/>
                <a:gd name="T4" fmla="*/ 0 w 2069"/>
                <a:gd name="T5" fmla="*/ 777 h 1899"/>
                <a:gd name="T6" fmla="*/ 259 w 2069"/>
                <a:gd name="T7" fmla="*/ 1122 h 1899"/>
                <a:gd name="T8" fmla="*/ 517 w 2069"/>
                <a:gd name="T9" fmla="*/ 777 h 1899"/>
                <a:gd name="T10" fmla="*/ 362 w 2069"/>
                <a:gd name="T11" fmla="*/ 777 h 1899"/>
                <a:gd name="T12" fmla="*/ 1120 w 2069"/>
                <a:gd name="T13" fmla="*/ 173 h 1899"/>
                <a:gd name="T14" fmla="*/ 1896 w 2069"/>
                <a:gd name="T15" fmla="*/ 950 h 1899"/>
                <a:gd name="T16" fmla="*/ 1120 w 2069"/>
                <a:gd name="T17" fmla="*/ 1727 h 1899"/>
                <a:gd name="T18" fmla="*/ 477 w 2069"/>
                <a:gd name="T19" fmla="*/ 1381 h 1899"/>
                <a:gd name="T20" fmla="*/ 276 w 2069"/>
                <a:gd name="T21" fmla="*/ 1381 h 1899"/>
                <a:gd name="T22" fmla="*/ 1120 w 2069"/>
                <a:gd name="T23" fmla="*/ 1899 h 1899"/>
                <a:gd name="T24" fmla="*/ 2069 w 2069"/>
                <a:gd name="T25" fmla="*/ 950 h 1899"/>
                <a:gd name="T26" fmla="*/ 1120 w 2069"/>
                <a:gd name="T27" fmla="*/ 0 h 1899"/>
                <a:gd name="T28" fmla="*/ 1080 w 2069"/>
                <a:gd name="T29" fmla="*/ 345 h 1899"/>
                <a:gd name="T30" fmla="*/ 1080 w 2069"/>
                <a:gd name="T31" fmla="*/ 978 h 1899"/>
                <a:gd name="T32" fmla="*/ 1528 w 2069"/>
                <a:gd name="T33" fmla="*/ 1243 h 1899"/>
                <a:gd name="T34" fmla="*/ 1569 w 2069"/>
                <a:gd name="T35" fmla="*/ 1168 h 1899"/>
                <a:gd name="T36" fmla="*/ 1166 w 2069"/>
                <a:gd name="T37" fmla="*/ 926 h 1899"/>
                <a:gd name="T38" fmla="*/ 1166 w 2069"/>
                <a:gd name="T39" fmla="*/ 345 h 1899"/>
                <a:gd name="T40" fmla="*/ 1080 w 2069"/>
                <a:gd name="T41" fmla="*/ 345 h 1899"/>
                <a:gd name="T42" fmla="*/ 1080 w 2069"/>
                <a:gd name="T43" fmla="*/ 345 h 1899"/>
                <a:gd name="T44" fmla="*/ 1080 w 2069"/>
                <a:gd name="T45" fmla="*/ 345 h 1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9" h="1899">
                  <a:moveTo>
                    <a:pt x="1120" y="0"/>
                  </a:moveTo>
                  <a:cubicBezTo>
                    <a:pt x="655" y="0"/>
                    <a:pt x="270" y="334"/>
                    <a:pt x="189" y="777"/>
                  </a:cubicBezTo>
                  <a:cubicBezTo>
                    <a:pt x="0" y="777"/>
                    <a:pt x="0" y="777"/>
                    <a:pt x="0" y="777"/>
                  </a:cubicBezTo>
                  <a:cubicBezTo>
                    <a:pt x="259" y="1122"/>
                    <a:pt x="259" y="1122"/>
                    <a:pt x="259" y="1122"/>
                  </a:cubicBezTo>
                  <a:cubicBezTo>
                    <a:pt x="517" y="777"/>
                    <a:pt x="517" y="777"/>
                    <a:pt x="517" y="777"/>
                  </a:cubicBezTo>
                  <a:cubicBezTo>
                    <a:pt x="362" y="777"/>
                    <a:pt x="362" y="777"/>
                    <a:pt x="362" y="777"/>
                  </a:cubicBezTo>
                  <a:cubicBezTo>
                    <a:pt x="442" y="432"/>
                    <a:pt x="747" y="173"/>
                    <a:pt x="1120" y="173"/>
                  </a:cubicBezTo>
                  <a:cubicBezTo>
                    <a:pt x="1552" y="173"/>
                    <a:pt x="1896" y="518"/>
                    <a:pt x="1896" y="950"/>
                  </a:cubicBezTo>
                  <a:cubicBezTo>
                    <a:pt x="1896" y="1381"/>
                    <a:pt x="1552" y="1727"/>
                    <a:pt x="1120" y="1727"/>
                  </a:cubicBezTo>
                  <a:cubicBezTo>
                    <a:pt x="850" y="1727"/>
                    <a:pt x="615" y="1588"/>
                    <a:pt x="477" y="1381"/>
                  </a:cubicBezTo>
                  <a:cubicBezTo>
                    <a:pt x="276" y="1381"/>
                    <a:pt x="276" y="1381"/>
                    <a:pt x="276" y="1381"/>
                  </a:cubicBezTo>
                  <a:cubicBezTo>
                    <a:pt x="431" y="1686"/>
                    <a:pt x="753" y="1899"/>
                    <a:pt x="1120" y="1899"/>
                  </a:cubicBezTo>
                  <a:cubicBezTo>
                    <a:pt x="1643" y="1899"/>
                    <a:pt x="2069" y="1473"/>
                    <a:pt x="2069" y="950"/>
                  </a:cubicBezTo>
                  <a:cubicBezTo>
                    <a:pt x="2069" y="426"/>
                    <a:pt x="1643" y="0"/>
                    <a:pt x="1120" y="0"/>
                  </a:cubicBezTo>
                  <a:close/>
                  <a:moveTo>
                    <a:pt x="1080" y="345"/>
                  </a:moveTo>
                  <a:cubicBezTo>
                    <a:pt x="1080" y="978"/>
                    <a:pt x="1080" y="978"/>
                    <a:pt x="1080" y="978"/>
                  </a:cubicBezTo>
                  <a:cubicBezTo>
                    <a:pt x="1528" y="1243"/>
                    <a:pt x="1528" y="1243"/>
                    <a:pt x="1528" y="1243"/>
                  </a:cubicBezTo>
                  <a:cubicBezTo>
                    <a:pt x="1569" y="1168"/>
                    <a:pt x="1569" y="1168"/>
                    <a:pt x="1569" y="1168"/>
                  </a:cubicBezTo>
                  <a:cubicBezTo>
                    <a:pt x="1166" y="926"/>
                    <a:pt x="1166" y="926"/>
                    <a:pt x="1166" y="926"/>
                  </a:cubicBezTo>
                  <a:cubicBezTo>
                    <a:pt x="1166" y="345"/>
                    <a:pt x="1166" y="345"/>
                    <a:pt x="1166" y="345"/>
                  </a:cubicBezTo>
                  <a:lnTo>
                    <a:pt x="1080" y="345"/>
                  </a:lnTo>
                  <a:close/>
                  <a:moveTo>
                    <a:pt x="1080" y="345"/>
                  </a:moveTo>
                  <a:cubicBezTo>
                    <a:pt x="1080" y="345"/>
                    <a:pt x="1080" y="345"/>
                    <a:pt x="1080" y="345"/>
                  </a:cubicBezTo>
                </a:path>
              </a:pathLst>
            </a:custGeom>
            <a:solidFill>
              <a:schemeClr val="bg1"/>
            </a:solidFill>
            <a:ln>
              <a:noFill/>
            </a:ln>
            <a:effectLst/>
          </p:spPr>
          <p:txBody>
            <a:bodyPr vert="horz" wrap="square" lIns="121920" tIns="60960" rIns="121920" bIns="60960" numCol="1" anchor="t" anchorCtr="0" compatLnSpc="1"/>
            <a:lstStyle/>
            <a:p>
              <a:pPr defTabSz="1219200" eaLnBrk="0" fontAlgn="base" hangingPunct="0">
                <a:spcBef>
                  <a:spcPct val="0"/>
                </a:spcBef>
                <a:spcAft>
                  <a:spcPct val="0"/>
                </a:spcAft>
              </a:pPr>
              <a:endParaRPr lang="zh-CN" altLang="en-US" sz="2400">
                <a:solidFill>
                  <a:prstClr val="black"/>
                </a:solidFill>
                <a:cs typeface="+mn-ea"/>
                <a:sym typeface="+mn-lt"/>
              </a:endParaRPr>
            </a:p>
          </p:txBody>
        </p:sp>
        <p:sp>
          <p:nvSpPr>
            <p:cNvPr id="120" name="Freeform 83">
              <a:extLst>
                <a:ext uri="{FF2B5EF4-FFF2-40B4-BE49-F238E27FC236}">
                  <a16:creationId xmlns:a16="http://schemas.microsoft.com/office/drawing/2014/main" id="{7B2B5ABE-F452-4FE6-A32F-6BCA09F4D35F}"/>
                </a:ext>
              </a:extLst>
            </p:cNvPr>
            <p:cNvSpPr>
              <a:spLocks noEditPoints="1"/>
            </p:cNvSpPr>
            <p:nvPr/>
          </p:nvSpPr>
          <p:spPr bwMode="auto">
            <a:xfrm>
              <a:off x="7014" y="5399"/>
              <a:ext cx="644" cy="726"/>
            </a:xfrm>
            <a:custGeom>
              <a:avLst/>
              <a:gdLst/>
              <a:ahLst/>
              <a:cxnLst>
                <a:cxn ang="0">
                  <a:pos x="79375" y="0"/>
                </a:cxn>
                <a:cxn ang="0">
                  <a:pos x="127000" y="22225"/>
                </a:cxn>
                <a:cxn ang="0">
                  <a:pos x="136525" y="111125"/>
                </a:cxn>
                <a:cxn ang="0">
                  <a:pos x="104775" y="136525"/>
                </a:cxn>
                <a:cxn ang="0">
                  <a:pos x="82550" y="158750"/>
                </a:cxn>
                <a:cxn ang="0">
                  <a:pos x="73025" y="158750"/>
                </a:cxn>
                <a:cxn ang="0">
                  <a:pos x="73025" y="158750"/>
                </a:cxn>
                <a:cxn ang="0">
                  <a:pos x="73025" y="158750"/>
                </a:cxn>
                <a:cxn ang="0">
                  <a:pos x="50800" y="136525"/>
                </a:cxn>
                <a:cxn ang="0">
                  <a:pos x="19050" y="111125"/>
                </a:cxn>
                <a:cxn ang="0">
                  <a:pos x="28575" y="22225"/>
                </a:cxn>
                <a:cxn ang="0">
                  <a:pos x="79375" y="0"/>
                </a:cxn>
                <a:cxn ang="0">
                  <a:pos x="79375" y="34925"/>
                </a:cxn>
                <a:cxn ang="0">
                  <a:pos x="79375" y="34925"/>
                </a:cxn>
                <a:cxn ang="0">
                  <a:pos x="101600" y="44450"/>
                </a:cxn>
                <a:cxn ang="0">
                  <a:pos x="114300" y="69850"/>
                </a:cxn>
                <a:cxn ang="0">
                  <a:pos x="101600" y="95250"/>
                </a:cxn>
                <a:cxn ang="0">
                  <a:pos x="79375" y="104775"/>
                </a:cxn>
                <a:cxn ang="0">
                  <a:pos x="53975" y="95250"/>
                </a:cxn>
                <a:cxn ang="0">
                  <a:pos x="41275" y="69850"/>
                </a:cxn>
                <a:cxn ang="0">
                  <a:pos x="53975" y="44450"/>
                </a:cxn>
                <a:cxn ang="0">
                  <a:pos x="79375" y="34925"/>
                </a:cxn>
                <a:cxn ang="0">
                  <a:pos x="98425" y="50800"/>
                </a:cxn>
                <a:cxn ang="0">
                  <a:pos x="98425" y="50800"/>
                </a:cxn>
                <a:cxn ang="0">
                  <a:pos x="79375" y="41275"/>
                </a:cxn>
                <a:cxn ang="0">
                  <a:pos x="57150" y="50800"/>
                </a:cxn>
                <a:cxn ang="0">
                  <a:pos x="50800" y="69850"/>
                </a:cxn>
                <a:cxn ang="0">
                  <a:pos x="57150" y="88900"/>
                </a:cxn>
                <a:cxn ang="0">
                  <a:pos x="79375" y="98425"/>
                </a:cxn>
                <a:cxn ang="0">
                  <a:pos x="98425" y="88900"/>
                </a:cxn>
                <a:cxn ang="0">
                  <a:pos x="104775" y="69850"/>
                </a:cxn>
                <a:cxn ang="0">
                  <a:pos x="98425" y="50800"/>
                </a:cxn>
                <a:cxn ang="0">
                  <a:pos x="117475" y="28575"/>
                </a:cxn>
                <a:cxn ang="0">
                  <a:pos x="117475" y="28575"/>
                </a:cxn>
                <a:cxn ang="0">
                  <a:pos x="79375" y="12700"/>
                </a:cxn>
                <a:cxn ang="0">
                  <a:pos x="38100" y="28575"/>
                </a:cxn>
                <a:cxn ang="0">
                  <a:pos x="28575" y="104775"/>
                </a:cxn>
                <a:cxn ang="0">
                  <a:pos x="57150" y="123825"/>
                </a:cxn>
                <a:cxn ang="0">
                  <a:pos x="60325" y="127000"/>
                </a:cxn>
                <a:cxn ang="0">
                  <a:pos x="79375" y="146050"/>
                </a:cxn>
                <a:cxn ang="0">
                  <a:pos x="95250" y="127000"/>
                </a:cxn>
                <a:cxn ang="0">
                  <a:pos x="98425" y="123825"/>
                </a:cxn>
                <a:cxn ang="0">
                  <a:pos x="127000" y="104775"/>
                </a:cxn>
                <a:cxn ang="0">
                  <a:pos x="117475" y="28575"/>
                </a:cxn>
              </a:cxnLst>
              <a:rect l="0" t="0" r="0" b="0"/>
              <a:pathLst>
                <a:path w="49" h="51">
                  <a:moveTo>
                    <a:pt x="25" y="0"/>
                  </a:moveTo>
                  <a:cubicBezTo>
                    <a:pt x="31" y="0"/>
                    <a:pt x="36" y="3"/>
                    <a:pt x="40" y="7"/>
                  </a:cubicBezTo>
                  <a:cubicBezTo>
                    <a:pt x="48" y="14"/>
                    <a:pt x="49" y="26"/>
                    <a:pt x="43" y="35"/>
                  </a:cubicBezTo>
                  <a:cubicBezTo>
                    <a:pt x="40" y="38"/>
                    <a:pt x="37" y="41"/>
                    <a:pt x="33" y="43"/>
                  </a:cubicBezTo>
                  <a:cubicBezTo>
                    <a:pt x="26" y="50"/>
                    <a:pt x="26" y="50"/>
                    <a:pt x="26" y="50"/>
                  </a:cubicBezTo>
                  <a:cubicBezTo>
                    <a:pt x="25" y="51"/>
                    <a:pt x="24" y="51"/>
                    <a:pt x="23" y="50"/>
                  </a:cubicBezTo>
                  <a:cubicBezTo>
                    <a:pt x="23" y="50"/>
                    <a:pt x="23" y="50"/>
                    <a:pt x="23" y="50"/>
                  </a:cubicBezTo>
                  <a:cubicBezTo>
                    <a:pt x="23" y="50"/>
                    <a:pt x="23" y="50"/>
                    <a:pt x="23" y="50"/>
                  </a:cubicBezTo>
                  <a:cubicBezTo>
                    <a:pt x="16" y="43"/>
                    <a:pt x="16" y="43"/>
                    <a:pt x="16" y="43"/>
                  </a:cubicBezTo>
                  <a:cubicBezTo>
                    <a:pt x="12" y="41"/>
                    <a:pt x="9" y="38"/>
                    <a:pt x="6" y="35"/>
                  </a:cubicBezTo>
                  <a:cubicBezTo>
                    <a:pt x="0" y="26"/>
                    <a:pt x="1" y="14"/>
                    <a:pt x="9" y="7"/>
                  </a:cubicBezTo>
                  <a:cubicBezTo>
                    <a:pt x="13" y="3"/>
                    <a:pt x="18" y="0"/>
                    <a:pt x="25" y="0"/>
                  </a:cubicBezTo>
                  <a:close/>
                  <a:moveTo>
                    <a:pt x="25" y="11"/>
                  </a:moveTo>
                  <a:cubicBezTo>
                    <a:pt x="25" y="11"/>
                    <a:pt x="25" y="11"/>
                    <a:pt x="25" y="11"/>
                  </a:cubicBezTo>
                  <a:cubicBezTo>
                    <a:pt x="28" y="11"/>
                    <a:pt x="30" y="12"/>
                    <a:pt x="32" y="14"/>
                  </a:cubicBezTo>
                  <a:cubicBezTo>
                    <a:pt x="34" y="16"/>
                    <a:pt x="36" y="19"/>
                    <a:pt x="36" y="22"/>
                  </a:cubicBezTo>
                  <a:cubicBezTo>
                    <a:pt x="36" y="25"/>
                    <a:pt x="34" y="28"/>
                    <a:pt x="32" y="30"/>
                  </a:cubicBezTo>
                  <a:cubicBezTo>
                    <a:pt x="30" y="32"/>
                    <a:pt x="28" y="33"/>
                    <a:pt x="25" y="33"/>
                  </a:cubicBezTo>
                  <a:cubicBezTo>
                    <a:pt x="21" y="33"/>
                    <a:pt x="19" y="32"/>
                    <a:pt x="17" y="30"/>
                  </a:cubicBezTo>
                  <a:cubicBezTo>
                    <a:pt x="15" y="28"/>
                    <a:pt x="13" y="25"/>
                    <a:pt x="13" y="22"/>
                  </a:cubicBezTo>
                  <a:cubicBezTo>
                    <a:pt x="13" y="19"/>
                    <a:pt x="15" y="16"/>
                    <a:pt x="17" y="14"/>
                  </a:cubicBezTo>
                  <a:cubicBezTo>
                    <a:pt x="19" y="12"/>
                    <a:pt x="21" y="11"/>
                    <a:pt x="25" y="11"/>
                  </a:cubicBezTo>
                  <a:close/>
                  <a:moveTo>
                    <a:pt x="31" y="16"/>
                  </a:moveTo>
                  <a:cubicBezTo>
                    <a:pt x="31" y="16"/>
                    <a:pt x="31" y="16"/>
                    <a:pt x="31" y="16"/>
                  </a:cubicBezTo>
                  <a:cubicBezTo>
                    <a:pt x="29" y="14"/>
                    <a:pt x="27" y="13"/>
                    <a:pt x="25" y="13"/>
                  </a:cubicBezTo>
                  <a:cubicBezTo>
                    <a:pt x="22" y="13"/>
                    <a:pt x="20" y="14"/>
                    <a:pt x="18" y="16"/>
                  </a:cubicBezTo>
                  <a:cubicBezTo>
                    <a:pt x="17" y="18"/>
                    <a:pt x="16" y="20"/>
                    <a:pt x="16" y="22"/>
                  </a:cubicBezTo>
                  <a:cubicBezTo>
                    <a:pt x="16" y="25"/>
                    <a:pt x="17" y="27"/>
                    <a:pt x="18" y="28"/>
                  </a:cubicBezTo>
                  <a:cubicBezTo>
                    <a:pt x="20" y="30"/>
                    <a:pt x="22" y="31"/>
                    <a:pt x="25" y="31"/>
                  </a:cubicBezTo>
                  <a:cubicBezTo>
                    <a:pt x="27" y="31"/>
                    <a:pt x="29" y="30"/>
                    <a:pt x="31" y="28"/>
                  </a:cubicBezTo>
                  <a:cubicBezTo>
                    <a:pt x="32" y="27"/>
                    <a:pt x="33" y="25"/>
                    <a:pt x="33" y="22"/>
                  </a:cubicBezTo>
                  <a:cubicBezTo>
                    <a:pt x="33" y="20"/>
                    <a:pt x="32" y="18"/>
                    <a:pt x="31" y="16"/>
                  </a:cubicBezTo>
                  <a:close/>
                  <a:moveTo>
                    <a:pt x="37" y="9"/>
                  </a:moveTo>
                  <a:cubicBezTo>
                    <a:pt x="37" y="9"/>
                    <a:pt x="37" y="9"/>
                    <a:pt x="37" y="9"/>
                  </a:cubicBezTo>
                  <a:cubicBezTo>
                    <a:pt x="34" y="6"/>
                    <a:pt x="30" y="4"/>
                    <a:pt x="25" y="4"/>
                  </a:cubicBezTo>
                  <a:cubicBezTo>
                    <a:pt x="19" y="4"/>
                    <a:pt x="15" y="6"/>
                    <a:pt x="12" y="9"/>
                  </a:cubicBezTo>
                  <a:cubicBezTo>
                    <a:pt x="5" y="16"/>
                    <a:pt x="5" y="25"/>
                    <a:pt x="9" y="33"/>
                  </a:cubicBezTo>
                  <a:cubicBezTo>
                    <a:pt x="12" y="36"/>
                    <a:pt x="14" y="38"/>
                    <a:pt x="18" y="39"/>
                  </a:cubicBezTo>
                  <a:cubicBezTo>
                    <a:pt x="18" y="39"/>
                    <a:pt x="18" y="39"/>
                    <a:pt x="19" y="40"/>
                  </a:cubicBezTo>
                  <a:cubicBezTo>
                    <a:pt x="25" y="46"/>
                    <a:pt x="25" y="46"/>
                    <a:pt x="25" y="46"/>
                  </a:cubicBezTo>
                  <a:cubicBezTo>
                    <a:pt x="30" y="40"/>
                    <a:pt x="30" y="40"/>
                    <a:pt x="30" y="40"/>
                  </a:cubicBezTo>
                  <a:cubicBezTo>
                    <a:pt x="31" y="39"/>
                    <a:pt x="31" y="39"/>
                    <a:pt x="31" y="39"/>
                  </a:cubicBezTo>
                  <a:cubicBezTo>
                    <a:pt x="35" y="38"/>
                    <a:pt x="37" y="36"/>
                    <a:pt x="40" y="33"/>
                  </a:cubicBezTo>
                  <a:cubicBezTo>
                    <a:pt x="44" y="25"/>
                    <a:pt x="44" y="16"/>
                    <a:pt x="37" y="9"/>
                  </a:cubicBezTo>
                  <a:close/>
                </a:path>
              </a:pathLst>
            </a:custGeom>
            <a:solidFill>
              <a:schemeClr val="bg1"/>
            </a:solidFill>
            <a:ln>
              <a:noFill/>
            </a:ln>
            <a:effectLst/>
          </p:spPr>
          <p:txBody>
            <a:bodyPr wrap="square" lIns="19050" tIns="19050" rIns="19050" bIns="19050" anchor="ctr">
              <a:noAutofit/>
            </a:bodyPr>
            <a:lstStyle/>
            <a:p>
              <a:pPr lvl="0" algn="ctr" defTabSz="228600" fontAlgn="base" hangingPunct="0">
                <a:buClrTx/>
                <a:buSzTx/>
                <a:buFontTx/>
                <a:defRPr/>
              </a:pPr>
              <a:endParaRPr lang="en-US" sz="1500" noProof="0">
                <a:ln>
                  <a:noFill/>
                </a:ln>
                <a:solidFill>
                  <a:srgbClr val="FFFFFF"/>
                </a:solidFill>
                <a:effectLst>
                  <a:outerShdw blurRad="38100" dist="38100" dir="2700000" algn="tl">
                    <a:srgbClr val="000000"/>
                  </a:outerShdw>
                </a:effectLst>
                <a:uLnTx/>
                <a:uFillTx/>
                <a:cs typeface="+mn-ea"/>
                <a:sym typeface="+mn-lt"/>
              </a:endParaRPr>
            </a:p>
          </p:txBody>
        </p:sp>
        <p:sp>
          <p:nvSpPr>
            <p:cNvPr id="121" name="Freeform 160">
              <a:extLst>
                <a:ext uri="{FF2B5EF4-FFF2-40B4-BE49-F238E27FC236}">
                  <a16:creationId xmlns:a16="http://schemas.microsoft.com/office/drawing/2014/main" id="{A9F024D2-78E4-4224-91E9-F415DEDA8588}"/>
                </a:ext>
              </a:extLst>
            </p:cNvPr>
            <p:cNvSpPr>
              <a:spLocks noEditPoints="1"/>
            </p:cNvSpPr>
            <p:nvPr/>
          </p:nvSpPr>
          <p:spPr bwMode="auto">
            <a:xfrm>
              <a:off x="11362" y="5375"/>
              <a:ext cx="668" cy="772"/>
            </a:xfrm>
            <a:custGeom>
              <a:avLst/>
              <a:gdLst/>
              <a:ahLst/>
              <a:cxnLst>
                <a:cxn ang="0">
                  <a:pos x="121934" y="104775"/>
                </a:cxn>
                <a:cxn ang="0">
                  <a:pos x="141187" y="114300"/>
                </a:cxn>
                <a:cxn ang="0">
                  <a:pos x="141187" y="114300"/>
                </a:cxn>
                <a:cxn ang="0">
                  <a:pos x="150813" y="133350"/>
                </a:cxn>
                <a:cxn ang="0">
                  <a:pos x="121934" y="161925"/>
                </a:cxn>
                <a:cxn ang="0">
                  <a:pos x="93055" y="133350"/>
                </a:cxn>
                <a:cxn ang="0">
                  <a:pos x="96264" y="123825"/>
                </a:cxn>
                <a:cxn ang="0">
                  <a:pos x="67385" y="107950"/>
                </a:cxn>
                <a:cxn ang="0">
                  <a:pos x="64176" y="107950"/>
                </a:cxn>
                <a:cxn ang="0">
                  <a:pos x="64176" y="107950"/>
                </a:cxn>
                <a:cxn ang="0">
                  <a:pos x="38505" y="117475"/>
                </a:cxn>
                <a:cxn ang="0">
                  <a:pos x="0" y="82550"/>
                </a:cxn>
                <a:cxn ang="0">
                  <a:pos x="38505" y="44450"/>
                </a:cxn>
                <a:cxn ang="0">
                  <a:pos x="64176" y="53975"/>
                </a:cxn>
                <a:cxn ang="0">
                  <a:pos x="64176" y="53975"/>
                </a:cxn>
                <a:cxn ang="0">
                  <a:pos x="64176" y="53975"/>
                </a:cxn>
                <a:cxn ang="0">
                  <a:pos x="67385" y="57150"/>
                </a:cxn>
                <a:cxn ang="0">
                  <a:pos x="96264" y="38100"/>
                </a:cxn>
                <a:cxn ang="0">
                  <a:pos x="93055" y="28575"/>
                </a:cxn>
                <a:cxn ang="0">
                  <a:pos x="121934" y="0"/>
                </a:cxn>
                <a:cxn ang="0">
                  <a:pos x="150813" y="28575"/>
                </a:cxn>
                <a:cxn ang="0">
                  <a:pos x="121934" y="57150"/>
                </a:cxn>
                <a:cxn ang="0">
                  <a:pos x="102681" y="47625"/>
                </a:cxn>
                <a:cxn ang="0">
                  <a:pos x="102681" y="47625"/>
                </a:cxn>
                <a:cxn ang="0">
                  <a:pos x="73802" y="66675"/>
                </a:cxn>
                <a:cxn ang="0">
                  <a:pos x="77011" y="82550"/>
                </a:cxn>
                <a:cxn ang="0">
                  <a:pos x="73802" y="95250"/>
                </a:cxn>
                <a:cxn ang="0">
                  <a:pos x="102681" y="114300"/>
                </a:cxn>
                <a:cxn ang="0">
                  <a:pos x="102681" y="114300"/>
                </a:cxn>
                <a:cxn ang="0">
                  <a:pos x="102681" y="114300"/>
                </a:cxn>
                <a:cxn ang="0">
                  <a:pos x="102681" y="114300"/>
                </a:cxn>
                <a:cxn ang="0">
                  <a:pos x="121934" y="104775"/>
                </a:cxn>
                <a:cxn ang="0">
                  <a:pos x="134769" y="120650"/>
                </a:cxn>
                <a:cxn ang="0">
                  <a:pos x="134769" y="120650"/>
                </a:cxn>
                <a:cxn ang="0">
                  <a:pos x="121934" y="117475"/>
                </a:cxn>
                <a:cxn ang="0">
                  <a:pos x="112308" y="120650"/>
                </a:cxn>
                <a:cxn ang="0">
                  <a:pos x="112308" y="120650"/>
                </a:cxn>
                <a:cxn ang="0">
                  <a:pos x="105890" y="133350"/>
                </a:cxn>
                <a:cxn ang="0">
                  <a:pos x="121934" y="149225"/>
                </a:cxn>
                <a:cxn ang="0">
                  <a:pos x="137978" y="133350"/>
                </a:cxn>
                <a:cxn ang="0">
                  <a:pos x="134769" y="120650"/>
                </a:cxn>
                <a:cxn ang="0">
                  <a:pos x="134769" y="120650"/>
                </a:cxn>
                <a:cxn ang="0">
                  <a:pos x="54549" y="63500"/>
                </a:cxn>
                <a:cxn ang="0">
                  <a:pos x="54549" y="63500"/>
                </a:cxn>
                <a:cxn ang="0">
                  <a:pos x="38505" y="57150"/>
                </a:cxn>
                <a:cxn ang="0">
                  <a:pos x="12835" y="82550"/>
                </a:cxn>
                <a:cxn ang="0">
                  <a:pos x="38505" y="107950"/>
                </a:cxn>
                <a:cxn ang="0">
                  <a:pos x="54549" y="98425"/>
                </a:cxn>
                <a:cxn ang="0">
                  <a:pos x="54549" y="98425"/>
                </a:cxn>
                <a:cxn ang="0">
                  <a:pos x="64176" y="82550"/>
                </a:cxn>
                <a:cxn ang="0">
                  <a:pos x="54549" y="63500"/>
                </a:cxn>
                <a:cxn ang="0">
                  <a:pos x="54549" y="63500"/>
                </a:cxn>
                <a:cxn ang="0">
                  <a:pos x="121934" y="12700"/>
                </a:cxn>
                <a:cxn ang="0">
                  <a:pos x="121934" y="12700"/>
                </a:cxn>
                <a:cxn ang="0">
                  <a:pos x="105890" y="28575"/>
                </a:cxn>
                <a:cxn ang="0">
                  <a:pos x="109099" y="38100"/>
                </a:cxn>
                <a:cxn ang="0">
                  <a:pos x="109099" y="38100"/>
                </a:cxn>
                <a:cxn ang="0">
                  <a:pos x="112308" y="41275"/>
                </a:cxn>
                <a:cxn ang="0">
                  <a:pos x="112308" y="41275"/>
                </a:cxn>
                <a:cxn ang="0">
                  <a:pos x="121934" y="44450"/>
                </a:cxn>
                <a:cxn ang="0">
                  <a:pos x="137978" y="28575"/>
                </a:cxn>
                <a:cxn ang="0">
                  <a:pos x="121934" y="12700"/>
                </a:cxn>
              </a:cxnLst>
              <a:rect l="0" t="0" r="0" b="0"/>
              <a:pathLst>
                <a:path w="47" h="51">
                  <a:moveTo>
                    <a:pt x="38" y="33"/>
                  </a:moveTo>
                  <a:cubicBezTo>
                    <a:pt x="41" y="33"/>
                    <a:pt x="43" y="34"/>
                    <a:pt x="44" y="36"/>
                  </a:cubicBezTo>
                  <a:cubicBezTo>
                    <a:pt x="44" y="36"/>
                    <a:pt x="44" y="36"/>
                    <a:pt x="44" y="36"/>
                  </a:cubicBezTo>
                  <a:cubicBezTo>
                    <a:pt x="46" y="37"/>
                    <a:pt x="47" y="40"/>
                    <a:pt x="47" y="42"/>
                  </a:cubicBezTo>
                  <a:cubicBezTo>
                    <a:pt x="47" y="47"/>
                    <a:pt x="43" y="51"/>
                    <a:pt x="38" y="51"/>
                  </a:cubicBezTo>
                  <a:cubicBezTo>
                    <a:pt x="33" y="51"/>
                    <a:pt x="29" y="47"/>
                    <a:pt x="29" y="42"/>
                  </a:cubicBezTo>
                  <a:cubicBezTo>
                    <a:pt x="29" y="41"/>
                    <a:pt x="30" y="40"/>
                    <a:pt x="30" y="39"/>
                  </a:cubicBezTo>
                  <a:cubicBezTo>
                    <a:pt x="21" y="34"/>
                    <a:pt x="21" y="34"/>
                    <a:pt x="21" y="34"/>
                  </a:cubicBezTo>
                  <a:cubicBezTo>
                    <a:pt x="21" y="34"/>
                    <a:pt x="20" y="34"/>
                    <a:pt x="20" y="34"/>
                  </a:cubicBezTo>
                  <a:cubicBezTo>
                    <a:pt x="20" y="34"/>
                    <a:pt x="20" y="34"/>
                    <a:pt x="20" y="34"/>
                  </a:cubicBezTo>
                  <a:cubicBezTo>
                    <a:pt x="18" y="36"/>
                    <a:pt x="15" y="37"/>
                    <a:pt x="12" y="37"/>
                  </a:cubicBezTo>
                  <a:cubicBezTo>
                    <a:pt x="5" y="37"/>
                    <a:pt x="0" y="32"/>
                    <a:pt x="0" y="26"/>
                  </a:cubicBezTo>
                  <a:cubicBezTo>
                    <a:pt x="0" y="19"/>
                    <a:pt x="5" y="14"/>
                    <a:pt x="12" y="14"/>
                  </a:cubicBezTo>
                  <a:cubicBezTo>
                    <a:pt x="15" y="14"/>
                    <a:pt x="18" y="15"/>
                    <a:pt x="20" y="17"/>
                  </a:cubicBezTo>
                  <a:cubicBezTo>
                    <a:pt x="20" y="17"/>
                    <a:pt x="20" y="17"/>
                    <a:pt x="20" y="17"/>
                  </a:cubicBezTo>
                  <a:cubicBezTo>
                    <a:pt x="20" y="17"/>
                    <a:pt x="20" y="17"/>
                    <a:pt x="20" y="17"/>
                  </a:cubicBezTo>
                  <a:cubicBezTo>
                    <a:pt x="20" y="17"/>
                    <a:pt x="21" y="17"/>
                    <a:pt x="21" y="18"/>
                  </a:cubicBezTo>
                  <a:cubicBezTo>
                    <a:pt x="30" y="12"/>
                    <a:pt x="30" y="12"/>
                    <a:pt x="30" y="12"/>
                  </a:cubicBezTo>
                  <a:cubicBezTo>
                    <a:pt x="30" y="11"/>
                    <a:pt x="29" y="10"/>
                    <a:pt x="29" y="9"/>
                  </a:cubicBezTo>
                  <a:cubicBezTo>
                    <a:pt x="29" y="4"/>
                    <a:pt x="33" y="0"/>
                    <a:pt x="38" y="0"/>
                  </a:cubicBezTo>
                  <a:cubicBezTo>
                    <a:pt x="43" y="0"/>
                    <a:pt x="47" y="4"/>
                    <a:pt x="47" y="9"/>
                  </a:cubicBezTo>
                  <a:cubicBezTo>
                    <a:pt x="47" y="14"/>
                    <a:pt x="43" y="18"/>
                    <a:pt x="38" y="18"/>
                  </a:cubicBezTo>
                  <a:cubicBezTo>
                    <a:pt x="36" y="18"/>
                    <a:pt x="34" y="17"/>
                    <a:pt x="32" y="15"/>
                  </a:cubicBezTo>
                  <a:cubicBezTo>
                    <a:pt x="32" y="15"/>
                    <a:pt x="32" y="15"/>
                    <a:pt x="32" y="15"/>
                  </a:cubicBezTo>
                  <a:cubicBezTo>
                    <a:pt x="23" y="21"/>
                    <a:pt x="23" y="21"/>
                    <a:pt x="23" y="21"/>
                  </a:cubicBezTo>
                  <a:cubicBezTo>
                    <a:pt x="23" y="22"/>
                    <a:pt x="24" y="24"/>
                    <a:pt x="24" y="26"/>
                  </a:cubicBezTo>
                  <a:cubicBezTo>
                    <a:pt x="24" y="27"/>
                    <a:pt x="23" y="29"/>
                    <a:pt x="23" y="30"/>
                  </a:cubicBezTo>
                  <a:cubicBezTo>
                    <a:pt x="32" y="36"/>
                    <a:pt x="32" y="36"/>
                    <a:pt x="32" y="36"/>
                  </a:cubicBezTo>
                  <a:cubicBezTo>
                    <a:pt x="32" y="36"/>
                    <a:pt x="32" y="36"/>
                    <a:pt x="32" y="36"/>
                  </a:cubicBezTo>
                  <a:cubicBezTo>
                    <a:pt x="32" y="36"/>
                    <a:pt x="32" y="36"/>
                    <a:pt x="32" y="36"/>
                  </a:cubicBezTo>
                  <a:cubicBezTo>
                    <a:pt x="32" y="36"/>
                    <a:pt x="32" y="36"/>
                    <a:pt x="32" y="36"/>
                  </a:cubicBezTo>
                  <a:cubicBezTo>
                    <a:pt x="34" y="34"/>
                    <a:pt x="36" y="33"/>
                    <a:pt x="38" y="33"/>
                  </a:cubicBezTo>
                  <a:close/>
                  <a:moveTo>
                    <a:pt x="42" y="38"/>
                  </a:moveTo>
                  <a:cubicBezTo>
                    <a:pt x="42" y="38"/>
                    <a:pt x="42" y="38"/>
                    <a:pt x="42" y="38"/>
                  </a:cubicBezTo>
                  <a:cubicBezTo>
                    <a:pt x="41" y="38"/>
                    <a:pt x="40" y="37"/>
                    <a:pt x="38" y="37"/>
                  </a:cubicBezTo>
                  <a:cubicBezTo>
                    <a:pt x="37" y="37"/>
                    <a:pt x="36" y="38"/>
                    <a:pt x="35" y="38"/>
                  </a:cubicBezTo>
                  <a:cubicBezTo>
                    <a:pt x="35" y="38"/>
                    <a:pt x="35" y="38"/>
                    <a:pt x="35" y="38"/>
                  </a:cubicBezTo>
                  <a:cubicBezTo>
                    <a:pt x="34" y="39"/>
                    <a:pt x="33" y="41"/>
                    <a:pt x="33" y="42"/>
                  </a:cubicBezTo>
                  <a:cubicBezTo>
                    <a:pt x="33" y="45"/>
                    <a:pt x="36" y="47"/>
                    <a:pt x="38" y="47"/>
                  </a:cubicBezTo>
                  <a:cubicBezTo>
                    <a:pt x="41" y="47"/>
                    <a:pt x="43" y="45"/>
                    <a:pt x="43" y="42"/>
                  </a:cubicBezTo>
                  <a:cubicBezTo>
                    <a:pt x="43" y="41"/>
                    <a:pt x="43" y="39"/>
                    <a:pt x="42" y="38"/>
                  </a:cubicBezTo>
                  <a:cubicBezTo>
                    <a:pt x="42" y="38"/>
                    <a:pt x="42" y="38"/>
                    <a:pt x="42" y="38"/>
                  </a:cubicBezTo>
                  <a:close/>
                  <a:moveTo>
                    <a:pt x="17" y="20"/>
                  </a:moveTo>
                  <a:cubicBezTo>
                    <a:pt x="17" y="20"/>
                    <a:pt x="17" y="20"/>
                    <a:pt x="17" y="20"/>
                  </a:cubicBezTo>
                  <a:cubicBezTo>
                    <a:pt x="16" y="18"/>
                    <a:pt x="14" y="18"/>
                    <a:pt x="12" y="18"/>
                  </a:cubicBezTo>
                  <a:cubicBezTo>
                    <a:pt x="7" y="18"/>
                    <a:pt x="4" y="21"/>
                    <a:pt x="4" y="26"/>
                  </a:cubicBezTo>
                  <a:cubicBezTo>
                    <a:pt x="4" y="30"/>
                    <a:pt x="7" y="34"/>
                    <a:pt x="12" y="34"/>
                  </a:cubicBezTo>
                  <a:cubicBezTo>
                    <a:pt x="14" y="34"/>
                    <a:pt x="16" y="33"/>
                    <a:pt x="17" y="31"/>
                  </a:cubicBezTo>
                  <a:cubicBezTo>
                    <a:pt x="17" y="31"/>
                    <a:pt x="17" y="31"/>
                    <a:pt x="17" y="31"/>
                  </a:cubicBezTo>
                  <a:cubicBezTo>
                    <a:pt x="19" y="30"/>
                    <a:pt x="20" y="28"/>
                    <a:pt x="20" y="26"/>
                  </a:cubicBezTo>
                  <a:cubicBezTo>
                    <a:pt x="20" y="23"/>
                    <a:pt x="19" y="21"/>
                    <a:pt x="17" y="20"/>
                  </a:cubicBezTo>
                  <a:cubicBezTo>
                    <a:pt x="17" y="20"/>
                    <a:pt x="17" y="20"/>
                    <a:pt x="17" y="20"/>
                  </a:cubicBezTo>
                  <a:close/>
                  <a:moveTo>
                    <a:pt x="38" y="4"/>
                  </a:moveTo>
                  <a:cubicBezTo>
                    <a:pt x="38" y="4"/>
                    <a:pt x="38" y="4"/>
                    <a:pt x="38" y="4"/>
                  </a:cubicBezTo>
                  <a:cubicBezTo>
                    <a:pt x="36" y="4"/>
                    <a:pt x="33" y="7"/>
                    <a:pt x="33" y="9"/>
                  </a:cubicBezTo>
                  <a:cubicBezTo>
                    <a:pt x="33" y="10"/>
                    <a:pt x="34" y="11"/>
                    <a:pt x="34" y="12"/>
                  </a:cubicBezTo>
                  <a:cubicBezTo>
                    <a:pt x="34" y="12"/>
                    <a:pt x="34" y="12"/>
                    <a:pt x="34" y="12"/>
                  </a:cubicBezTo>
                  <a:cubicBezTo>
                    <a:pt x="34" y="12"/>
                    <a:pt x="34" y="12"/>
                    <a:pt x="35" y="13"/>
                  </a:cubicBezTo>
                  <a:cubicBezTo>
                    <a:pt x="35" y="13"/>
                    <a:pt x="35" y="13"/>
                    <a:pt x="35" y="13"/>
                  </a:cubicBezTo>
                  <a:cubicBezTo>
                    <a:pt x="36" y="14"/>
                    <a:pt x="37" y="14"/>
                    <a:pt x="38" y="14"/>
                  </a:cubicBezTo>
                  <a:cubicBezTo>
                    <a:pt x="41" y="14"/>
                    <a:pt x="43" y="12"/>
                    <a:pt x="43" y="9"/>
                  </a:cubicBezTo>
                  <a:cubicBezTo>
                    <a:pt x="43" y="7"/>
                    <a:pt x="41" y="4"/>
                    <a:pt x="38" y="4"/>
                  </a:cubicBezTo>
                  <a:close/>
                </a:path>
              </a:pathLst>
            </a:custGeom>
            <a:solidFill>
              <a:schemeClr val="bg1"/>
            </a:solidFill>
            <a:ln>
              <a:noFill/>
            </a:ln>
            <a:effectLst/>
          </p:spPr>
          <p:txBody>
            <a:bodyPr wrap="square" lIns="19050" tIns="19050" rIns="19050" bIns="19050" anchor="ctr">
              <a:noAutofit/>
            </a:bodyPr>
            <a:lstStyle/>
            <a:p>
              <a:pPr lvl="0" algn="ctr" defTabSz="228600" fontAlgn="base" hangingPunct="0">
                <a:buClrTx/>
                <a:buSzTx/>
                <a:buFontTx/>
                <a:defRPr/>
              </a:pPr>
              <a:endParaRPr lang="en-US" sz="1500" noProof="0">
                <a:ln>
                  <a:noFill/>
                </a:ln>
                <a:solidFill>
                  <a:srgbClr val="FFFFFF"/>
                </a:solidFill>
                <a:effectLst>
                  <a:outerShdw blurRad="38100" dist="38100" dir="2700000" algn="tl">
                    <a:srgbClr val="000000"/>
                  </a:outerShdw>
                </a:effectLst>
                <a:uLnTx/>
                <a:uFillTx/>
                <a:cs typeface="+mn-ea"/>
                <a:sym typeface="+mn-lt"/>
              </a:endParaRPr>
            </a:p>
          </p:txBody>
        </p:sp>
        <p:sp>
          <p:nvSpPr>
            <p:cNvPr id="122" name="Rectangle 60">
              <a:extLst>
                <a:ext uri="{FF2B5EF4-FFF2-40B4-BE49-F238E27FC236}">
                  <a16:creationId xmlns:a16="http://schemas.microsoft.com/office/drawing/2014/main" id="{CB4A7FD8-1D7F-4C51-B1E2-2B75AAD3C36D}"/>
                </a:ext>
              </a:extLst>
            </p:cNvPr>
            <p:cNvSpPr/>
            <p:nvPr/>
          </p:nvSpPr>
          <p:spPr>
            <a:xfrm>
              <a:off x="8375" y="5299"/>
              <a:ext cx="2449" cy="969"/>
            </a:xfrm>
            <a:prstGeom prst="rect">
              <a:avLst/>
            </a:prstGeom>
          </p:spPr>
          <p:txBody>
            <a:bodyPr wrap="square" lIns="0" tIns="0" rIns="0" bIns="0">
              <a:spAutoFit/>
            </a:bodyPr>
            <a:lstStyle/>
            <a:p>
              <a:pPr algn="ctr"/>
              <a:r>
                <a:rPr lang="en-US" altLang="zh-CN" sz="2000" dirty="0">
                  <a:solidFill>
                    <a:schemeClr val="tx1">
                      <a:lumMod val="50000"/>
                      <a:lumOff val="50000"/>
                    </a:schemeClr>
                  </a:solidFill>
                  <a:cs typeface="+mn-ea"/>
                  <a:sym typeface="+mn-lt"/>
                </a:rPr>
                <a:t>YOUR </a:t>
              </a:r>
            </a:p>
            <a:p>
              <a:pPr algn="ctr"/>
              <a:r>
                <a:rPr lang="en-US" altLang="zh-CN" sz="2000" dirty="0">
                  <a:solidFill>
                    <a:schemeClr val="tx1">
                      <a:lumMod val="50000"/>
                      <a:lumOff val="50000"/>
                    </a:schemeClr>
                  </a:solidFill>
                  <a:cs typeface="+mn-ea"/>
                  <a:sym typeface="+mn-lt"/>
                </a:rPr>
                <a:t>TEXT</a:t>
              </a:r>
            </a:p>
          </p:txBody>
        </p:sp>
      </p:grpSp>
    </p:spTree>
    <p:extLst>
      <p:ext uri="{BB962C8B-B14F-4D97-AF65-F5344CB8AC3E}">
        <p14:creationId xmlns:p14="http://schemas.microsoft.com/office/powerpoint/2010/main" val="24240093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93"/>
                                        </p:tgtEl>
                                        <p:attrNameLst>
                                          <p:attrName>style.visibility</p:attrName>
                                        </p:attrNameLst>
                                      </p:cBhvr>
                                      <p:to>
                                        <p:strVal val="visible"/>
                                      </p:to>
                                    </p:set>
                                    <p:animEffect transition="in" filter="wheel(1)">
                                      <p:cBhvr>
                                        <p:cTn id="7" dur="20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D26829C-A2C4-A142-BAA1-4CC21D20835F}"/>
              </a:ext>
            </a:extLst>
          </p:cNvPr>
          <p:cNvSpPr txBox="1"/>
          <p:nvPr/>
        </p:nvSpPr>
        <p:spPr>
          <a:xfrm>
            <a:off x="1497963" y="1400780"/>
            <a:ext cx="2339102" cy="954107"/>
          </a:xfrm>
          <a:prstGeom prst="rect">
            <a:avLst/>
          </a:prstGeom>
          <a:noFill/>
        </p:spPr>
        <p:txBody>
          <a:bodyPr wrap="none" rtlCol="0">
            <a:spAutoFit/>
          </a:bodyPr>
          <a:lstStyle/>
          <a:p>
            <a:pPr algn="l"/>
            <a:r>
              <a:rPr lang="zh-CN" altLang="en-US" sz="2800" dirty="0">
                <a:solidFill>
                  <a:schemeClr val="accent1"/>
                </a:solidFill>
                <a:cs typeface="+mn-ea"/>
                <a:sym typeface="+mn-lt"/>
              </a:rPr>
              <a:t>在这</a:t>
            </a:r>
            <a:r>
              <a:rPr lang="zh-CN" altLang="en-US" sz="2800" dirty="0">
                <a:solidFill>
                  <a:schemeClr val="tx1">
                    <a:lumMod val="75000"/>
                    <a:lumOff val="25000"/>
                  </a:schemeClr>
                </a:solidFill>
                <a:cs typeface="+mn-ea"/>
                <a:sym typeface="+mn-lt"/>
              </a:rPr>
              <a:t>添加</a:t>
            </a:r>
            <a:endParaRPr lang="en-US" altLang="zh-CN" sz="2800" dirty="0">
              <a:solidFill>
                <a:schemeClr val="tx1">
                  <a:lumMod val="75000"/>
                  <a:lumOff val="25000"/>
                </a:schemeClr>
              </a:solidFill>
              <a:cs typeface="+mn-ea"/>
              <a:sym typeface="+mn-lt"/>
            </a:endParaRPr>
          </a:p>
          <a:p>
            <a:pPr algn="l"/>
            <a:r>
              <a:rPr lang="zh-CN" altLang="en-US" sz="2800" dirty="0">
                <a:solidFill>
                  <a:schemeClr val="tx1">
                    <a:lumMod val="75000"/>
                    <a:lumOff val="25000"/>
                  </a:schemeClr>
                </a:solidFill>
                <a:cs typeface="+mn-ea"/>
                <a:sym typeface="+mn-lt"/>
              </a:rPr>
              <a:t>页面标题内容</a:t>
            </a:r>
          </a:p>
        </p:txBody>
      </p:sp>
      <p:sp>
        <p:nvSpPr>
          <p:cNvPr id="9" name="Google Shape;86;p19">
            <a:extLst>
              <a:ext uri="{FF2B5EF4-FFF2-40B4-BE49-F238E27FC236}">
                <a16:creationId xmlns:a16="http://schemas.microsoft.com/office/drawing/2014/main" id="{4CBB2156-2AE3-2C42-9C66-4F6A548FA000}"/>
              </a:ext>
            </a:extLst>
          </p:cNvPr>
          <p:cNvSpPr txBox="1"/>
          <p:nvPr/>
        </p:nvSpPr>
        <p:spPr>
          <a:xfrm>
            <a:off x="1497963" y="999892"/>
            <a:ext cx="3183654" cy="3102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0" i="0" u="none" strike="noStrike" cap="none">
                <a:solidFill>
                  <a:schemeClr val="bg1">
                    <a:lumMod val="50000"/>
                  </a:schemeClr>
                </a:solidFill>
                <a:cs typeface="+mn-ea"/>
                <a:sym typeface="+mn-lt"/>
              </a:rPr>
              <a:t>YOUR TITLE HERE</a:t>
            </a:r>
            <a:endParaRPr sz="2000" b="0" i="0" u="none" strike="noStrike" cap="none">
              <a:solidFill>
                <a:schemeClr val="bg1">
                  <a:lumMod val="50000"/>
                </a:schemeClr>
              </a:solidFill>
              <a:cs typeface="+mn-ea"/>
              <a:sym typeface="+mn-lt"/>
            </a:endParaRPr>
          </a:p>
        </p:txBody>
      </p:sp>
      <p:sp>
        <p:nvSpPr>
          <p:cNvPr id="14" name="矩形 36">
            <a:extLst>
              <a:ext uri="{FF2B5EF4-FFF2-40B4-BE49-F238E27FC236}">
                <a16:creationId xmlns:a16="http://schemas.microsoft.com/office/drawing/2014/main" id="{7AC3E757-C0C9-4945-8826-293DD2A73FB9}"/>
              </a:ext>
            </a:extLst>
          </p:cNvPr>
          <p:cNvSpPr/>
          <p:nvPr/>
        </p:nvSpPr>
        <p:spPr>
          <a:xfrm>
            <a:off x="1497963" y="3538512"/>
            <a:ext cx="3919026" cy="577779"/>
          </a:xfrm>
          <a:prstGeom prst="rect">
            <a:avLst/>
          </a:prstGeom>
        </p:spPr>
        <p:txBody>
          <a:bodyPr wrap="square" lIns="91433" tIns="45716" rIns="91433" bIns="45716">
            <a:spAutoFit/>
          </a:bodyPr>
          <a:lstStyle/>
          <a:p>
            <a:pPr lvl="0" algn="l">
              <a:lnSpc>
                <a:spcPts val="2000"/>
              </a:lnSpc>
              <a:defRPr/>
            </a:pPr>
            <a:r>
              <a:rPr lang="zh-CN" altLang="en-US" sz="1200" dirty="0">
                <a:solidFill>
                  <a:schemeClr val="bg1">
                    <a:lumMod val="50000"/>
                  </a:schemeClr>
                </a:solidFill>
                <a:cs typeface="+mn-ea"/>
                <a:sym typeface="+mn-lt"/>
              </a:rPr>
              <a:t>请在此处添加具体内容，文字尽量言简意赅，简单说明即可，不必过于繁琐，注意板面美观度。</a:t>
            </a:r>
          </a:p>
        </p:txBody>
      </p:sp>
      <p:sp>
        <p:nvSpPr>
          <p:cNvPr id="15" name="矩形 37">
            <a:extLst>
              <a:ext uri="{FF2B5EF4-FFF2-40B4-BE49-F238E27FC236}">
                <a16:creationId xmlns:a16="http://schemas.microsoft.com/office/drawing/2014/main" id="{E1049660-C70B-AA41-8DE5-1DC0B711306B}"/>
              </a:ext>
            </a:extLst>
          </p:cNvPr>
          <p:cNvSpPr/>
          <p:nvPr/>
        </p:nvSpPr>
        <p:spPr>
          <a:xfrm>
            <a:off x="1497963" y="3188297"/>
            <a:ext cx="1934520" cy="375920"/>
          </a:xfrm>
          <a:prstGeom prst="rect">
            <a:avLst/>
          </a:prstGeom>
        </p:spPr>
        <p:txBody>
          <a:bodyPr wrap="square" lIns="91433" tIns="45716" rIns="91433" bIns="45716">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60" b="1" noProof="0" dirty="0">
                <a:ln>
                  <a:noFill/>
                </a:ln>
                <a:solidFill>
                  <a:schemeClr val="tx1">
                    <a:lumMod val="75000"/>
                    <a:lumOff val="25000"/>
                  </a:schemeClr>
                </a:solidFill>
                <a:effectLst/>
                <a:uLnTx/>
                <a:uFillTx/>
                <a:cs typeface="+mn-ea"/>
                <a:sym typeface="+mn-lt"/>
              </a:rPr>
              <a:t>添加标题</a:t>
            </a:r>
            <a:endParaRPr kumimoji="0" lang="zh-CN" altLang="en-US" sz="186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16" name="矩形 36">
            <a:extLst>
              <a:ext uri="{FF2B5EF4-FFF2-40B4-BE49-F238E27FC236}">
                <a16:creationId xmlns:a16="http://schemas.microsoft.com/office/drawing/2014/main" id="{21B4D6E6-1C64-B34F-8A52-FEBE163F8D0B}"/>
              </a:ext>
            </a:extLst>
          </p:cNvPr>
          <p:cNvSpPr/>
          <p:nvPr/>
        </p:nvSpPr>
        <p:spPr>
          <a:xfrm>
            <a:off x="1497963" y="5426882"/>
            <a:ext cx="3919026" cy="577779"/>
          </a:xfrm>
          <a:prstGeom prst="rect">
            <a:avLst/>
          </a:prstGeom>
        </p:spPr>
        <p:txBody>
          <a:bodyPr wrap="square" lIns="91433" tIns="45716" rIns="91433" bIns="45716">
            <a:spAutoFit/>
          </a:bodyPr>
          <a:lstStyle/>
          <a:p>
            <a:pPr lvl="0" algn="l">
              <a:lnSpc>
                <a:spcPts val="2000"/>
              </a:lnSpc>
              <a:defRPr/>
            </a:pPr>
            <a:r>
              <a:rPr lang="zh-CN" altLang="en-US" sz="1200" dirty="0">
                <a:solidFill>
                  <a:schemeClr val="bg1">
                    <a:lumMod val="50000"/>
                  </a:schemeClr>
                </a:solidFill>
                <a:cs typeface="+mn-ea"/>
                <a:sym typeface="+mn-lt"/>
              </a:rPr>
              <a:t>请在此处添加具体内容，文字尽量言简意赅，简单说明即可，不必过于繁琐，注意板面美观度。</a:t>
            </a:r>
          </a:p>
        </p:txBody>
      </p:sp>
      <p:sp>
        <p:nvSpPr>
          <p:cNvPr id="17" name="矩形 37">
            <a:extLst>
              <a:ext uri="{FF2B5EF4-FFF2-40B4-BE49-F238E27FC236}">
                <a16:creationId xmlns:a16="http://schemas.microsoft.com/office/drawing/2014/main" id="{FBDB42E6-7D3B-9249-A558-67CEC97CE73C}"/>
              </a:ext>
            </a:extLst>
          </p:cNvPr>
          <p:cNvSpPr/>
          <p:nvPr/>
        </p:nvSpPr>
        <p:spPr>
          <a:xfrm>
            <a:off x="1497963" y="5076667"/>
            <a:ext cx="1934520" cy="375920"/>
          </a:xfrm>
          <a:prstGeom prst="rect">
            <a:avLst/>
          </a:prstGeom>
        </p:spPr>
        <p:txBody>
          <a:bodyPr wrap="square" lIns="91433" tIns="45716" rIns="91433" bIns="45716">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60" b="1" noProof="0" dirty="0">
                <a:ln>
                  <a:noFill/>
                </a:ln>
                <a:solidFill>
                  <a:schemeClr val="tx1">
                    <a:lumMod val="75000"/>
                    <a:lumOff val="25000"/>
                  </a:schemeClr>
                </a:solidFill>
                <a:effectLst/>
                <a:uLnTx/>
                <a:uFillTx/>
                <a:cs typeface="+mn-ea"/>
                <a:sym typeface="+mn-lt"/>
              </a:rPr>
              <a:t>添加标题</a:t>
            </a:r>
            <a:endParaRPr kumimoji="0" lang="zh-CN" altLang="en-US" sz="186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grpSp>
        <p:nvGrpSpPr>
          <p:cNvPr id="31" name="组合 30">
            <a:extLst>
              <a:ext uri="{FF2B5EF4-FFF2-40B4-BE49-F238E27FC236}">
                <a16:creationId xmlns:a16="http://schemas.microsoft.com/office/drawing/2014/main" id="{FC89EC50-3EAC-450D-A140-0E84CA20B97F}"/>
              </a:ext>
            </a:extLst>
          </p:cNvPr>
          <p:cNvGrpSpPr/>
          <p:nvPr/>
        </p:nvGrpSpPr>
        <p:grpSpPr>
          <a:xfrm rot="15433288">
            <a:off x="2244189" y="-1939496"/>
            <a:ext cx="8481704" cy="9397093"/>
            <a:chOff x="4297364" y="903288"/>
            <a:chExt cx="2946834" cy="3067178"/>
          </a:xfrm>
          <a:solidFill>
            <a:schemeClr val="bg1">
              <a:lumMod val="65000"/>
              <a:alpha val="3000"/>
            </a:schemeClr>
          </a:solidFill>
        </p:grpSpPr>
        <p:sp>
          <p:nvSpPr>
            <p:cNvPr id="32" name="Freeform 5">
              <a:extLst>
                <a:ext uri="{FF2B5EF4-FFF2-40B4-BE49-F238E27FC236}">
                  <a16:creationId xmlns:a16="http://schemas.microsoft.com/office/drawing/2014/main" id="{595E47E9-8BCA-4EA3-9153-BEEB18799E93}"/>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 name="Freeform 7">
              <a:extLst>
                <a:ext uri="{FF2B5EF4-FFF2-40B4-BE49-F238E27FC236}">
                  <a16:creationId xmlns:a16="http://schemas.microsoft.com/office/drawing/2014/main" id="{F5F63253-53BC-4C24-8274-42628090C8C4}"/>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4" name="Freeform 9">
              <a:extLst>
                <a:ext uri="{FF2B5EF4-FFF2-40B4-BE49-F238E27FC236}">
                  <a16:creationId xmlns:a16="http://schemas.microsoft.com/office/drawing/2014/main" id="{25E50A08-0BBF-412F-8B9C-C437FF2D9DEF}"/>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5" name="Freeform 10">
              <a:extLst>
                <a:ext uri="{FF2B5EF4-FFF2-40B4-BE49-F238E27FC236}">
                  <a16:creationId xmlns:a16="http://schemas.microsoft.com/office/drawing/2014/main" id="{68BBF730-8DBF-4A38-93BD-C1879A2B994F}"/>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 name="Freeform 11">
              <a:extLst>
                <a:ext uri="{FF2B5EF4-FFF2-40B4-BE49-F238E27FC236}">
                  <a16:creationId xmlns:a16="http://schemas.microsoft.com/office/drawing/2014/main" id="{87853828-96DD-4D3A-BF76-34BDCC738C89}"/>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pic>
        <p:nvPicPr>
          <p:cNvPr id="3" name="图片 2">
            <a:extLst>
              <a:ext uri="{FF2B5EF4-FFF2-40B4-BE49-F238E27FC236}">
                <a16:creationId xmlns:a16="http://schemas.microsoft.com/office/drawing/2014/main" id="{1CC2CC4B-2E45-4866-897E-0098741132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09707" y="-6531"/>
            <a:ext cx="5682293" cy="6858000"/>
          </a:xfrm>
          <a:prstGeom prst="rect">
            <a:avLst/>
          </a:prstGeom>
        </p:spPr>
      </p:pic>
    </p:spTree>
    <p:extLst>
      <p:ext uri="{BB962C8B-B14F-4D97-AF65-F5344CB8AC3E}">
        <p14:creationId xmlns:p14="http://schemas.microsoft.com/office/powerpoint/2010/main" val="37082354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250" fill="hold"/>
                                        <p:tgtEl>
                                          <p:spTgt spid="15"/>
                                        </p:tgtEl>
                                        <p:attrNameLst>
                                          <p:attrName>ppt_w</p:attrName>
                                        </p:attrNameLst>
                                      </p:cBhvr>
                                      <p:tavLst>
                                        <p:tav tm="0">
                                          <p:val>
                                            <p:fltVal val="0"/>
                                          </p:val>
                                        </p:tav>
                                        <p:tav tm="100000">
                                          <p:val>
                                            <p:strVal val="#ppt_w"/>
                                          </p:val>
                                        </p:tav>
                                      </p:tavLst>
                                    </p:anim>
                                    <p:anim calcmode="lin" valueType="num">
                                      <p:cBhvr>
                                        <p:cTn id="8" dur="250" fill="hold"/>
                                        <p:tgtEl>
                                          <p:spTgt spid="15"/>
                                        </p:tgtEl>
                                        <p:attrNameLst>
                                          <p:attrName>ppt_h</p:attrName>
                                        </p:attrNameLst>
                                      </p:cBhvr>
                                      <p:tavLst>
                                        <p:tav tm="0">
                                          <p:val>
                                            <p:fltVal val="0"/>
                                          </p:val>
                                        </p:tav>
                                        <p:tav tm="100000">
                                          <p:val>
                                            <p:strVal val="#ppt_h"/>
                                          </p:val>
                                        </p:tav>
                                      </p:tavLst>
                                    </p:anim>
                                    <p:animEffect transition="in" filter="fade">
                                      <p:cBhvr>
                                        <p:cTn id="9" dur="250"/>
                                        <p:tgtEl>
                                          <p:spTgt spid="15"/>
                                        </p:tgtEl>
                                      </p:cBhvr>
                                    </p:animEffect>
                                  </p:childTnLst>
                                </p:cTn>
                              </p:par>
                            </p:childTnLst>
                          </p:cTn>
                        </p:par>
                        <p:par>
                          <p:cTn id="10" fill="hold">
                            <p:stCondLst>
                              <p:cond delay="250"/>
                            </p:stCondLst>
                            <p:childTnLst>
                              <p:par>
                                <p:cTn id="11" presetID="53" presetClass="entr" presetSubtype="16" fill="hold" grpId="0" nodeType="afterEffect">
                                  <p:stCondLst>
                                    <p:cond delay="0"/>
                                  </p:stCondLst>
                                  <p:iterate type="lt">
                                    <p:tmPct val="4054"/>
                                  </p:iterate>
                                  <p:childTnLst>
                                    <p:set>
                                      <p:cBhvr>
                                        <p:cTn id="12" dur="1" fill="hold">
                                          <p:stCondLst>
                                            <p:cond delay="0"/>
                                          </p:stCondLst>
                                        </p:cTn>
                                        <p:tgtEl>
                                          <p:spTgt spid="14"/>
                                        </p:tgtEl>
                                        <p:attrNameLst>
                                          <p:attrName>style.visibility</p:attrName>
                                        </p:attrNameLst>
                                      </p:cBhvr>
                                      <p:to>
                                        <p:strVal val="visible"/>
                                      </p:to>
                                    </p:set>
                                    <p:anim calcmode="lin" valueType="num">
                                      <p:cBhvr>
                                        <p:cTn id="13" dur="250" fill="hold"/>
                                        <p:tgtEl>
                                          <p:spTgt spid="14"/>
                                        </p:tgtEl>
                                        <p:attrNameLst>
                                          <p:attrName>ppt_w</p:attrName>
                                        </p:attrNameLst>
                                      </p:cBhvr>
                                      <p:tavLst>
                                        <p:tav tm="0">
                                          <p:val>
                                            <p:fltVal val="0"/>
                                          </p:val>
                                        </p:tav>
                                        <p:tav tm="100000">
                                          <p:val>
                                            <p:strVal val="#ppt_w"/>
                                          </p:val>
                                        </p:tav>
                                      </p:tavLst>
                                    </p:anim>
                                    <p:anim calcmode="lin" valueType="num">
                                      <p:cBhvr>
                                        <p:cTn id="14" dur="250" fill="hold"/>
                                        <p:tgtEl>
                                          <p:spTgt spid="14"/>
                                        </p:tgtEl>
                                        <p:attrNameLst>
                                          <p:attrName>ppt_h</p:attrName>
                                        </p:attrNameLst>
                                      </p:cBhvr>
                                      <p:tavLst>
                                        <p:tav tm="0">
                                          <p:val>
                                            <p:fltVal val="0"/>
                                          </p:val>
                                        </p:tav>
                                        <p:tav tm="100000">
                                          <p:val>
                                            <p:strVal val="#ppt_h"/>
                                          </p:val>
                                        </p:tav>
                                      </p:tavLst>
                                    </p:anim>
                                    <p:animEffect transition="in" filter="fade">
                                      <p:cBhvr>
                                        <p:cTn id="15" dur="250"/>
                                        <p:tgtEl>
                                          <p:spTgt spid="14"/>
                                        </p:tgtEl>
                                      </p:cBhvr>
                                    </p:animEffect>
                                  </p:childTnLst>
                                </p:cTn>
                              </p:par>
                            </p:childTnLst>
                          </p:cTn>
                        </p:par>
                        <p:par>
                          <p:cTn id="16" fill="hold">
                            <p:stCondLst>
                              <p:cond delay="916"/>
                            </p:stCondLst>
                            <p:childTnLst>
                              <p:par>
                                <p:cTn id="17" presetID="53" presetClass="entr" presetSubtype="16"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250" fill="hold"/>
                                        <p:tgtEl>
                                          <p:spTgt spid="17"/>
                                        </p:tgtEl>
                                        <p:attrNameLst>
                                          <p:attrName>ppt_w</p:attrName>
                                        </p:attrNameLst>
                                      </p:cBhvr>
                                      <p:tavLst>
                                        <p:tav tm="0">
                                          <p:val>
                                            <p:fltVal val="0"/>
                                          </p:val>
                                        </p:tav>
                                        <p:tav tm="100000">
                                          <p:val>
                                            <p:strVal val="#ppt_w"/>
                                          </p:val>
                                        </p:tav>
                                      </p:tavLst>
                                    </p:anim>
                                    <p:anim calcmode="lin" valueType="num">
                                      <p:cBhvr>
                                        <p:cTn id="20" dur="250" fill="hold"/>
                                        <p:tgtEl>
                                          <p:spTgt spid="17"/>
                                        </p:tgtEl>
                                        <p:attrNameLst>
                                          <p:attrName>ppt_h</p:attrName>
                                        </p:attrNameLst>
                                      </p:cBhvr>
                                      <p:tavLst>
                                        <p:tav tm="0">
                                          <p:val>
                                            <p:fltVal val="0"/>
                                          </p:val>
                                        </p:tav>
                                        <p:tav tm="100000">
                                          <p:val>
                                            <p:strVal val="#ppt_h"/>
                                          </p:val>
                                        </p:tav>
                                      </p:tavLst>
                                    </p:anim>
                                    <p:animEffect transition="in" filter="fade">
                                      <p:cBhvr>
                                        <p:cTn id="21" dur="250"/>
                                        <p:tgtEl>
                                          <p:spTgt spid="17"/>
                                        </p:tgtEl>
                                      </p:cBhvr>
                                    </p:animEffect>
                                  </p:childTnLst>
                                </p:cTn>
                              </p:par>
                            </p:childTnLst>
                          </p:cTn>
                        </p:par>
                        <p:par>
                          <p:cTn id="22" fill="hold">
                            <p:stCondLst>
                              <p:cond delay="1166"/>
                            </p:stCondLst>
                            <p:childTnLst>
                              <p:par>
                                <p:cTn id="23" presetID="53" presetClass="entr" presetSubtype="16" fill="hold" grpId="0" nodeType="afterEffect">
                                  <p:stCondLst>
                                    <p:cond delay="0"/>
                                  </p:stCondLst>
                                  <p:iterate type="lt">
                                    <p:tmPct val="4054"/>
                                  </p:iterate>
                                  <p:childTnLst>
                                    <p:set>
                                      <p:cBhvr>
                                        <p:cTn id="24" dur="1" fill="hold">
                                          <p:stCondLst>
                                            <p:cond delay="0"/>
                                          </p:stCondLst>
                                        </p:cTn>
                                        <p:tgtEl>
                                          <p:spTgt spid="16"/>
                                        </p:tgtEl>
                                        <p:attrNameLst>
                                          <p:attrName>style.visibility</p:attrName>
                                        </p:attrNameLst>
                                      </p:cBhvr>
                                      <p:to>
                                        <p:strVal val="visible"/>
                                      </p:to>
                                    </p:set>
                                    <p:anim calcmode="lin" valueType="num">
                                      <p:cBhvr>
                                        <p:cTn id="25" dur="250" fill="hold"/>
                                        <p:tgtEl>
                                          <p:spTgt spid="16"/>
                                        </p:tgtEl>
                                        <p:attrNameLst>
                                          <p:attrName>ppt_w</p:attrName>
                                        </p:attrNameLst>
                                      </p:cBhvr>
                                      <p:tavLst>
                                        <p:tav tm="0">
                                          <p:val>
                                            <p:fltVal val="0"/>
                                          </p:val>
                                        </p:tav>
                                        <p:tav tm="100000">
                                          <p:val>
                                            <p:strVal val="#ppt_w"/>
                                          </p:val>
                                        </p:tav>
                                      </p:tavLst>
                                    </p:anim>
                                    <p:anim calcmode="lin" valueType="num">
                                      <p:cBhvr>
                                        <p:cTn id="26" dur="250" fill="hold"/>
                                        <p:tgtEl>
                                          <p:spTgt spid="16"/>
                                        </p:tgtEl>
                                        <p:attrNameLst>
                                          <p:attrName>ppt_h</p:attrName>
                                        </p:attrNameLst>
                                      </p:cBhvr>
                                      <p:tavLst>
                                        <p:tav tm="0">
                                          <p:val>
                                            <p:fltVal val="0"/>
                                          </p:val>
                                        </p:tav>
                                        <p:tav tm="100000">
                                          <p:val>
                                            <p:strVal val="#ppt_h"/>
                                          </p:val>
                                        </p:tav>
                                      </p:tavLst>
                                    </p:anim>
                                    <p:animEffect transition="in" filter="fade">
                                      <p:cBhvr>
                                        <p:cTn id="27" dur="250"/>
                                        <p:tgtEl>
                                          <p:spTgt spid="16"/>
                                        </p:tgtEl>
                                      </p:cBhvr>
                                    </p:animEffect>
                                  </p:childTnLst>
                                </p:cTn>
                              </p:par>
                              <p:par>
                                <p:cTn id="28" presetID="21" presetClass="entr" presetSubtype="1" fill="hold" nodeType="withEffect">
                                  <p:stCondLst>
                                    <p:cond delay="1000"/>
                                  </p:stCondLst>
                                  <p:childTnLst>
                                    <p:set>
                                      <p:cBhvr>
                                        <p:cTn id="29" dur="1" fill="hold">
                                          <p:stCondLst>
                                            <p:cond delay="0"/>
                                          </p:stCondLst>
                                        </p:cTn>
                                        <p:tgtEl>
                                          <p:spTgt spid="31"/>
                                        </p:tgtEl>
                                        <p:attrNameLst>
                                          <p:attrName>style.visibility</p:attrName>
                                        </p:attrNameLst>
                                      </p:cBhvr>
                                      <p:to>
                                        <p:strVal val="visible"/>
                                      </p:to>
                                    </p:set>
                                    <p:animEffect transition="in" filter="wheel(1)">
                                      <p:cBhvr>
                                        <p:cTn id="30"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a:extLst>
              <a:ext uri="{FF2B5EF4-FFF2-40B4-BE49-F238E27FC236}">
                <a16:creationId xmlns:a16="http://schemas.microsoft.com/office/drawing/2014/main" id="{596783EE-1059-43F7-ADC7-EE3CFE826AA1}"/>
              </a:ext>
            </a:extLst>
          </p:cNvPr>
          <p:cNvGrpSpPr/>
          <p:nvPr/>
        </p:nvGrpSpPr>
        <p:grpSpPr>
          <a:xfrm rot="15433288">
            <a:off x="2244189" y="-1939496"/>
            <a:ext cx="8481704" cy="9397093"/>
            <a:chOff x="4297364" y="903288"/>
            <a:chExt cx="2946834" cy="3067178"/>
          </a:xfrm>
          <a:solidFill>
            <a:schemeClr val="bg1">
              <a:lumMod val="65000"/>
              <a:alpha val="3000"/>
            </a:schemeClr>
          </a:solidFill>
        </p:grpSpPr>
        <p:sp>
          <p:nvSpPr>
            <p:cNvPr id="38" name="Freeform 5">
              <a:extLst>
                <a:ext uri="{FF2B5EF4-FFF2-40B4-BE49-F238E27FC236}">
                  <a16:creationId xmlns:a16="http://schemas.microsoft.com/office/drawing/2014/main" id="{E930D96E-CEF5-461B-95A9-67EC14328379}"/>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 name="Freeform 7">
              <a:extLst>
                <a:ext uri="{FF2B5EF4-FFF2-40B4-BE49-F238E27FC236}">
                  <a16:creationId xmlns:a16="http://schemas.microsoft.com/office/drawing/2014/main" id="{E1B59225-84AA-47B9-910E-A77A31A37429}"/>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0" name="Freeform 9">
              <a:extLst>
                <a:ext uri="{FF2B5EF4-FFF2-40B4-BE49-F238E27FC236}">
                  <a16:creationId xmlns:a16="http://schemas.microsoft.com/office/drawing/2014/main" id="{D5EC3A88-43FE-4A67-8D37-0742098646F7}"/>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1" name="Freeform 10">
              <a:extLst>
                <a:ext uri="{FF2B5EF4-FFF2-40B4-BE49-F238E27FC236}">
                  <a16:creationId xmlns:a16="http://schemas.microsoft.com/office/drawing/2014/main" id="{38B041E7-9972-4393-89AE-C65E971FA97C}"/>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 name="Freeform 11">
              <a:extLst>
                <a:ext uri="{FF2B5EF4-FFF2-40B4-BE49-F238E27FC236}">
                  <a16:creationId xmlns:a16="http://schemas.microsoft.com/office/drawing/2014/main" id="{EC600E41-E669-4502-A8E4-2A097C5F3E6C}"/>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35" name="íṧlíḍè">
            <a:extLst>
              <a:ext uri="{FF2B5EF4-FFF2-40B4-BE49-F238E27FC236}">
                <a16:creationId xmlns:a16="http://schemas.microsoft.com/office/drawing/2014/main" id="{36055DA3-55EC-4F15-84A0-274A9B40095E}"/>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36" name="ïş1ídè">
            <a:extLst>
              <a:ext uri="{FF2B5EF4-FFF2-40B4-BE49-F238E27FC236}">
                <a16:creationId xmlns:a16="http://schemas.microsoft.com/office/drawing/2014/main" id="{829F8D93-3CE4-45EC-BAAC-B36479E43A83}"/>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cs typeface="+mn-ea"/>
                <a:sym typeface="+mn-lt"/>
              </a:rPr>
              <a:t>输入标题内容</a:t>
            </a:r>
          </a:p>
        </p:txBody>
      </p:sp>
      <p:grpSp>
        <p:nvGrpSpPr>
          <p:cNvPr id="43" name="组合 42">
            <a:extLst>
              <a:ext uri="{FF2B5EF4-FFF2-40B4-BE49-F238E27FC236}">
                <a16:creationId xmlns:a16="http://schemas.microsoft.com/office/drawing/2014/main" id="{B4A2C1B7-A146-49E0-A497-85A8675D3CEA}"/>
              </a:ext>
            </a:extLst>
          </p:cNvPr>
          <p:cNvGrpSpPr/>
          <p:nvPr/>
        </p:nvGrpSpPr>
        <p:grpSpPr>
          <a:xfrm>
            <a:off x="925225" y="484441"/>
            <a:ext cx="11512319" cy="7057559"/>
            <a:chOff x="925225" y="484441"/>
            <a:chExt cx="11512319" cy="7057559"/>
          </a:xfrm>
        </p:grpSpPr>
        <p:sp>
          <p:nvSpPr>
            <p:cNvPr id="44" name="矩形 43">
              <a:extLst>
                <a:ext uri="{FF2B5EF4-FFF2-40B4-BE49-F238E27FC236}">
                  <a16:creationId xmlns:a16="http://schemas.microsoft.com/office/drawing/2014/main" id="{68B9AD02-B55A-4E19-9263-D403F4D9FA93}"/>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45" name="矩形: 圆角 4">
              <a:extLst>
                <a:ext uri="{FF2B5EF4-FFF2-40B4-BE49-F238E27FC236}">
                  <a16:creationId xmlns:a16="http://schemas.microsoft.com/office/drawing/2014/main" id="{9A04B175-5A62-40D9-9A0D-D03A872D8AB8}"/>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6" name="矩形: 圆角 4">
              <a:extLst>
                <a:ext uri="{FF2B5EF4-FFF2-40B4-BE49-F238E27FC236}">
                  <a16:creationId xmlns:a16="http://schemas.microsoft.com/office/drawing/2014/main" id="{74BB79C4-050B-411E-9140-DEC734A7BD18}"/>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7" name="矩形: 圆角 4">
              <a:extLst>
                <a:ext uri="{FF2B5EF4-FFF2-40B4-BE49-F238E27FC236}">
                  <a16:creationId xmlns:a16="http://schemas.microsoft.com/office/drawing/2014/main" id="{41E6D467-E8AE-40C0-AEDA-D96BA28E605A}"/>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8" name="矩形: 圆角 4">
              <a:extLst>
                <a:ext uri="{FF2B5EF4-FFF2-40B4-BE49-F238E27FC236}">
                  <a16:creationId xmlns:a16="http://schemas.microsoft.com/office/drawing/2014/main" id="{C69A03BD-073F-45D6-8962-D3DB9A9ED701}"/>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9" name="矩形: 圆角 4">
              <a:extLst>
                <a:ext uri="{FF2B5EF4-FFF2-40B4-BE49-F238E27FC236}">
                  <a16:creationId xmlns:a16="http://schemas.microsoft.com/office/drawing/2014/main" id="{FDFE98FC-3EDB-47A9-B4F8-348A04D62321}"/>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50" name="品派设计">
            <a:extLst>
              <a:ext uri="{FF2B5EF4-FFF2-40B4-BE49-F238E27FC236}">
                <a16:creationId xmlns:a16="http://schemas.microsoft.com/office/drawing/2014/main" id="{B91FCBA4-5149-466B-8665-573428388702}"/>
              </a:ext>
            </a:extLst>
          </p:cNvPr>
          <p:cNvGrpSpPr/>
          <p:nvPr/>
        </p:nvGrpSpPr>
        <p:grpSpPr>
          <a:xfrm>
            <a:off x="1016000" y="1845945"/>
            <a:ext cx="10153015" cy="3505200"/>
            <a:chOff x="1600" y="2907"/>
            <a:chExt cx="15989" cy="5520"/>
          </a:xfrm>
        </p:grpSpPr>
        <p:sp>
          <p:nvSpPr>
            <p:cNvPr id="51" name="椭圆 50">
              <a:extLst>
                <a:ext uri="{FF2B5EF4-FFF2-40B4-BE49-F238E27FC236}">
                  <a16:creationId xmlns:a16="http://schemas.microsoft.com/office/drawing/2014/main" id="{1038461C-3AE9-47B7-B4A5-EF8CD957886D}"/>
                </a:ext>
              </a:extLst>
            </p:cNvPr>
            <p:cNvSpPr/>
            <p:nvPr/>
          </p:nvSpPr>
          <p:spPr>
            <a:xfrm>
              <a:off x="8941" y="2907"/>
              <a:ext cx="1319" cy="1319"/>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zh-CN" altLang="en-US" dirty="0">
                <a:cs typeface="+mn-ea"/>
                <a:sym typeface="+mn-lt"/>
              </a:endParaRPr>
            </a:p>
          </p:txBody>
        </p:sp>
        <p:sp>
          <p:nvSpPr>
            <p:cNvPr id="52" name="Freeform 387">
              <a:extLst>
                <a:ext uri="{FF2B5EF4-FFF2-40B4-BE49-F238E27FC236}">
                  <a16:creationId xmlns:a16="http://schemas.microsoft.com/office/drawing/2014/main" id="{AA26C820-1CF3-4F61-971C-A55BB278C70D}"/>
                </a:ext>
              </a:extLst>
            </p:cNvPr>
            <p:cNvSpPr>
              <a:spLocks noEditPoints="1"/>
            </p:cNvSpPr>
            <p:nvPr/>
          </p:nvSpPr>
          <p:spPr bwMode="auto">
            <a:xfrm>
              <a:off x="9344" y="3239"/>
              <a:ext cx="558" cy="655"/>
            </a:xfrm>
            <a:custGeom>
              <a:avLst/>
              <a:gdLst/>
              <a:ahLst/>
              <a:cxnLst>
                <a:cxn ang="0">
                  <a:pos x="88900" y="107950"/>
                </a:cxn>
                <a:cxn ang="0">
                  <a:pos x="44450" y="107950"/>
                </a:cxn>
                <a:cxn ang="0">
                  <a:pos x="31750" y="111125"/>
                </a:cxn>
                <a:cxn ang="0">
                  <a:pos x="12700" y="139700"/>
                </a:cxn>
                <a:cxn ang="0">
                  <a:pos x="12700" y="146050"/>
                </a:cxn>
                <a:cxn ang="0">
                  <a:pos x="120650" y="146050"/>
                </a:cxn>
                <a:cxn ang="0">
                  <a:pos x="120650" y="139700"/>
                </a:cxn>
                <a:cxn ang="0">
                  <a:pos x="104775" y="114300"/>
                </a:cxn>
                <a:cxn ang="0">
                  <a:pos x="101600" y="111125"/>
                </a:cxn>
                <a:cxn ang="0">
                  <a:pos x="95250" y="107950"/>
                </a:cxn>
                <a:cxn ang="0">
                  <a:pos x="88900" y="107950"/>
                </a:cxn>
                <a:cxn ang="0">
                  <a:pos x="92075" y="95250"/>
                </a:cxn>
                <a:cxn ang="0">
                  <a:pos x="92075" y="95250"/>
                </a:cxn>
                <a:cxn ang="0">
                  <a:pos x="98425" y="95250"/>
                </a:cxn>
                <a:cxn ang="0">
                  <a:pos x="104775" y="98425"/>
                </a:cxn>
                <a:cxn ang="0">
                  <a:pos x="133350" y="139700"/>
                </a:cxn>
                <a:cxn ang="0">
                  <a:pos x="133350" y="149225"/>
                </a:cxn>
                <a:cxn ang="0">
                  <a:pos x="127000" y="155575"/>
                </a:cxn>
                <a:cxn ang="0">
                  <a:pos x="127000" y="155575"/>
                </a:cxn>
                <a:cxn ang="0">
                  <a:pos x="6350" y="155575"/>
                </a:cxn>
                <a:cxn ang="0">
                  <a:pos x="0" y="149225"/>
                </a:cxn>
                <a:cxn ang="0">
                  <a:pos x="0" y="149225"/>
                </a:cxn>
                <a:cxn ang="0">
                  <a:pos x="0" y="139700"/>
                </a:cxn>
                <a:cxn ang="0">
                  <a:pos x="25400" y="98425"/>
                </a:cxn>
                <a:cxn ang="0">
                  <a:pos x="38100" y="95250"/>
                </a:cxn>
                <a:cxn ang="0">
                  <a:pos x="12700" y="50800"/>
                </a:cxn>
                <a:cxn ang="0">
                  <a:pos x="66675" y="0"/>
                </a:cxn>
                <a:cxn ang="0">
                  <a:pos x="117475" y="50800"/>
                </a:cxn>
                <a:cxn ang="0">
                  <a:pos x="92075" y="95250"/>
                </a:cxn>
                <a:cxn ang="0">
                  <a:pos x="66675" y="9525"/>
                </a:cxn>
                <a:cxn ang="0">
                  <a:pos x="66675" y="9525"/>
                </a:cxn>
                <a:cxn ang="0">
                  <a:pos x="28575" y="34925"/>
                </a:cxn>
                <a:cxn ang="0">
                  <a:pos x="25400" y="50800"/>
                </a:cxn>
                <a:cxn ang="0">
                  <a:pos x="50800" y="88900"/>
                </a:cxn>
                <a:cxn ang="0">
                  <a:pos x="82550" y="88900"/>
                </a:cxn>
                <a:cxn ang="0">
                  <a:pos x="104775" y="50800"/>
                </a:cxn>
                <a:cxn ang="0">
                  <a:pos x="66675" y="9525"/>
                </a:cxn>
              </a:cxnLst>
              <a:rect l="0" t="0" r="0" b="0"/>
              <a:pathLst>
                <a:path w="42" h="49">
                  <a:moveTo>
                    <a:pt x="28" y="34"/>
                  </a:moveTo>
                  <a:cubicBezTo>
                    <a:pt x="14" y="34"/>
                    <a:pt x="14" y="34"/>
                    <a:pt x="14" y="34"/>
                  </a:cubicBezTo>
                  <a:cubicBezTo>
                    <a:pt x="12" y="34"/>
                    <a:pt x="11" y="34"/>
                    <a:pt x="10" y="35"/>
                  </a:cubicBezTo>
                  <a:cubicBezTo>
                    <a:pt x="6" y="36"/>
                    <a:pt x="4" y="40"/>
                    <a:pt x="4" y="44"/>
                  </a:cubicBezTo>
                  <a:cubicBezTo>
                    <a:pt x="4" y="46"/>
                    <a:pt x="4" y="46"/>
                    <a:pt x="4" y="46"/>
                  </a:cubicBezTo>
                  <a:cubicBezTo>
                    <a:pt x="38" y="46"/>
                    <a:pt x="38" y="46"/>
                    <a:pt x="38" y="46"/>
                  </a:cubicBezTo>
                  <a:cubicBezTo>
                    <a:pt x="38" y="44"/>
                    <a:pt x="38" y="44"/>
                    <a:pt x="38" y="44"/>
                  </a:cubicBezTo>
                  <a:cubicBezTo>
                    <a:pt x="38" y="41"/>
                    <a:pt x="36" y="37"/>
                    <a:pt x="33" y="36"/>
                  </a:cubicBezTo>
                  <a:cubicBezTo>
                    <a:pt x="33" y="35"/>
                    <a:pt x="32" y="35"/>
                    <a:pt x="32" y="35"/>
                  </a:cubicBezTo>
                  <a:cubicBezTo>
                    <a:pt x="31" y="34"/>
                    <a:pt x="31" y="34"/>
                    <a:pt x="30" y="34"/>
                  </a:cubicBezTo>
                  <a:cubicBezTo>
                    <a:pt x="29" y="34"/>
                    <a:pt x="29" y="34"/>
                    <a:pt x="28" y="34"/>
                  </a:cubicBezTo>
                  <a:close/>
                  <a:moveTo>
                    <a:pt x="29" y="30"/>
                  </a:moveTo>
                  <a:cubicBezTo>
                    <a:pt x="29" y="30"/>
                    <a:pt x="29" y="30"/>
                    <a:pt x="29" y="30"/>
                  </a:cubicBezTo>
                  <a:cubicBezTo>
                    <a:pt x="30" y="30"/>
                    <a:pt x="30" y="30"/>
                    <a:pt x="31" y="30"/>
                  </a:cubicBezTo>
                  <a:cubicBezTo>
                    <a:pt x="32" y="31"/>
                    <a:pt x="32" y="31"/>
                    <a:pt x="33" y="31"/>
                  </a:cubicBezTo>
                  <a:cubicBezTo>
                    <a:pt x="38" y="33"/>
                    <a:pt x="42" y="38"/>
                    <a:pt x="42" y="44"/>
                  </a:cubicBezTo>
                  <a:cubicBezTo>
                    <a:pt x="42" y="47"/>
                    <a:pt x="42" y="47"/>
                    <a:pt x="42" y="47"/>
                  </a:cubicBezTo>
                  <a:cubicBezTo>
                    <a:pt x="42" y="48"/>
                    <a:pt x="41" y="49"/>
                    <a:pt x="40" y="49"/>
                  </a:cubicBezTo>
                  <a:cubicBezTo>
                    <a:pt x="40" y="49"/>
                    <a:pt x="40" y="49"/>
                    <a:pt x="40" y="49"/>
                  </a:cubicBezTo>
                  <a:cubicBezTo>
                    <a:pt x="2" y="49"/>
                    <a:pt x="2" y="49"/>
                    <a:pt x="2" y="49"/>
                  </a:cubicBezTo>
                  <a:cubicBezTo>
                    <a:pt x="1" y="49"/>
                    <a:pt x="0" y="48"/>
                    <a:pt x="0" y="47"/>
                  </a:cubicBezTo>
                  <a:cubicBezTo>
                    <a:pt x="0" y="47"/>
                    <a:pt x="0" y="47"/>
                    <a:pt x="0" y="47"/>
                  </a:cubicBezTo>
                  <a:cubicBezTo>
                    <a:pt x="0" y="44"/>
                    <a:pt x="0" y="44"/>
                    <a:pt x="0" y="44"/>
                  </a:cubicBezTo>
                  <a:cubicBezTo>
                    <a:pt x="0" y="38"/>
                    <a:pt x="3" y="33"/>
                    <a:pt x="8" y="31"/>
                  </a:cubicBezTo>
                  <a:cubicBezTo>
                    <a:pt x="10" y="31"/>
                    <a:pt x="11" y="30"/>
                    <a:pt x="12" y="30"/>
                  </a:cubicBezTo>
                  <a:cubicBezTo>
                    <a:pt x="7" y="27"/>
                    <a:pt x="4" y="22"/>
                    <a:pt x="4" y="16"/>
                  </a:cubicBezTo>
                  <a:cubicBezTo>
                    <a:pt x="4" y="7"/>
                    <a:pt x="12" y="0"/>
                    <a:pt x="21" y="0"/>
                  </a:cubicBezTo>
                  <a:cubicBezTo>
                    <a:pt x="30" y="0"/>
                    <a:pt x="37" y="7"/>
                    <a:pt x="37" y="16"/>
                  </a:cubicBezTo>
                  <a:cubicBezTo>
                    <a:pt x="37" y="22"/>
                    <a:pt x="34" y="27"/>
                    <a:pt x="29" y="30"/>
                  </a:cubicBezTo>
                  <a:close/>
                  <a:moveTo>
                    <a:pt x="21" y="3"/>
                  </a:moveTo>
                  <a:cubicBezTo>
                    <a:pt x="21" y="3"/>
                    <a:pt x="21" y="3"/>
                    <a:pt x="21" y="3"/>
                  </a:cubicBezTo>
                  <a:cubicBezTo>
                    <a:pt x="16" y="3"/>
                    <a:pt x="11" y="6"/>
                    <a:pt x="9" y="11"/>
                  </a:cubicBezTo>
                  <a:cubicBezTo>
                    <a:pt x="9" y="13"/>
                    <a:pt x="8" y="14"/>
                    <a:pt x="8" y="16"/>
                  </a:cubicBezTo>
                  <a:cubicBezTo>
                    <a:pt x="8" y="21"/>
                    <a:pt x="11" y="26"/>
                    <a:pt x="16" y="28"/>
                  </a:cubicBezTo>
                  <a:cubicBezTo>
                    <a:pt x="19" y="29"/>
                    <a:pt x="23" y="29"/>
                    <a:pt x="26" y="28"/>
                  </a:cubicBezTo>
                  <a:cubicBezTo>
                    <a:pt x="30" y="26"/>
                    <a:pt x="33" y="21"/>
                    <a:pt x="33" y="16"/>
                  </a:cubicBezTo>
                  <a:cubicBezTo>
                    <a:pt x="33" y="9"/>
                    <a:pt x="28" y="3"/>
                    <a:pt x="21" y="3"/>
                  </a:cubicBezTo>
                  <a:close/>
                </a:path>
              </a:pathLst>
            </a:custGeom>
            <a:solidFill>
              <a:schemeClr val="bg1"/>
            </a:solidFill>
            <a:ln>
              <a:noFill/>
            </a:ln>
            <a:effectLst/>
          </p:spPr>
          <p:txBody>
            <a:bodyPr wrap="square" lIns="19050" tIns="19050" rIns="19050" bIns="19050" anchor="ctr">
              <a:noAutofit/>
            </a:bodyPr>
            <a:lstStyle/>
            <a:p>
              <a:pPr lvl="0" algn="ctr" defTabSz="228600" fontAlgn="base" hangingPunct="0">
                <a:buClrTx/>
                <a:buSzTx/>
                <a:buFontTx/>
                <a:defRPr/>
              </a:pPr>
              <a:endParaRPr lang="en-US" sz="1500" noProof="0">
                <a:ln>
                  <a:noFill/>
                </a:ln>
                <a:solidFill>
                  <a:srgbClr val="FFFFFF"/>
                </a:solidFill>
                <a:effectLst>
                  <a:outerShdw blurRad="38100" dist="38100" dir="2700000" algn="tl">
                    <a:srgbClr val="000000"/>
                  </a:outerShdw>
                </a:effectLst>
                <a:uLnTx/>
                <a:uFillTx/>
                <a:cs typeface="+mn-ea"/>
                <a:sym typeface="+mn-lt"/>
              </a:endParaRPr>
            </a:p>
          </p:txBody>
        </p:sp>
        <p:grpSp>
          <p:nvGrpSpPr>
            <p:cNvPr id="53" name="组合 52">
              <a:extLst>
                <a:ext uri="{FF2B5EF4-FFF2-40B4-BE49-F238E27FC236}">
                  <a16:creationId xmlns:a16="http://schemas.microsoft.com/office/drawing/2014/main" id="{C5CDDAA6-8DC8-4876-9CF5-8574011F9DE0}"/>
                </a:ext>
              </a:extLst>
            </p:cNvPr>
            <p:cNvGrpSpPr/>
            <p:nvPr/>
          </p:nvGrpSpPr>
          <p:grpSpPr>
            <a:xfrm>
              <a:off x="1600" y="4226"/>
              <a:ext cx="15989" cy="4201"/>
              <a:chOff x="1073" y="3590"/>
              <a:chExt cx="17057" cy="4482"/>
            </a:xfrm>
          </p:grpSpPr>
          <p:sp>
            <p:nvSpPr>
              <p:cNvPr id="69" name="任意多边形 7">
                <a:extLst>
                  <a:ext uri="{FF2B5EF4-FFF2-40B4-BE49-F238E27FC236}">
                    <a16:creationId xmlns:a16="http://schemas.microsoft.com/office/drawing/2014/main" id="{0012233C-CCBC-4126-8F69-826533117DE8}"/>
                  </a:ext>
                </a:extLst>
              </p:cNvPr>
              <p:cNvSpPr/>
              <p:nvPr/>
            </p:nvSpPr>
            <p:spPr>
              <a:xfrm>
                <a:off x="3521" y="3907"/>
                <a:ext cx="12159" cy="863"/>
              </a:xfrm>
              <a:custGeom>
                <a:avLst/>
                <a:gdLst>
                  <a:gd name="connsiteX0" fmla="*/ 0 w 12568"/>
                  <a:gd name="connsiteY0" fmla="*/ 863 h 863"/>
                  <a:gd name="connsiteX1" fmla="*/ 0 w 12568"/>
                  <a:gd name="connsiteY1" fmla="*/ 288 h 863"/>
                  <a:gd name="connsiteX2" fmla="*/ 288 w 12568"/>
                  <a:gd name="connsiteY2" fmla="*/ 0 h 863"/>
                  <a:gd name="connsiteX3" fmla="*/ 12280 w 12568"/>
                  <a:gd name="connsiteY3" fmla="*/ 0 h 863"/>
                  <a:gd name="connsiteX4" fmla="*/ 12568 w 12568"/>
                  <a:gd name="connsiteY4" fmla="*/ 288 h 863"/>
                  <a:gd name="connsiteX5" fmla="*/ 12568 w 12568"/>
                  <a:gd name="connsiteY5" fmla="*/ 863 h 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68" h="863">
                    <a:moveTo>
                      <a:pt x="0" y="863"/>
                    </a:moveTo>
                    <a:lnTo>
                      <a:pt x="0" y="288"/>
                    </a:lnTo>
                    <a:cubicBezTo>
                      <a:pt x="0" y="129"/>
                      <a:pt x="129" y="0"/>
                      <a:pt x="288" y="0"/>
                    </a:cubicBezTo>
                    <a:lnTo>
                      <a:pt x="12280" y="0"/>
                    </a:lnTo>
                    <a:cubicBezTo>
                      <a:pt x="12439" y="0"/>
                      <a:pt x="12568" y="129"/>
                      <a:pt x="12568" y="288"/>
                    </a:cubicBezTo>
                    <a:lnTo>
                      <a:pt x="12568" y="863"/>
                    </a:lnTo>
                  </a:path>
                </a:pathLst>
              </a:cu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cxnSp>
            <p:nvCxnSpPr>
              <p:cNvPr id="70" name="直接连接符 69">
                <a:extLst>
                  <a:ext uri="{FF2B5EF4-FFF2-40B4-BE49-F238E27FC236}">
                    <a16:creationId xmlns:a16="http://schemas.microsoft.com/office/drawing/2014/main" id="{590334D4-60AC-4848-9BF0-347D6A70A7EA}"/>
                  </a:ext>
                </a:extLst>
              </p:cNvPr>
              <p:cNvCxnSpPr/>
              <p:nvPr/>
            </p:nvCxnSpPr>
            <p:spPr>
              <a:xfrm>
                <a:off x="9600" y="3590"/>
                <a:ext cx="0" cy="1180"/>
              </a:xfrm>
              <a:prstGeom prst="line">
                <a:avLst/>
              </a:pr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71" name="圆角矩形 11">
                <a:extLst>
                  <a:ext uri="{FF2B5EF4-FFF2-40B4-BE49-F238E27FC236}">
                    <a16:creationId xmlns:a16="http://schemas.microsoft.com/office/drawing/2014/main" id="{490AC433-B9D2-4A6E-9610-70143E64597B}"/>
                  </a:ext>
                </a:extLst>
              </p:cNvPr>
              <p:cNvSpPr/>
              <p:nvPr/>
            </p:nvSpPr>
            <p:spPr>
              <a:xfrm>
                <a:off x="1073" y="4770"/>
                <a:ext cx="4887" cy="3303"/>
              </a:xfrm>
              <a:prstGeom prst="roundRect">
                <a:avLst>
                  <a:gd name="adj" fmla="val 7599"/>
                </a:avLst>
              </a:pr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圆角矩形 14">
                <a:extLst>
                  <a:ext uri="{FF2B5EF4-FFF2-40B4-BE49-F238E27FC236}">
                    <a16:creationId xmlns:a16="http://schemas.microsoft.com/office/drawing/2014/main" id="{91CC5619-A583-4FB1-AD6C-90FC11DF5A1F}"/>
                  </a:ext>
                </a:extLst>
              </p:cNvPr>
              <p:cNvSpPr/>
              <p:nvPr/>
            </p:nvSpPr>
            <p:spPr>
              <a:xfrm>
                <a:off x="7164" y="4770"/>
                <a:ext cx="4887" cy="3303"/>
              </a:xfrm>
              <a:prstGeom prst="roundRect">
                <a:avLst>
                  <a:gd name="adj" fmla="val 7599"/>
                </a:avLst>
              </a:pr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 name="圆角矩形 15">
                <a:extLst>
                  <a:ext uri="{FF2B5EF4-FFF2-40B4-BE49-F238E27FC236}">
                    <a16:creationId xmlns:a16="http://schemas.microsoft.com/office/drawing/2014/main" id="{DAC680D0-B2B9-4C8C-AFB1-A423DFE65E80}"/>
                  </a:ext>
                </a:extLst>
              </p:cNvPr>
              <p:cNvSpPr/>
              <p:nvPr/>
            </p:nvSpPr>
            <p:spPr>
              <a:xfrm>
                <a:off x="13244" y="4770"/>
                <a:ext cx="4887" cy="3303"/>
              </a:xfrm>
              <a:prstGeom prst="roundRect">
                <a:avLst>
                  <a:gd name="adj" fmla="val 7599"/>
                </a:avLst>
              </a:pr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4" name="组合 53">
              <a:extLst>
                <a:ext uri="{FF2B5EF4-FFF2-40B4-BE49-F238E27FC236}">
                  <a16:creationId xmlns:a16="http://schemas.microsoft.com/office/drawing/2014/main" id="{2095A803-2136-4032-81CE-DD538F92BA25}"/>
                </a:ext>
              </a:extLst>
            </p:cNvPr>
            <p:cNvGrpSpPr/>
            <p:nvPr/>
          </p:nvGrpSpPr>
          <p:grpSpPr>
            <a:xfrm>
              <a:off x="14817" y="4933"/>
              <a:ext cx="934" cy="934"/>
              <a:chOff x="14817" y="4933"/>
              <a:chExt cx="934" cy="934"/>
            </a:xfrm>
          </p:grpSpPr>
          <p:sp>
            <p:nvSpPr>
              <p:cNvPr id="67" name="椭圆 66">
                <a:extLst>
                  <a:ext uri="{FF2B5EF4-FFF2-40B4-BE49-F238E27FC236}">
                    <a16:creationId xmlns:a16="http://schemas.microsoft.com/office/drawing/2014/main" id="{44093DF4-C78D-4F1F-826E-8F79B381CA5E}"/>
                  </a:ext>
                </a:extLst>
              </p:cNvPr>
              <p:cNvSpPr/>
              <p:nvPr/>
            </p:nvSpPr>
            <p:spPr>
              <a:xfrm>
                <a:off x="14817" y="4933"/>
                <a:ext cx="934" cy="934"/>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zh-CN" altLang="en-US">
                  <a:cs typeface="+mn-ea"/>
                  <a:sym typeface="+mn-lt"/>
                </a:endParaRPr>
              </a:p>
            </p:txBody>
          </p:sp>
          <p:sp>
            <p:nvSpPr>
              <p:cNvPr id="68" name="Freeform 160">
                <a:extLst>
                  <a:ext uri="{FF2B5EF4-FFF2-40B4-BE49-F238E27FC236}">
                    <a16:creationId xmlns:a16="http://schemas.microsoft.com/office/drawing/2014/main" id="{03A16BD5-7BE7-4B86-A663-81808338FD9F}"/>
                  </a:ext>
                </a:extLst>
              </p:cNvPr>
              <p:cNvSpPr>
                <a:spLocks noEditPoints="1"/>
              </p:cNvSpPr>
              <p:nvPr/>
            </p:nvSpPr>
            <p:spPr bwMode="auto">
              <a:xfrm>
                <a:off x="15038" y="5116"/>
                <a:ext cx="492" cy="569"/>
              </a:xfrm>
              <a:custGeom>
                <a:avLst/>
                <a:gdLst/>
                <a:ahLst/>
                <a:cxnLst>
                  <a:cxn ang="0">
                    <a:pos x="121934" y="104775"/>
                  </a:cxn>
                  <a:cxn ang="0">
                    <a:pos x="141187" y="114300"/>
                  </a:cxn>
                  <a:cxn ang="0">
                    <a:pos x="141187" y="114300"/>
                  </a:cxn>
                  <a:cxn ang="0">
                    <a:pos x="150813" y="133350"/>
                  </a:cxn>
                  <a:cxn ang="0">
                    <a:pos x="121934" y="161925"/>
                  </a:cxn>
                  <a:cxn ang="0">
                    <a:pos x="93055" y="133350"/>
                  </a:cxn>
                  <a:cxn ang="0">
                    <a:pos x="96264" y="123825"/>
                  </a:cxn>
                  <a:cxn ang="0">
                    <a:pos x="67385" y="107950"/>
                  </a:cxn>
                  <a:cxn ang="0">
                    <a:pos x="64176" y="107950"/>
                  </a:cxn>
                  <a:cxn ang="0">
                    <a:pos x="64176" y="107950"/>
                  </a:cxn>
                  <a:cxn ang="0">
                    <a:pos x="38505" y="117475"/>
                  </a:cxn>
                  <a:cxn ang="0">
                    <a:pos x="0" y="82550"/>
                  </a:cxn>
                  <a:cxn ang="0">
                    <a:pos x="38505" y="44450"/>
                  </a:cxn>
                  <a:cxn ang="0">
                    <a:pos x="64176" y="53975"/>
                  </a:cxn>
                  <a:cxn ang="0">
                    <a:pos x="64176" y="53975"/>
                  </a:cxn>
                  <a:cxn ang="0">
                    <a:pos x="64176" y="53975"/>
                  </a:cxn>
                  <a:cxn ang="0">
                    <a:pos x="67385" y="57150"/>
                  </a:cxn>
                  <a:cxn ang="0">
                    <a:pos x="96264" y="38100"/>
                  </a:cxn>
                  <a:cxn ang="0">
                    <a:pos x="93055" y="28575"/>
                  </a:cxn>
                  <a:cxn ang="0">
                    <a:pos x="121934" y="0"/>
                  </a:cxn>
                  <a:cxn ang="0">
                    <a:pos x="150813" y="28575"/>
                  </a:cxn>
                  <a:cxn ang="0">
                    <a:pos x="121934" y="57150"/>
                  </a:cxn>
                  <a:cxn ang="0">
                    <a:pos x="102681" y="47625"/>
                  </a:cxn>
                  <a:cxn ang="0">
                    <a:pos x="102681" y="47625"/>
                  </a:cxn>
                  <a:cxn ang="0">
                    <a:pos x="73802" y="66675"/>
                  </a:cxn>
                  <a:cxn ang="0">
                    <a:pos x="77011" y="82550"/>
                  </a:cxn>
                  <a:cxn ang="0">
                    <a:pos x="73802" y="95250"/>
                  </a:cxn>
                  <a:cxn ang="0">
                    <a:pos x="102681" y="114300"/>
                  </a:cxn>
                  <a:cxn ang="0">
                    <a:pos x="102681" y="114300"/>
                  </a:cxn>
                  <a:cxn ang="0">
                    <a:pos x="102681" y="114300"/>
                  </a:cxn>
                  <a:cxn ang="0">
                    <a:pos x="102681" y="114300"/>
                  </a:cxn>
                  <a:cxn ang="0">
                    <a:pos x="121934" y="104775"/>
                  </a:cxn>
                  <a:cxn ang="0">
                    <a:pos x="134769" y="120650"/>
                  </a:cxn>
                  <a:cxn ang="0">
                    <a:pos x="134769" y="120650"/>
                  </a:cxn>
                  <a:cxn ang="0">
                    <a:pos x="121934" y="117475"/>
                  </a:cxn>
                  <a:cxn ang="0">
                    <a:pos x="112308" y="120650"/>
                  </a:cxn>
                  <a:cxn ang="0">
                    <a:pos x="112308" y="120650"/>
                  </a:cxn>
                  <a:cxn ang="0">
                    <a:pos x="105890" y="133350"/>
                  </a:cxn>
                  <a:cxn ang="0">
                    <a:pos x="121934" y="149225"/>
                  </a:cxn>
                  <a:cxn ang="0">
                    <a:pos x="137978" y="133350"/>
                  </a:cxn>
                  <a:cxn ang="0">
                    <a:pos x="134769" y="120650"/>
                  </a:cxn>
                  <a:cxn ang="0">
                    <a:pos x="134769" y="120650"/>
                  </a:cxn>
                  <a:cxn ang="0">
                    <a:pos x="54549" y="63500"/>
                  </a:cxn>
                  <a:cxn ang="0">
                    <a:pos x="54549" y="63500"/>
                  </a:cxn>
                  <a:cxn ang="0">
                    <a:pos x="38505" y="57150"/>
                  </a:cxn>
                  <a:cxn ang="0">
                    <a:pos x="12835" y="82550"/>
                  </a:cxn>
                  <a:cxn ang="0">
                    <a:pos x="38505" y="107950"/>
                  </a:cxn>
                  <a:cxn ang="0">
                    <a:pos x="54549" y="98425"/>
                  </a:cxn>
                  <a:cxn ang="0">
                    <a:pos x="54549" y="98425"/>
                  </a:cxn>
                  <a:cxn ang="0">
                    <a:pos x="64176" y="82550"/>
                  </a:cxn>
                  <a:cxn ang="0">
                    <a:pos x="54549" y="63500"/>
                  </a:cxn>
                  <a:cxn ang="0">
                    <a:pos x="54549" y="63500"/>
                  </a:cxn>
                  <a:cxn ang="0">
                    <a:pos x="121934" y="12700"/>
                  </a:cxn>
                  <a:cxn ang="0">
                    <a:pos x="121934" y="12700"/>
                  </a:cxn>
                  <a:cxn ang="0">
                    <a:pos x="105890" y="28575"/>
                  </a:cxn>
                  <a:cxn ang="0">
                    <a:pos x="109099" y="38100"/>
                  </a:cxn>
                  <a:cxn ang="0">
                    <a:pos x="109099" y="38100"/>
                  </a:cxn>
                  <a:cxn ang="0">
                    <a:pos x="112308" y="41275"/>
                  </a:cxn>
                  <a:cxn ang="0">
                    <a:pos x="112308" y="41275"/>
                  </a:cxn>
                  <a:cxn ang="0">
                    <a:pos x="121934" y="44450"/>
                  </a:cxn>
                  <a:cxn ang="0">
                    <a:pos x="137978" y="28575"/>
                  </a:cxn>
                  <a:cxn ang="0">
                    <a:pos x="121934" y="12700"/>
                  </a:cxn>
                </a:cxnLst>
                <a:rect l="0" t="0" r="0" b="0"/>
                <a:pathLst>
                  <a:path w="47" h="51">
                    <a:moveTo>
                      <a:pt x="38" y="33"/>
                    </a:moveTo>
                    <a:cubicBezTo>
                      <a:pt x="41" y="33"/>
                      <a:pt x="43" y="34"/>
                      <a:pt x="44" y="36"/>
                    </a:cubicBezTo>
                    <a:cubicBezTo>
                      <a:pt x="44" y="36"/>
                      <a:pt x="44" y="36"/>
                      <a:pt x="44" y="36"/>
                    </a:cubicBezTo>
                    <a:cubicBezTo>
                      <a:pt x="46" y="37"/>
                      <a:pt x="47" y="40"/>
                      <a:pt x="47" y="42"/>
                    </a:cubicBezTo>
                    <a:cubicBezTo>
                      <a:pt x="47" y="47"/>
                      <a:pt x="43" y="51"/>
                      <a:pt x="38" y="51"/>
                    </a:cubicBezTo>
                    <a:cubicBezTo>
                      <a:pt x="33" y="51"/>
                      <a:pt x="29" y="47"/>
                      <a:pt x="29" y="42"/>
                    </a:cubicBezTo>
                    <a:cubicBezTo>
                      <a:pt x="29" y="41"/>
                      <a:pt x="30" y="40"/>
                      <a:pt x="30" y="39"/>
                    </a:cubicBezTo>
                    <a:cubicBezTo>
                      <a:pt x="21" y="34"/>
                      <a:pt x="21" y="34"/>
                      <a:pt x="21" y="34"/>
                    </a:cubicBezTo>
                    <a:cubicBezTo>
                      <a:pt x="21" y="34"/>
                      <a:pt x="20" y="34"/>
                      <a:pt x="20" y="34"/>
                    </a:cubicBezTo>
                    <a:cubicBezTo>
                      <a:pt x="20" y="34"/>
                      <a:pt x="20" y="34"/>
                      <a:pt x="20" y="34"/>
                    </a:cubicBezTo>
                    <a:cubicBezTo>
                      <a:pt x="18" y="36"/>
                      <a:pt x="15" y="37"/>
                      <a:pt x="12" y="37"/>
                    </a:cubicBezTo>
                    <a:cubicBezTo>
                      <a:pt x="5" y="37"/>
                      <a:pt x="0" y="32"/>
                      <a:pt x="0" y="26"/>
                    </a:cubicBezTo>
                    <a:cubicBezTo>
                      <a:pt x="0" y="19"/>
                      <a:pt x="5" y="14"/>
                      <a:pt x="12" y="14"/>
                    </a:cubicBezTo>
                    <a:cubicBezTo>
                      <a:pt x="15" y="14"/>
                      <a:pt x="18" y="15"/>
                      <a:pt x="20" y="17"/>
                    </a:cubicBezTo>
                    <a:cubicBezTo>
                      <a:pt x="20" y="17"/>
                      <a:pt x="20" y="17"/>
                      <a:pt x="20" y="17"/>
                    </a:cubicBezTo>
                    <a:cubicBezTo>
                      <a:pt x="20" y="17"/>
                      <a:pt x="20" y="17"/>
                      <a:pt x="20" y="17"/>
                    </a:cubicBezTo>
                    <a:cubicBezTo>
                      <a:pt x="20" y="17"/>
                      <a:pt x="21" y="17"/>
                      <a:pt x="21" y="18"/>
                    </a:cubicBezTo>
                    <a:cubicBezTo>
                      <a:pt x="30" y="12"/>
                      <a:pt x="30" y="12"/>
                      <a:pt x="30" y="12"/>
                    </a:cubicBezTo>
                    <a:cubicBezTo>
                      <a:pt x="30" y="11"/>
                      <a:pt x="29" y="10"/>
                      <a:pt x="29" y="9"/>
                    </a:cubicBezTo>
                    <a:cubicBezTo>
                      <a:pt x="29" y="4"/>
                      <a:pt x="33" y="0"/>
                      <a:pt x="38" y="0"/>
                    </a:cubicBezTo>
                    <a:cubicBezTo>
                      <a:pt x="43" y="0"/>
                      <a:pt x="47" y="4"/>
                      <a:pt x="47" y="9"/>
                    </a:cubicBezTo>
                    <a:cubicBezTo>
                      <a:pt x="47" y="14"/>
                      <a:pt x="43" y="18"/>
                      <a:pt x="38" y="18"/>
                    </a:cubicBezTo>
                    <a:cubicBezTo>
                      <a:pt x="36" y="18"/>
                      <a:pt x="34" y="17"/>
                      <a:pt x="32" y="15"/>
                    </a:cubicBezTo>
                    <a:cubicBezTo>
                      <a:pt x="32" y="15"/>
                      <a:pt x="32" y="15"/>
                      <a:pt x="32" y="15"/>
                    </a:cubicBezTo>
                    <a:cubicBezTo>
                      <a:pt x="23" y="21"/>
                      <a:pt x="23" y="21"/>
                      <a:pt x="23" y="21"/>
                    </a:cubicBezTo>
                    <a:cubicBezTo>
                      <a:pt x="23" y="22"/>
                      <a:pt x="24" y="24"/>
                      <a:pt x="24" y="26"/>
                    </a:cubicBezTo>
                    <a:cubicBezTo>
                      <a:pt x="24" y="27"/>
                      <a:pt x="23" y="29"/>
                      <a:pt x="23" y="30"/>
                    </a:cubicBezTo>
                    <a:cubicBezTo>
                      <a:pt x="32" y="36"/>
                      <a:pt x="32" y="36"/>
                      <a:pt x="32" y="36"/>
                    </a:cubicBezTo>
                    <a:cubicBezTo>
                      <a:pt x="32" y="36"/>
                      <a:pt x="32" y="36"/>
                      <a:pt x="32" y="36"/>
                    </a:cubicBezTo>
                    <a:cubicBezTo>
                      <a:pt x="32" y="36"/>
                      <a:pt x="32" y="36"/>
                      <a:pt x="32" y="36"/>
                    </a:cubicBezTo>
                    <a:cubicBezTo>
                      <a:pt x="32" y="36"/>
                      <a:pt x="32" y="36"/>
                      <a:pt x="32" y="36"/>
                    </a:cubicBezTo>
                    <a:cubicBezTo>
                      <a:pt x="34" y="34"/>
                      <a:pt x="36" y="33"/>
                      <a:pt x="38" y="33"/>
                    </a:cubicBezTo>
                    <a:close/>
                    <a:moveTo>
                      <a:pt x="42" y="38"/>
                    </a:moveTo>
                    <a:cubicBezTo>
                      <a:pt x="42" y="38"/>
                      <a:pt x="42" y="38"/>
                      <a:pt x="42" y="38"/>
                    </a:cubicBezTo>
                    <a:cubicBezTo>
                      <a:pt x="41" y="38"/>
                      <a:pt x="40" y="37"/>
                      <a:pt x="38" y="37"/>
                    </a:cubicBezTo>
                    <a:cubicBezTo>
                      <a:pt x="37" y="37"/>
                      <a:pt x="36" y="38"/>
                      <a:pt x="35" y="38"/>
                    </a:cubicBezTo>
                    <a:cubicBezTo>
                      <a:pt x="35" y="38"/>
                      <a:pt x="35" y="38"/>
                      <a:pt x="35" y="38"/>
                    </a:cubicBezTo>
                    <a:cubicBezTo>
                      <a:pt x="34" y="39"/>
                      <a:pt x="33" y="41"/>
                      <a:pt x="33" y="42"/>
                    </a:cubicBezTo>
                    <a:cubicBezTo>
                      <a:pt x="33" y="45"/>
                      <a:pt x="36" y="47"/>
                      <a:pt x="38" y="47"/>
                    </a:cubicBezTo>
                    <a:cubicBezTo>
                      <a:pt x="41" y="47"/>
                      <a:pt x="43" y="45"/>
                      <a:pt x="43" y="42"/>
                    </a:cubicBezTo>
                    <a:cubicBezTo>
                      <a:pt x="43" y="41"/>
                      <a:pt x="43" y="39"/>
                      <a:pt x="42" y="38"/>
                    </a:cubicBezTo>
                    <a:cubicBezTo>
                      <a:pt x="42" y="38"/>
                      <a:pt x="42" y="38"/>
                      <a:pt x="42" y="38"/>
                    </a:cubicBezTo>
                    <a:close/>
                    <a:moveTo>
                      <a:pt x="17" y="20"/>
                    </a:moveTo>
                    <a:cubicBezTo>
                      <a:pt x="17" y="20"/>
                      <a:pt x="17" y="20"/>
                      <a:pt x="17" y="20"/>
                    </a:cubicBezTo>
                    <a:cubicBezTo>
                      <a:pt x="16" y="18"/>
                      <a:pt x="14" y="18"/>
                      <a:pt x="12" y="18"/>
                    </a:cubicBezTo>
                    <a:cubicBezTo>
                      <a:pt x="7" y="18"/>
                      <a:pt x="4" y="21"/>
                      <a:pt x="4" y="26"/>
                    </a:cubicBezTo>
                    <a:cubicBezTo>
                      <a:pt x="4" y="30"/>
                      <a:pt x="7" y="34"/>
                      <a:pt x="12" y="34"/>
                    </a:cubicBezTo>
                    <a:cubicBezTo>
                      <a:pt x="14" y="34"/>
                      <a:pt x="16" y="33"/>
                      <a:pt x="17" y="31"/>
                    </a:cubicBezTo>
                    <a:cubicBezTo>
                      <a:pt x="17" y="31"/>
                      <a:pt x="17" y="31"/>
                      <a:pt x="17" y="31"/>
                    </a:cubicBezTo>
                    <a:cubicBezTo>
                      <a:pt x="19" y="30"/>
                      <a:pt x="20" y="28"/>
                      <a:pt x="20" y="26"/>
                    </a:cubicBezTo>
                    <a:cubicBezTo>
                      <a:pt x="20" y="23"/>
                      <a:pt x="19" y="21"/>
                      <a:pt x="17" y="20"/>
                    </a:cubicBezTo>
                    <a:cubicBezTo>
                      <a:pt x="17" y="20"/>
                      <a:pt x="17" y="20"/>
                      <a:pt x="17" y="20"/>
                    </a:cubicBezTo>
                    <a:close/>
                    <a:moveTo>
                      <a:pt x="38" y="4"/>
                    </a:moveTo>
                    <a:cubicBezTo>
                      <a:pt x="38" y="4"/>
                      <a:pt x="38" y="4"/>
                      <a:pt x="38" y="4"/>
                    </a:cubicBezTo>
                    <a:cubicBezTo>
                      <a:pt x="36" y="4"/>
                      <a:pt x="33" y="7"/>
                      <a:pt x="33" y="9"/>
                    </a:cubicBezTo>
                    <a:cubicBezTo>
                      <a:pt x="33" y="10"/>
                      <a:pt x="34" y="11"/>
                      <a:pt x="34" y="12"/>
                    </a:cubicBezTo>
                    <a:cubicBezTo>
                      <a:pt x="34" y="12"/>
                      <a:pt x="34" y="12"/>
                      <a:pt x="34" y="12"/>
                    </a:cubicBezTo>
                    <a:cubicBezTo>
                      <a:pt x="34" y="12"/>
                      <a:pt x="34" y="12"/>
                      <a:pt x="35" y="13"/>
                    </a:cubicBezTo>
                    <a:cubicBezTo>
                      <a:pt x="35" y="13"/>
                      <a:pt x="35" y="13"/>
                      <a:pt x="35" y="13"/>
                    </a:cubicBezTo>
                    <a:cubicBezTo>
                      <a:pt x="36" y="14"/>
                      <a:pt x="37" y="14"/>
                      <a:pt x="38" y="14"/>
                    </a:cubicBezTo>
                    <a:cubicBezTo>
                      <a:pt x="41" y="14"/>
                      <a:pt x="43" y="12"/>
                      <a:pt x="43" y="9"/>
                    </a:cubicBezTo>
                    <a:cubicBezTo>
                      <a:pt x="43" y="7"/>
                      <a:pt x="41" y="4"/>
                      <a:pt x="38" y="4"/>
                    </a:cubicBezTo>
                    <a:close/>
                  </a:path>
                </a:pathLst>
              </a:custGeom>
              <a:solidFill>
                <a:schemeClr val="bg1"/>
              </a:solidFill>
              <a:ln>
                <a:noFill/>
              </a:ln>
              <a:effectLst/>
            </p:spPr>
            <p:txBody>
              <a:bodyPr wrap="square" lIns="19050" tIns="19050" rIns="19050" bIns="19050" anchor="ctr">
                <a:noAutofit/>
              </a:bodyPr>
              <a:lstStyle/>
              <a:p>
                <a:pPr lvl="0" algn="ctr" defTabSz="228600" fontAlgn="base" hangingPunct="0">
                  <a:buClrTx/>
                  <a:buSzTx/>
                  <a:buFontTx/>
                  <a:defRPr/>
                </a:pPr>
                <a:endParaRPr lang="en-US" sz="1500" noProof="0">
                  <a:ln>
                    <a:noFill/>
                  </a:ln>
                  <a:solidFill>
                    <a:srgbClr val="FFFFFF"/>
                  </a:solidFill>
                  <a:effectLst>
                    <a:outerShdw blurRad="38100" dist="38100" dir="2700000" algn="tl">
                      <a:srgbClr val="000000"/>
                    </a:outerShdw>
                  </a:effectLst>
                  <a:uLnTx/>
                  <a:uFillTx/>
                  <a:cs typeface="+mn-ea"/>
                  <a:sym typeface="+mn-lt"/>
                </a:endParaRPr>
              </a:p>
            </p:txBody>
          </p:sp>
        </p:grpSp>
        <p:grpSp>
          <p:nvGrpSpPr>
            <p:cNvPr id="55" name="组合 54">
              <a:extLst>
                <a:ext uri="{FF2B5EF4-FFF2-40B4-BE49-F238E27FC236}">
                  <a16:creationId xmlns:a16="http://schemas.microsoft.com/office/drawing/2014/main" id="{E5542C1C-1A5A-44ED-8891-32B27B6AD2BB}"/>
                </a:ext>
              </a:extLst>
            </p:cNvPr>
            <p:cNvGrpSpPr/>
            <p:nvPr/>
          </p:nvGrpSpPr>
          <p:grpSpPr>
            <a:xfrm>
              <a:off x="9135" y="4933"/>
              <a:ext cx="934" cy="934"/>
              <a:chOff x="9135" y="4933"/>
              <a:chExt cx="934" cy="934"/>
            </a:xfrm>
          </p:grpSpPr>
          <p:sp>
            <p:nvSpPr>
              <p:cNvPr id="65" name="椭圆 64">
                <a:extLst>
                  <a:ext uri="{FF2B5EF4-FFF2-40B4-BE49-F238E27FC236}">
                    <a16:creationId xmlns:a16="http://schemas.microsoft.com/office/drawing/2014/main" id="{85716683-77FC-465E-A4E3-7C13F5E7BB4A}"/>
                  </a:ext>
                </a:extLst>
              </p:cNvPr>
              <p:cNvSpPr/>
              <p:nvPr/>
            </p:nvSpPr>
            <p:spPr>
              <a:xfrm>
                <a:off x="9135" y="4933"/>
                <a:ext cx="934" cy="934"/>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zh-CN" altLang="en-US">
                  <a:cs typeface="+mn-ea"/>
                  <a:sym typeface="+mn-lt"/>
                </a:endParaRPr>
              </a:p>
            </p:txBody>
          </p:sp>
          <p:sp>
            <p:nvSpPr>
              <p:cNvPr id="66" name="Freeform 83">
                <a:extLst>
                  <a:ext uri="{FF2B5EF4-FFF2-40B4-BE49-F238E27FC236}">
                    <a16:creationId xmlns:a16="http://schemas.microsoft.com/office/drawing/2014/main" id="{C295410F-5BAD-4B5C-8D3F-D276C6F86885}"/>
                  </a:ext>
                </a:extLst>
              </p:cNvPr>
              <p:cNvSpPr>
                <a:spLocks noEditPoints="1"/>
              </p:cNvSpPr>
              <p:nvPr/>
            </p:nvSpPr>
            <p:spPr bwMode="auto">
              <a:xfrm>
                <a:off x="9371" y="5116"/>
                <a:ext cx="492" cy="555"/>
              </a:xfrm>
              <a:custGeom>
                <a:avLst/>
                <a:gdLst/>
                <a:ahLst/>
                <a:cxnLst>
                  <a:cxn ang="0">
                    <a:pos x="79375" y="0"/>
                  </a:cxn>
                  <a:cxn ang="0">
                    <a:pos x="127000" y="22225"/>
                  </a:cxn>
                  <a:cxn ang="0">
                    <a:pos x="136525" y="111125"/>
                  </a:cxn>
                  <a:cxn ang="0">
                    <a:pos x="104775" y="136525"/>
                  </a:cxn>
                  <a:cxn ang="0">
                    <a:pos x="82550" y="158750"/>
                  </a:cxn>
                  <a:cxn ang="0">
                    <a:pos x="73025" y="158750"/>
                  </a:cxn>
                  <a:cxn ang="0">
                    <a:pos x="73025" y="158750"/>
                  </a:cxn>
                  <a:cxn ang="0">
                    <a:pos x="73025" y="158750"/>
                  </a:cxn>
                  <a:cxn ang="0">
                    <a:pos x="50800" y="136525"/>
                  </a:cxn>
                  <a:cxn ang="0">
                    <a:pos x="19050" y="111125"/>
                  </a:cxn>
                  <a:cxn ang="0">
                    <a:pos x="28575" y="22225"/>
                  </a:cxn>
                  <a:cxn ang="0">
                    <a:pos x="79375" y="0"/>
                  </a:cxn>
                  <a:cxn ang="0">
                    <a:pos x="79375" y="34925"/>
                  </a:cxn>
                  <a:cxn ang="0">
                    <a:pos x="79375" y="34925"/>
                  </a:cxn>
                  <a:cxn ang="0">
                    <a:pos x="101600" y="44450"/>
                  </a:cxn>
                  <a:cxn ang="0">
                    <a:pos x="114300" y="69850"/>
                  </a:cxn>
                  <a:cxn ang="0">
                    <a:pos x="101600" y="95250"/>
                  </a:cxn>
                  <a:cxn ang="0">
                    <a:pos x="79375" y="104775"/>
                  </a:cxn>
                  <a:cxn ang="0">
                    <a:pos x="53975" y="95250"/>
                  </a:cxn>
                  <a:cxn ang="0">
                    <a:pos x="41275" y="69850"/>
                  </a:cxn>
                  <a:cxn ang="0">
                    <a:pos x="53975" y="44450"/>
                  </a:cxn>
                  <a:cxn ang="0">
                    <a:pos x="79375" y="34925"/>
                  </a:cxn>
                  <a:cxn ang="0">
                    <a:pos x="98425" y="50800"/>
                  </a:cxn>
                  <a:cxn ang="0">
                    <a:pos x="98425" y="50800"/>
                  </a:cxn>
                  <a:cxn ang="0">
                    <a:pos x="79375" y="41275"/>
                  </a:cxn>
                  <a:cxn ang="0">
                    <a:pos x="57150" y="50800"/>
                  </a:cxn>
                  <a:cxn ang="0">
                    <a:pos x="50800" y="69850"/>
                  </a:cxn>
                  <a:cxn ang="0">
                    <a:pos x="57150" y="88900"/>
                  </a:cxn>
                  <a:cxn ang="0">
                    <a:pos x="79375" y="98425"/>
                  </a:cxn>
                  <a:cxn ang="0">
                    <a:pos x="98425" y="88900"/>
                  </a:cxn>
                  <a:cxn ang="0">
                    <a:pos x="104775" y="69850"/>
                  </a:cxn>
                  <a:cxn ang="0">
                    <a:pos x="98425" y="50800"/>
                  </a:cxn>
                  <a:cxn ang="0">
                    <a:pos x="117475" y="28575"/>
                  </a:cxn>
                  <a:cxn ang="0">
                    <a:pos x="117475" y="28575"/>
                  </a:cxn>
                  <a:cxn ang="0">
                    <a:pos x="79375" y="12700"/>
                  </a:cxn>
                  <a:cxn ang="0">
                    <a:pos x="38100" y="28575"/>
                  </a:cxn>
                  <a:cxn ang="0">
                    <a:pos x="28575" y="104775"/>
                  </a:cxn>
                  <a:cxn ang="0">
                    <a:pos x="57150" y="123825"/>
                  </a:cxn>
                  <a:cxn ang="0">
                    <a:pos x="60325" y="127000"/>
                  </a:cxn>
                  <a:cxn ang="0">
                    <a:pos x="79375" y="146050"/>
                  </a:cxn>
                  <a:cxn ang="0">
                    <a:pos x="95250" y="127000"/>
                  </a:cxn>
                  <a:cxn ang="0">
                    <a:pos x="98425" y="123825"/>
                  </a:cxn>
                  <a:cxn ang="0">
                    <a:pos x="127000" y="104775"/>
                  </a:cxn>
                  <a:cxn ang="0">
                    <a:pos x="117475" y="28575"/>
                  </a:cxn>
                </a:cxnLst>
                <a:rect l="0" t="0" r="0" b="0"/>
                <a:pathLst>
                  <a:path w="49" h="51">
                    <a:moveTo>
                      <a:pt x="25" y="0"/>
                    </a:moveTo>
                    <a:cubicBezTo>
                      <a:pt x="31" y="0"/>
                      <a:pt x="36" y="3"/>
                      <a:pt x="40" y="7"/>
                    </a:cubicBezTo>
                    <a:cubicBezTo>
                      <a:pt x="48" y="14"/>
                      <a:pt x="49" y="26"/>
                      <a:pt x="43" y="35"/>
                    </a:cubicBezTo>
                    <a:cubicBezTo>
                      <a:pt x="40" y="38"/>
                      <a:pt x="37" y="41"/>
                      <a:pt x="33" y="43"/>
                    </a:cubicBezTo>
                    <a:cubicBezTo>
                      <a:pt x="26" y="50"/>
                      <a:pt x="26" y="50"/>
                      <a:pt x="26" y="50"/>
                    </a:cubicBezTo>
                    <a:cubicBezTo>
                      <a:pt x="25" y="51"/>
                      <a:pt x="24" y="51"/>
                      <a:pt x="23" y="50"/>
                    </a:cubicBezTo>
                    <a:cubicBezTo>
                      <a:pt x="23" y="50"/>
                      <a:pt x="23" y="50"/>
                      <a:pt x="23" y="50"/>
                    </a:cubicBezTo>
                    <a:cubicBezTo>
                      <a:pt x="23" y="50"/>
                      <a:pt x="23" y="50"/>
                      <a:pt x="23" y="50"/>
                    </a:cubicBezTo>
                    <a:cubicBezTo>
                      <a:pt x="16" y="43"/>
                      <a:pt x="16" y="43"/>
                      <a:pt x="16" y="43"/>
                    </a:cubicBezTo>
                    <a:cubicBezTo>
                      <a:pt x="12" y="41"/>
                      <a:pt x="9" y="38"/>
                      <a:pt x="6" y="35"/>
                    </a:cubicBezTo>
                    <a:cubicBezTo>
                      <a:pt x="0" y="26"/>
                      <a:pt x="1" y="14"/>
                      <a:pt x="9" y="7"/>
                    </a:cubicBezTo>
                    <a:cubicBezTo>
                      <a:pt x="13" y="3"/>
                      <a:pt x="18" y="0"/>
                      <a:pt x="25" y="0"/>
                    </a:cubicBezTo>
                    <a:close/>
                    <a:moveTo>
                      <a:pt x="25" y="11"/>
                    </a:moveTo>
                    <a:cubicBezTo>
                      <a:pt x="25" y="11"/>
                      <a:pt x="25" y="11"/>
                      <a:pt x="25" y="11"/>
                    </a:cubicBezTo>
                    <a:cubicBezTo>
                      <a:pt x="28" y="11"/>
                      <a:pt x="30" y="12"/>
                      <a:pt x="32" y="14"/>
                    </a:cubicBezTo>
                    <a:cubicBezTo>
                      <a:pt x="34" y="16"/>
                      <a:pt x="36" y="19"/>
                      <a:pt x="36" y="22"/>
                    </a:cubicBezTo>
                    <a:cubicBezTo>
                      <a:pt x="36" y="25"/>
                      <a:pt x="34" y="28"/>
                      <a:pt x="32" y="30"/>
                    </a:cubicBezTo>
                    <a:cubicBezTo>
                      <a:pt x="30" y="32"/>
                      <a:pt x="28" y="33"/>
                      <a:pt x="25" y="33"/>
                    </a:cubicBezTo>
                    <a:cubicBezTo>
                      <a:pt x="21" y="33"/>
                      <a:pt x="19" y="32"/>
                      <a:pt x="17" y="30"/>
                    </a:cubicBezTo>
                    <a:cubicBezTo>
                      <a:pt x="15" y="28"/>
                      <a:pt x="13" y="25"/>
                      <a:pt x="13" y="22"/>
                    </a:cubicBezTo>
                    <a:cubicBezTo>
                      <a:pt x="13" y="19"/>
                      <a:pt x="15" y="16"/>
                      <a:pt x="17" y="14"/>
                    </a:cubicBezTo>
                    <a:cubicBezTo>
                      <a:pt x="19" y="12"/>
                      <a:pt x="21" y="11"/>
                      <a:pt x="25" y="11"/>
                    </a:cubicBezTo>
                    <a:close/>
                    <a:moveTo>
                      <a:pt x="31" y="16"/>
                    </a:moveTo>
                    <a:cubicBezTo>
                      <a:pt x="31" y="16"/>
                      <a:pt x="31" y="16"/>
                      <a:pt x="31" y="16"/>
                    </a:cubicBezTo>
                    <a:cubicBezTo>
                      <a:pt x="29" y="14"/>
                      <a:pt x="27" y="13"/>
                      <a:pt x="25" y="13"/>
                    </a:cubicBezTo>
                    <a:cubicBezTo>
                      <a:pt x="22" y="13"/>
                      <a:pt x="20" y="14"/>
                      <a:pt x="18" y="16"/>
                    </a:cubicBezTo>
                    <a:cubicBezTo>
                      <a:pt x="17" y="18"/>
                      <a:pt x="16" y="20"/>
                      <a:pt x="16" y="22"/>
                    </a:cubicBezTo>
                    <a:cubicBezTo>
                      <a:pt x="16" y="25"/>
                      <a:pt x="17" y="27"/>
                      <a:pt x="18" y="28"/>
                    </a:cubicBezTo>
                    <a:cubicBezTo>
                      <a:pt x="20" y="30"/>
                      <a:pt x="22" y="31"/>
                      <a:pt x="25" y="31"/>
                    </a:cubicBezTo>
                    <a:cubicBezTo>
                      <a:pt x="27" y="31"/>
                      <a:pt x="29" y="30"/>
                      <a:pt x="31" y="28"/>
                    </a:cubicBezTo>
                    <a:cubicBezTo>
                      <a:pt x="32" y="27"/>
                      <a:pt x="33" y="25"/>
                      <a:pt x="33" y="22"/>
                    </a:cubicBezTo>
                    <a:cubicBezTo>
                      <a:pt x="33" y="20"/>
                      <a:pt x="32" y="18"/>
                      <a:pt x="31" y="16"/>
                    </a:cubicBezTo>
                    <a:close/>
                    <a:moveTo>
                      <a:pt x="37" y="9"/>
                    </a:moveTo>
                    <a:cubicBezTo>
                      <a:pt x="37" y="9"/>
                      <a:pt x="37" y="9"/>
                      <a:pt x="37" y="9"/>
                    </a:cubicBezTo>
                    <a:cubicBezTo>
                      <a:pt x="34" y="6"/>
                      <a:pt x="30" y="4"/>
                      <a:pt x="25" y="4"/>
                    </a:cubicBezTo>
                    <a:cubicBezTo>
                      <a:pt x="19" y="4"/>
                      <a:pt x="15" y="6"/>
                      <a:pt x="12" y="9"/>
                    </a:cubicBezTo>
                    <a:cubicBezTo>
                      <a:pt x="5" y="16"/>
                      <a:pt x="5" y="25"/>
                      <a:pt x="9" y="33"/>
                    </a:cubicBezTo>
                    <a:cubicBezTo>
                      <a:pt x="12" y="36"/>
                      <a:pt x="14" y="38"/>
                      <a:pt x="18" y="39"/>
                    </a:cubicBezTo>
                    <a:cubicBezTo>
                      <a:pt x="18" y="39"/>
                      <a:pt x="18" y="39"/>
                      <a:pt x="19" y="40"/>
                    </a:cubicBezTo>
                    <a:cubicBezTo>
                      <a:pt x="25" y="46"/>
                      <a:pt x="25" y="46"/>
                      <a:pt x="25" y="46"/>
                    </a:cubicBezTo>
                    <a:cubicBezTo>
                      <a:pt x="30" y="40"/>
                      <a:pt x="30" y="40"/>
                      <a:pt x="30" y="40"/>
                    </a:cubicBezTo>
                    <a:cubicBezTo>
                      <a:pt x="31" y="39"/>
                      <a:pt x="31" y="39"/>
                      <a:pt x="31" y="39"/>
                    </a:cubicBezTo>
                    <a:cubicBezTo>
                      <a:pt x="35" y="38"/>
                      <a:pt x="37" y="36"/>
                      <a:pt x="40" y="33"/>
                    </a:cubicBezTo>
                    <a:cubicBezTo>
                      <a:pt x="44" y="25"/>
                      <a:pt x="44" y="16"/>
                      <a:pt x="37" y="9"/>
                    </a:cubicBezTo>
                    <a:close/>
                  </a:path>
                </a:pathLst>
              </a:custGeom>
              <a:solidFill>
                <a:schemeClr val="bg1"/>
              </a:solidFill>
              <a:ln>
                <a:noFill/>
              </a:ln>
              <a:effectLst/>
            </p:spPr>
            <p:txBody>
              <a:bodyPr wrap="square" lIns="19050" tIns="19050" rIns="19050" bIns="19050" anchor="ctr">
                <a:noAutofit/>
              </a:bodyPr>
              <a:lstStyle/>
              <a:p>
                <a:pPr lvl="0" algn="ctr" defTabSz="228600" fontAlgn="base" hangingPunct="0">
                  <a:buClrTx/>
                  <a:buSzTx/>
                  <a:buFontTx/>
                  <a:defRPr/>
                </a:pPr>
                <a:endParaRPr lang="en-US" sz="1500" noProof="0">
                  <a:ln>
                    <a:noFill/>
                  </a:ln>
                  <a:solidFill>
                    <a:srgbClr val="FFFFFF"/>
                  </a:solidFill>
                  <a:effectLst>
                    <a:outerShdw blurRad="38100" dist="38100" dir="2700000" algn="tl">
                      <a:srgbClr val="000000"/>
                    </a:outerShdw>
                  </a:effectLst>
                  <a:uLnTx/>
                  <a:uFillTx/>
                  <a:cs typeface="+mn-ea"/>
                  <a:sym typeface="+mn-lt"/>
                </a:endParaRPr>
              </a:p>
            </p:txBody>
          </p:sp>
        </p:grpSp>
        <p:grpSp>
          <p:nvGrpSpPr>
            <p:cNvPr id="56" name="组合 55">
              <a:extLst>
                <a:ext uri="{FF2B5EF4-FFF2-40B4-BE49-F238E27FC236}">
                  <a16:creationId xmlns:a16="http://schemas.microsoft.com/office/drawing/2014/main" id="{1E5F1338-A544-41B8-8440-6E1480D30B28}"/>
                </a:ext>
              </a:extLst>
            </p:cNvPr>
            <p:cNvGrpSpPr/>
            <p:nvPr/>
          </p:nvGrpSpPr>
          <p:grpSpPr>
            <a:xfrm>
              <a:off x="3430" y="4933"/>
              <a:ext cx="934" cy="934"/>
              <a:chOff x="3430" y="4933"/>
              <a:chExt cx="934" cy="934"/>
            </a:xfrm>
          </p:grpSpPr>
          <p:sp>
            <p:nvSpPr>
              <p:cNvPr id="63" name="椭圆 62">
                <a:extLst>
                  <a:ext uri="{FF2B5EF4-FFF2-40B4-BE49-F238E27FC236}">
                    <a16:creationId xmlns:a16="http://schemas.microsoft.com/office/drawing/2014/main" id="{F81BD5DD-9E60-471F-AE68-EC29622E7912}"/>
                  </a:ext>
                </a:extLst>
              </p:cNvPr>
              <p:cNvSpPr/>
              <p:nvPr/>
            </p:nvSpPr>
            <p:spPr>
              <a:xfrm>
                <a:off x="3430" y="4933"/>
                <a:ext cx="934" cy="934"/>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zh-CN" altLang="en-US">
                  <a:cs typeface="+mn-ea"/>
                  <a:sym typeface="+mn-lt"/>
                </a:endParaRPr>
              </a:p>
            </p:txBody>
          </p:sp>
          <p:sp>
            <p:nvSpPr>
              <p:cNvPr id="64" name="Freeform 17">
                <a:extLst>
                  <a:ext uri="{FF2B5EF4-FFF2-40B4-BE49-F238E27FC236}">
                    <a16:creationId xmlns:a16="http://schemas.microsoft.com/office/drawing/2014/main" id="{8E8A389E-E61E-4883-B36F-97D666344CBA}"/>
                  </a:ext>
                </a:extLst>
              </p:cNvPr>
              <p:cNvSpPr>
                <a:spLocks noEditPoints="1"/>
              </p:cNvSpPr>
              <p:nvPr/>
            </p:nvSpPr>
            <p:spPr bwMode="auto">
              <a:xfrm>
                <a:off x="3611" y="5116"/>
                <a:ext cx="570" cy="526"/>
              </a:xfrm>
              <a:custGeom>
                <a:avLst/>
                <a:gdLst>
                  <a:gd name="T0" fmla="*/ 1120 w 2069"/>
                  <a:gd name="T1" fmla="*/ 0 h 1899"/>
                  <a:gd name="T2" fmla="*/ 189 w 2069"/>
                  <a:gd name="T3" fmla="*/ 777 h 1899"/>
                  <a:gd name="T4" fmla="*/ 0 w 2069"/>
                  <a:gd name="T5" fmla="*/ 777 h 1899"/>
                  <a:gd name="T6" fmla="*/ 259 w 2069"/>
                  <a:gd name="T7" fmla="*/ 1122 h 1899"/>
                  <a:gd name="T8" fmla="*/ 517 w 2069"/>
                  <a:gd name="T9" fmla="*/ 777 h 1899"/>
                  <a:gd name="T10" fmla="*/ 362 w 2069"/>
                  <a:gd name="T11" fmla="*/ 777 h 1899"/>
                  <a:gd name="T12" fmla="*/ 1120 w 2069"/>
                  <a:gd name="T13" fmla="*/ 173 h 1899"/>
                  <a:gd name="T14" fmla="*/ 1896 w 2069"/>
                  <a:gd name="T15" fmla="*/ 950 h 1899"/>
                  <a:gd name="T16" fmla="*/ 1120 w 2069"/>
                  <a:gd name="T17" fmla="*/ 1727 h 1899"/>
                  <a:gd name="T18" fmla="*/ 477 w 2069"/>
                  <a:gd name="T19" fmla="*/ 1381 h 1899"/>
                  <a:gd name="T20" fmla="*/ 276 w 2069"/>
                  <a:gd name="T21" fmla="*/ 1381 h 1899"/>
                  <a:gd name="T22" fmla="*/ 1120 w 2069"/>
                  <a:gd name="T23" fmla="*/ 1899 h 1899"/>
                  <a:gd name="T24" fmla="*/ 2069 w 2069"/>
                  <a:gd name="T25" fmla="*/ 950 h 1899"/>
                  <a:gd name="T26" fmla="*/ 1120 w 2069"/>
                  <a:gd name="T27" fmla="*/ 0 h 1899"/>
                  <a:gd name="T28" fmla="*/ 1080 w 2069"/>
                  <a:gd name="T29" fmla="*/ 345 h 1899"/>
                  <a:gd name="T30" fmla="*/ 1080 w 2069"/>
                  <a:gd name="T31" fmla="*/ 978 h 1899"/>
                  <a:gd name="T32" fmla="*/ 1528 w 2069"/>
                  <a:gd name="T33" fmla="*/ 1243 h 1899"/>
                  <a:gd name="T34" fmla="*/ 1569 w 2069"/>
                  <a:gd name="T35" fmla="*/ 1168 h 1899"/>
                  <a:gd name="T36" fmla="*/ 1166 w 2069"/>
                  <a:gd name="T37" fmla="*/ 926 h 1899"/>
                  <a:gd name="T38" fmla="*/ 1166 w 2069"/>
                  <a:gd name="T39" fmla="*/ 345 h 1899"/>
                  <a:gd name="T40" fmla="*/ 1080 w 2069"/>
                  <a:gd name="T41" fmla="*/ 345 h 1899"/>
                  <a:gd name="T42" fmla="*/ 1080 w 2069"/>
                  <a:gd name="T43" fmla="*/ 345 h 1899"/>
                  <a:gd name="T44" fmla="*/ 1080 w 2069"/>
                  <a:gd name="T45" fmla="*/ 345 h 1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9" h="1899">
                    <a:moveTo>
                      <a:pt x="1120" y="0"/>
                    </a:moveTo>
                    <a:cubicBezTo>
                      <a:pt x="655" y="0"/>
                      <a:pt x="270" y="334"/>
                      <a:pt x="189" y="777"/>
                    </a:cubicBezTo>
                    <a:cubicBezTo>
                      <a:pt x="0" y="777"/>
                      <a:pt x="0" y="777"/>
                      <a:pt x="0" y="777"/>
                    </a:cubicBezTo>
                    <a:cubicBezTo>
                      <a:pt x="259" y="1122"/>
                      <a:pt x="259" y="1122"/>
                      <a:pt x="259" y="1122"/>
                    </a:cubicBezTo>
                    <a:cubicBezTo>
                      <a:pt x="517" y="777"/>
                      <a:pt x="517" y="777"/>
                      <a:pt x="517" y="777"/>
                    </a:cubicBezTo>
                    <a:cubicBezTo>
                      <a:pt x="362" y="777"/>
                      <a:pt x="362" y="777"/>
                      <a:pt x="362" y="777"/>
                    </a:cubicBezTo>
                    <a:cubicBezTo>
                      <a:pt x="442" y="432"/>
                      <a:pt x="747" y="173"/>
                      <a:pt x="1120" y="173"/>
                    </a:cubicBezTo>
                    <a:cubicBezTo>
                      <a:pt x="1552" y="173"/>
                      <a:pt x="1896" y="518"/>
                      <a:pt x="1896" y="950"/>
                    </a:cubicBezTo>
                    <a:cubicBezTo>
                      <a:pt x="1896" y="1381"/>
                      <a:pt x="1552" y="1727"/>
                      <a:pt x="1120" y="1727"/>
                    </a:cubicBezTo>
                    <a:cubicBezTo>
                      <a:pt x="850" y="1727"/>
                      <a:pt x="615" y="1588"/>
                      <a:pt x="477" y="1381"/>
                    </a:cubicBezTo>
                    <a:cubicBezTo>
                      <a:pt x="276" y="1381"/>
                      <a:pt x="276" y="1381"/>
                      <a:pt x="276" y="1381"/>
                    </a:cubicBezTo>
                    <a:cubicBezTo>
                      <a:pt x="431" y="1686"/>
                      <a:pt x="753" y="1899"/>
                      <a:pt x="1120" y="1899"/>
                    </a:cubicBezTo>
                    <a:cubicBezTo>
                      <a:pt x="1643" y="1899"/>
                      <a:pt x="2069" y="1473"/>
                      <a:pt x="2069" y="950"/>
                    </a:cubicBezTo>
                    <a:cubicBezTo>
                      <a:pt x="2069" y="426"/>
                      <a:pt x="1643" y="0"/>
                      <a:pt x="1120" y="0"/>
                    </a:cubicBezTo>
                    <a:close/>
                    <a:moveTo>
                      <a:pt x="1080" y="345"/>
                    </a:moveTo>
                    <a:cubicBezTo>
                      <a:pt x="1080" y="978"/>
                      <a:pt x="1080" y="978"/>
                      <a:pt x="1080" y="978"/>
                    </a:cubicBezTo>
                    <a:cubicBezTo>
                      <a:pt x="1528" y="1243"/>
                      <a:pt x="1528" y="1243"/>
                      <a:pt x="1528" y="1243"/>
                    </a:cubicBezTo>
                    <a:cubicBezTo>
                      <a:pt x="1569" y="1168"/>
                      <a:pt x="1569" y="1168"/>
                      <a:pt x="1569" y="1168"/>
                    </a:cubicBezTo>
                    <a:cubicBezTo>
                      <a:pt x="1166" y="926"/>
                      <a:pt x="1166" y="926"/>
                      <a:pt x="1166" y="926"/>
                    </a:cubicBezTo>
                    <a:cubicBezTo>
                      <a:pt x="1166" y="345"/>
                      <a:pt x="1166" y="345"/>
                      <a:pt x="1166" y="345"/>
                    </a:cubicBezTo>
                    <a:lnTo>
                      <a:pt x="1080" y="345"/>
                    </a:lnTo>
                    <a:close/>
                    <a:moveTo>
                      <a:pt x="1080" y="345"/>
                    </a:moveTo>
                    <a:cubicBezTo>
                      <a:pt x="1080" y="345"/>
                      <a:pt x="1080" y="345"/>
                      <a:pt x="1080" y="345"/>
                    </a:cubicBezTo>
                  </a:path>
                </a:pathLst>
              </a:custGeom>
              <a:solidFill>
                <a:schemeClr val="bg1"/>
              </a:solidFill>
              <a:ln>
                <a:noFill/>
              </a:ln>
              <a:effectLst/>
            </p:spPr>
            <p:txBody>
              <a:bodyPr vert="horz" wrap="square" lIns="121920" tIns="60960" rIns="121920" bIns="60960" numCol="1" anchor="t" anchorCtr="0" compatLnSpc="1"/>
              <a:lstStyle/>
              <a:p>
                <a:pPr defTabSz="1219200" eaLnBrk="0" fontAlgn="base" hangingPunct="0">
                  <a:spcBef>
                    <a:spcPct val="0"/>
                  </a:spcBef>
                  <a:spcAft>
                    <a:spcPct val="0"/>
                  </a:spcAft>
                </a:pPr>
                <a:endParaRPr lang="zh-CN" altLang="en-US" sz="2400">
                  <a:solidFill>
                    <a:prstClr val="black"/>
                  </a:solidFill>
                  <a:cs typeface="+mn-ea"/>
                  <a:sym typeface="+mn-lt"/>
                </a:endParaRPr>
              </a:p>
            </p:txBody>
          </p:sp>
        </p:grpSp>
        <p:sp>
          <p:nvSpPr>
            <p:cNvPr id="57" name="Rectangle 60">
              <a:extLst>
                <a:ext uri="{FF2B5EF4-FFF2-40B4-BE49-F238E27FC236}">
                  <a16:creationId xmlns:a16="http://schemas.microsoft.com/office/drawing/2014/main" id="{1E07EE78-D606-4308-833E-172EE7FF9268}"/>
                </a:ext>
              </a:extLst>
            </p:cNvPr>
            <p:cNvSpPr/>
            <p:nvPr/>
          </p:nvSpPr>
          <p:spPr>
            <a:xfrm>
              <a:off x="8352" y="6228"/>
              <a:ext cx="2497" cy="387"/>
            </a:xfrm>
            <a:prstGeom prst="rect">
              <a:avLst/>
            </a:prstGeom>
          </p:spPr>
          <p:txBody>
            <a:bodyPr wrap="square" lIns="0" tIns="0" rIns="0" bIns="0">
              <a:spAutoFit/>
            </a:bodyPr>
            <a:lstStyle/>
            <a:p>
              <a:pPr algn="ctr"/>
              <a:r>
                <a:rPr lang="zh-CN" altLang="en-US" sz="1600" dirty="0">
                  <a:solidFill>
                    <a:schemeClr val="tx1">
                      <a:lumMod val="50000"/>
                      <a:lumOff val="50000"/>
                    </a:schemeClr>
                  </a:solidFill>
                  <a:cs typeface="+mn-ea"/>
                  <a:sym typeface="+mn-lt"/>
                </a:rPr>
                <a:t>输入标题文本</a:t>
              </a:r>
            </a:p>
          </p:txBody>
        </p:sp>
        <p:sp>
          <p:nvSpPr>
            <p:cNvPr id="58" name="TextBox 59">
              <a:extLst>
                <a:ext uri="{FF2B5EF4-FFF2-40B4-BE49-F238E27FC236}">
                  <a16:creationId xmlns:a16="http://schemas.microsoft.com/office/drawing/2014/main" id="{B4F6A753-4FF4-4CF3-A464-4F65A7EEE62A}"/>
                </a:ext>
              </a:extLst>
            </p:cNvPr>
            <p:cNvSpPr txBox="1"/>
            <p:nvPr/>
          </p:nvSpPr>
          <p:spPr>
            <a:xfrm>
              <a:off x="7991" y="6812"/>
              <a:ext cx="3280" cy="1308"/>
            </a:xfrm>
            <a:prstGeom prst="rect">
              <a:avLst/>
            </a:prstGeom>
            <a:noFill/>
          </p:spPr>
          <p:txBody>
            <a:bodyPr wrap="square" lIns="0" tIns="0" rIns="0" bIns="0" rtlCol="0">
              <a:spAutoFit/>
            </a:bodyPr>
            <a:lstStyle/>
            <a:p>
              <a:pPr algn="ctr" defTabSz="1219200">
                <a:lnSpc>
                  <a:spcPct val="150000"/>
                </a:lnSpc>
                <a:spcBef>
                  <a:spcPts val="20"/>
                </a:spcBef>
                <a:spcAft>
                  <a:spcPts val="0"/>
                </a:spcAft>
                <a:defRPr/>
              </a:pPr>
              <a:r>
                <a:rPr lang="zh-CN" sz="900" dirty="0">
                  <a:solidFill>
                    <a:schemeClr val="tx1">
                      <a:lumMod val="50000"/>
                      <a:lumOff val="50000"/>
                    </a:schemeClr>
                  </a:solidFill>
                  <a:cs typeface="+mn-ea"/>
                  <a:sym typeface="+mn-lt"/>
                </a:rPr>
                <a:t>请输入您的内容，文字可修改， 大小可调节。请输入您的内容，文字可修改，大小可调节。请输入您的内容，文字可修改， 大小可调节。请输入您的内容</a:t>
              </a:r>
              <a:endParaRPr lang="zh-CN" altLang="zh-CN" sz="900" dirty="0">
                <a:solidFill>
                  <a:schemeClr val="tx1">
                    <a:lumMod val="50000"/>
                    <a:lumOff val="50000"/>
                  </a:schemeClr>
                </a:solidFill>
                <a:cs typeface="+mn-ea"/>
                <a:sym typeface="+mn-lt"/>
              </a:endParaRPr>
            </a:p>
          </p:txBody>
        </p:sp>
        <p:sp>
          <p:nvSpPr>
            <p:cNvPr id="59" name="Rectangle 60">
              <a:extLst>
                <a:ext uri="{FF2B5EF4-FFF2-40B4-BE49-F238E27FC236}">
                  <a16:creationId xmlns:a16="http://schemas.microsoft.com/office/drawing/2014/main" id="{8F611D4C-3DAD-4C8B-85DA-498FA44EF346}"/>
                </a:ext>
              </a:extLst>
            </p:cNvPr>
            <p:cNvSpPr/>
            <p:nvPr/>
          </p:nvSpPr>
          <p:spPr>
            <a:xfrm>
              <a:off x="14083" y="6228"/>
              <a:ext cx="2497" cy="387"/>
            </a:xfrm>
            <a:prstGeom prst="rect">
              <a:avLst/>
            </a:prstGeom>
          </p:spPr>
          <p:txBody>
            <a:bodyPr wrap="square" lIns="0" tIns="0" rIns="0" bIns="0">
              <a:spAutoFit/>
            </a:bodyPr>
            <a:lstStyle/>
            <a:p>
              <a:pPr algn="ctr"/>
              <a:r>
                <a:rPr lang="zh-CN" altLang="en-US" sz="1600" dirty="0">
                  <a:solidFill>
                    <a:schemeClr val="tx1">
                      <a:lumMod val="50000"/>
                      <a:lumOff val="50000"/>
                    </a:schemeClr>
                  </a:solidFill>
                  <a:cs typeface="+mn-ea"/>
                  <a:sym typeface="+mn-lt"/>
                </a:rPr>
                <a:t>输入标题文本</a:t>
              </a:r>
            </a:p>
          </p:txBody>
        </p:sp>
        <p:sp>
          <p:nvSpPr>
            <p:cNvPr id="60" name="TextBox 59">
              <a:extLst>
                <a:ext uri="{FF2B5EF4-FFF2-40B4-BE49-F238E27FC236}">
                  <a16:creationId xmlns:a16="http://schemas.microsoft.com/office/drawing/2014/main" id="{CE7956C5-5FAB-40DA-A59D-EBD26AF55B02}"/>
                </a:ext>
              </a:extLst>
            </p:cNvPr>
            <p:cNvSpPr txBox="1"/>
            <p:nvPr/>
          </p:nvSpPr>
          <p:spPr>
            <a:xfrm>
              <a:off x="13669" y="6812"/>
              <a:ext cx="3280" cy="1308"/>
            </a:xfrm>
            <a:prstGeom prst="rect">
              <a:avLst/>
            </a:prstGeom>
            <a:noFill/>
          </p:spPr>
          <p:txBody>
            <a:bodyPr wrap="square" lIns="0" tIns="0" rIns="0" bIns="0" rtlCol="0">
              <a:spAutoFit/>
            </a:bodyPr>
            <a:lstStyle/>
            <a:p>
              <a:pPr algn="ctr" defTabSz="1219200">
                <a:lnSpc>
                  <a:spcPct val="150000"/>
                </a:lnSpc>
                <a:spcBef>
                  <a:spcPts val="20"/>
                </a:spcBef>
                <a:spcAft>
                  <a:spcPts val="0"/>
                </a:spcAft>
                <a:defRPr/>
              </a:pPr>
              <a:r>
                <a:rPr lang="zh-CN" sz="900" dirty="0">
                  <a:solidFill>
                    <a:schemeClr val="tx1">
                      <a:lumMod val="50000"/>
                      <a:lumOff val="50000"/>
                    </a:schemeClr>
                  </a:solidFill>
                  <a:cs typeface="+mn-ea"/>
                  <a:sym typeface="+mn-lt"/>
                </a:rPr>
                <a:t>请输入您的内容，文字可修改， 大小可调节。请输入您的内容，文字可修改，大小可调节。请输入您的内容，文字可修改， 大小可调节。请输入您的内容</a:t>
              </a:r>
              <a:endParaRPr lang="zh-CN" altLang="zh-CN" sz="900" dirty="0">
                <a:solidFill>
                  <a:schemeClr val="tx1">
                    <a:lumMod val="50000"/>
                    <a:lumOff val="50000"/>
                  </a:schemeClr>
                </a:solidFill>
                <a:cs typeface="+mn-ea"/>
                <a:sym typeface="+mn-lt"/>
              </a:endParaRPr>
            </a:p>
          </p:txBody>
        </p:sp>
        <p:sp>
          <p:nvSpPr>
            <p:cNvPr id="61" name="Rectangle 60">
              <a:extLst>
                <a:ext uri="{FF2B5EF4-FFF2-40B4-BE49-F238E27FC236}">
                  <a16:creationId xmlns:a16="http://schemas.microsoft.com/office/drawing/2014/main" id="{7F31ECFE-A03B-4011-92E9-76DEE720A3A8}"/>
                </a:ext>
              </a:extLst>
            </p:cNvPr>
            <p:cNvSpPr/>
            <p:nvPr/>
          </p:nvSpPr>
          <p:spPr>
            <a:xfrm>
              <a:off x="2658" y="6228"/>
              <a:ext cx="2497" cy="387"/>
            </a:xfrm>
            <a:prstGeom prst="rect">
              <a:avLst/>
            </a:prstGeom>
          </p:spPr>
          <p:txBody>
            <a:bodyPr wrap="square" lIns="0" tIns="0" rIns="0" bIns="0">
              <a:spAutoFit/>
            </a:bodyPr>
            <a:lstStyle/>
            <a:p>
              <a:pPr algn="ctr"/>
              <a:r>
                <a:rPr lang="zh-CN" altLang="en-US" sz="1600" dirty="0">
                  <a:solidFill>
                    <a:schemeClr val="tx1">
                      <a:lumMod val="50000"/>
                      <a:lumOff val="50000"/>
                    </a:schemeClr>
                  </a:solidFill>
                  <a:cs typeface="+mn-ea"/>
                  <a:sym typeface="+mn-lt"/>
                </a:rPr>
                <a:t>输入标题文本</a:t>
              </a:r>
            </a:p>
          </p:txBody>
        </p:sp>
        <p:sp>
          <p:nvSpPr>
            <p:cNvPr id="62" name="TextBox 59">
              <a:extLst>
                <a:ext uri="{FF2B5EF4-FFF2-40B4-BE49-F238E27FC236}">
                  <a16:creationId xmlns:a16="http://schemas.microsoft.com/office/drawing/2014/main" id="{092C146E-D3BF-496D-ABF2-4505DC379393}"/>
                </a:ext>
              </a:extLst>
            </p:cNvPr>
            <p:cNvSpPr txBox="1"/>
            <p:nvPr/>
          </p:nvSpPr>
          <p:spPr>
            <a:xfrm>
              <a:off x="2297" y="6812"/>
              <a:ext cx="3280" cy="1308"/>
            </a:xfrm>
            <a:prstGeom prst="rect">
              <a:avLst/>
            </a:prstGeom>
            <a:noFill/>
          </p:spPr>
          <p:txBody>
            <a:bodyPr wrap="square" lIns="0" tIns="0" rIns="0" bIns="0" rtlCol="0">
              <a:spAutoFit/>
            </a:bodyPr>
            <a:lstStyle/>
            <a:p>
              <a:pPr algn="ctr" defTabSz="1219200">
                <a:lnSpc>
                  <a:spcPct val="150000"/>
                </a:lnSpc>
                <a:spcBef>
                  <a:spcPts val="20"/>
                </a:spcBef>
                <a:spcAft>
                  <a:spcPts val="0"/>
                </a:spcAft>
                <a:defRPr/>
              </a:pPr>
              <a:r>
                <a:rPr lang="zh-CN" sz="900" dirty="0">
                  <a:solidFill>
                    <a:schemeClr val="tx1">
                      <a:lumMod val="50000"/>
                      <a:lumOff val="50000"/>
                    </a:schemeClr>
                  </a:solidFill>
                  <a:cs typeface="+mn-ea"/>
                  <a:sym typeface="+mn-lt"/>
                </a:rPr>
                <a:t>请输入您的内容，文字可修改， 大小可调节。请输入您的内容，文字可修改，大小可调节。请输入您的内容，文字可修改， 大小可调节。请输入您的内容</a:t>
              </a:r>
              <a:endParaRPr lang="zh-CN" altLang="zh-CN" sz="900" dirty="0">
                <a:solidFill>
                  <a:schemeClr val="tx1">
                    <a:lumMod val="50000"/>
                    <a:lumOff val="50000"/>
                  </a:schemeClr>
                </a:solidFill>
                <a:cs typeface="+mn-ea"/>
                <a:sym typeface="+mn-lt"/>
              </a:endParaRPr>
            </a:p>
          </p:txBody>
        </p:sp>
      </p:grpSp>
    </p:spTree>
    <p:extLst>
      <p:ext uri="{BB962C8B-B14F-4D97-AF65-F5344CB8AC3E}">
        <p14:creationId xmlns:p14="http://schemas.microsoft.com/office/powerpoint/2010/main" val="564247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37"/>
                                        </p:tgtEl>
                                        <p:attrNameLst>
                                          <p:attrName>style.visibility</p:attrName>
                                        </p:attrNameLst>
                                      </p:cBhvr>
                                      <p:to>
                                        <p:strVal val="visible"/>
                                      </p:to>
                                    </p:set>
                                    <p:animEffect transition="in" filter="wheel(1)">
                                      <p:cBhvr>
                                        <p:cTn id="7"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a:extLst>
              <a:ext uri="{FF2B5EF4-FFF2-40B4-BE49-F238E27FC236}">
                <a16:creationId xmlns:a16="http://schemas.microsoft.com/office/drawing/2014/main" id="{A8753D7E-1463-43A2-8AFD-E4E9C3B4380A}"/>
              </a:ext>
            </a:extLst>
          </p:cNvPr>
          <p:cNvGrpSpPr/>
          <p:nvPr/>
        </p:nvGrpSpPr>
        <p:grpSpPr>
          <a:xfrm rot="15433288">
            <a:off x="2244189" y="-1939496"/>
            <a:ext cx="8481704" cy="9397093"/>
            <a:chOff x="4297364" y="903288"/>
            <a:chExt cx="2946834" cy="3067178"/>
          </a:xfrm>
          <a:solidFill>
            <a:schemeClr val="bg1">
              <a:lumMod val="65000"/>
              <a:alpha val="3000"/>
            </a:schemeClr>
          </a:solidFill>
        </p:grpSpPr>
        <p:sp>
          <p:nvSpPr>
            <p:cNvPr id="50" name="Freeform 5">
              <a:extLst>
                <a:ext uri="{FF2B5EF4-FFF2-40B4-BE49-F238E27FC236}">
                  <a16:creationId xmlns:a16="http://schemas.microsoft.com/office/drawing/2014/main" id="{1757D0D8-54BE-4CE9-821C-698A321F7B75}"/>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1" name="Freeform 7">
              <a:extLst>
                <a:ext uri="{FF2B5EF4-FFF2-40B4-BE49-F238E27FC236}">
                  <a16:creationId xmlns:a16="http://schemas.microsoft.com/office/drawing/2014/main" id="{D824204B-8123-4BA9-987A-DFDE83DC561C}"/>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52" name="Freeform 9">
              <a:extLst>
                <a:ext uri="{FF2B5EF4-FFF2-40B4-BE49-F238E27FC236}">
                  <a16:creationId xmlns:a16="http://schemas.microsoft.com/office/drawing/2014/main" id="{E0EC54AF-5523-40F7-9BE2-0E410C35F234}"/>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53" name="Freeform 10">
              <a:extLst>
                <a:ext uri="{FF2B5EF4-FFF2-40B4-BE49-F238E27FC236}">
                  <a16:creationId xmlns:a16="http://schemas.microsoft.com/office/drawing/2014/main" id="{C804C09C-9127-4C09-BCD8-50FDEBABE3FB}"/>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4" name="Freeform 11">
              <a:extLst>
                <a:ext uri="{FF2B5EF4-FFF2-40B4-BE49-F238E27FC236}">
                  <a16:creationId xmlns:a16="http://schemas.microsoft.com/office/drawing/2014/main" id="{8D933167-9976-4332-8E4C-605C92AF4C93}"/>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55" name="íṧlíḍè">
            <a:extLst>
              <a:ext uri="{FF2B5EF4-FFF2-40B4-BE49-F238E27FC236}">
                <a16:creationId xmlns:a16="http://schemas.microsoft.com/office/drawing/2014/main" id="{F2227ED0-554F-439C-9BB8-B10ECDD65B13}"/>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56" name="ïş1ídè">
            <a:extLst>
              <a:ext uri="{FF2B5EF4-FFF2-40B4-BE49-F238E27FC236}">
                <a16:creationId xmlns:a16="http://schemas.microsoft.com/office/drawing/2014/main" id="{B67DC2F7-1851-467A-9711-74999EDD1BE4}"/>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cs typeface="+mn-ea"/>
                <a:sym typeface="+mn-lt"/>
              </a:rPr>
              <a:t>输入标题内容</a:t>
            </a:r>
          </a:p>
        </p:txBody>
      </p:sp>
      <p:grpSp>
        <p:nvGrpSpPr>
          <p:cNvPr id="57" name="组合 56">
            <a:extLst>
              <a:ext uri="{FF2B5EF4-FFF2-40B4-BE49-F238E27FC236}">
                <a16:creationId xmlns:a16="http://schemas.microsoft.com/office/drawing/2014/main" id="{C39A9EED-F969-4D4E-9713-50F1B7ABF854}"/>
              </a:ext>
            </a:extLst>
          </p:cNvPr>
          <p:cNvGrpSpPr/>
          <p:nvPr/>
        </p:nvGrpSpPr>
        <p:grpSpPr>
          <a:xfrm>
            <a:off x="925225" y="484441"/>
            <a:ext cx="11512319" cy="7057559"/>
            <a:chOff x="925225" y="484441"/>
            <a:chExt cx="11512319" cy="7057559"/>
          </a:xfrm>
        </p:grpSpPr>
        <p:sp>
          <p:nvSpPr>
            <p:cNvPr id="58" name="矩形 57">
              <a:extLst>
                <a:ext uri="{FF2B5EF4-FFF2-40B4-BE49-F238E27FC236}">
                  <a16:creationId xmlns:a16="http://schemas.microsoft.com/office/drawing/2014/main" id="{AFAD0F21-3210-42DB-AF0F-ADF85A8980D2}"/>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59" name="矩形: 圆角 4">
              <a:extLst>
                <a:ext uri="{FF2B5EF4-FFF2-40B4-BE49-F238E27FC236}">
                  <a16:creationId xmlns:a16="http://schemas.microsoft.com/office/drawing/2014/main" id="{77889E86-0E04-4F24-8F10-24D689D65CCB}"/>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60" name="矩形: 圆角 4">
              <a:extLst>
                <a:ext uri="{FF2B5EF4-FFF2-40B4-BE49-F238E27FC236}">
                  <a16:creationId xmlns:a16="http://schemas.microsoft.com/office/drawing/2014/main" id="{455C586D-2E2B-40D9-93D4-C4B7E0ABFCF0}"/>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61" name="矩形: 圆角 4">
              <a:extLst>
                <a:ext uri="{FF2B5EF4-FFF2-40B4-BE49-F238E27FC236}">
                  <a16:creationId xmlns:a16="http://schemas.microsoft.com/office/drawing/2014/main" id="{17555187-CCF4-4BB7-9B47-7E229E201504}"/>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62" name="矩形: 圆角 4">
              <a:extLst>
                <a:ext uri="{FF2B5EF4-FFF2-40B4-BE49-F238E27FC236}">
                  <a16:creationId xmlns:a16="http://schemas.microsoft.com/office/drawing/2014/main" id="{F6C6AAA5-05B7-4827-9165-874E254C6DE6}"/>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63" name="矩形: 圆角 4">
              <a:extLst>
                <a:ext uri="{FF2B5EF4-FFF2-40B4-BE49-F238E27FC236}">
                  <a16:creationId xmlns:a16="http://schemas.microsoft.com/office/drawing/2014/main" id="{7B2A2548-5271-4833-A132-2008DCE90010}"/>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64" name="8 Forma libre">
            <a:extLst>
              <a:ext uri="{FF2B5EF4-FFF2-40B4-BE49-F238E27FC236}">
                <a16:creationId xmlns:a16="http://schemas.microsoft.com/office/drawing/2014/main" id="{A23B0702-1D4E-4635-82FC-C6E4C05BB401}"/>
              </a:ext>
            </a:extLst>
          </p:cNvPr>
          <p:cNvSpPr/>
          <p:nvPr/>
        </p:nvSpPr>
        <p:spPr bwMode="auto">
          <a:xfrm>
            <a:off x="3368209" y="2912588"/>
            <a:ext cx="1793152" cy="180906"/>
          </a:xfrm>
          <a:custGeom>
            <a:avLst/>
            <a:gdLst>
              <a:gd name="connsiteX0" fmla="*/ 1135857 w 1135857"/>
              <a:gd name="connsiteY0" fmla="*/ 514350 h 514350"/>
              <a:gd name="connsiteX1" fmla="*/ 678657 w 1135857"/>
              <a:gd name="connsiteY1" fmla="*/ 2381 h 514350"/>
              <a:gd name="connsiteX2" fmla="*/ 0 w 1135857"/>
              <a:gd name="connsiteY2" fmla="*/ 2381 h 514350"/>
              <a:gd name="connsiteX3" fmla="*/ 0 w 1135857"/>
              <a:gd name="connsiteY3" fmla="*/ 0 h 514350"/>
              <a:gd name="connsiteX0" fmla="*/ 1212057 w 1212057"/>
              <a:gd name="connsiteY0" fmla="*/ 623888 h 623888"/>
              <a:gd name="connsiteX1" fmla="*/ 754857 w 1212057"/>
              <a:gd name="connsiteY1" fmla="*/ 111919 h 623888"/>
              <a:gd name="connsiteX2" fmla="*/ 76200 w 1212057"/>
              <a:gd name="connsiteY2" fmla="*/ 111919 h 623888"/>
              <a:gd name="connsiteX3" fmla="*/ 0 w 1212057"/>
              <a:gd name="connsiteY3" fmla="*/ 0 h 623888"/>
              <a:gd name="connsiteX0" fmla="*/ 1135857 w 1135857"/>
              <a:gd name="connsiteY0" fmla="*/ 511969 h 511969"/>
              <a:gd name="connsiteX1" fmla="*/ 678657 w 1135857"/>
              <a:gd name="connsiteY1" fmla="*/ 0 h 511969"/>
              <a:gd name="connsiteX2" fmla="*/ 0 w 1135857"/>
              <a:gd name="connsiteY2" fmla="*/ 0 h 511969"/>
              <a:gd name="connsiteX0" fmla="*/ 1135857 w 1135857"/>
              <a:gd name="connsiteY0" fmla="*/ 515488 h 515488"/>
              <a:gd name="connsiteX1" fmla="*/ 1071960 w 1135857"/>
              <a:gd name="connsiteY1" fmla="*/ 0 h 515488"/>
              <a:gd name="connsiteX2" fmla="*/ 0 w 1135857"/>
              <a:gd name="connsiteY2" fmla="*/ 3519 h 515488"/>
              <a:gd name="connsiteX0" fmla="*/ 516656 w 516656"/>
              <a:gd name="connsiteY0" fmla="*/ 515488 h 515488"/>
              <a:gd name="connsiteX1" fmla="*/ 452759 w 516656"/>
              <a:gd name="connsiteY1" fmla="*/ 0 h 515488"/>
              <a:gd name="connsiteX2" fmla="*/ 0 w 516656"/>
              <a:gd name="connsiteY2" fmla="*/ 320212 h 515488"/>
              <a:gd name="connsiteX0" fmla="*/ 465224 w 465224"/>
              <a:gd name="connsiteY0" fmla="*/ 515488 h 515488"/>
              <a:gd name="connsiteX1" fmla="*/ 401327 w 465224"/>
              <a:gd name="connsiteY1" fmla="*/ 0 h 515488"/>
              <a:gd name="connsiteX2" fmla="*/ 0 w 465224"/>
              <a:gd name="connsiteY2" fmla="*/ 28150 h 515488"/>
              <a:gd name="connsiteX0" fmla="*/ 502285 w 502285"/>
              <a:gd name="connsiteY0" fmla="*/ 515488 h 515488"/>
              <a:gd name="connsiteX1" fmla="*/ 438388 w 502285"/>
              <a:gd name="connsiteY1" fmla="*/ 0 h 515488"/>
              <a:gd name="connsiteX2" fmla="*/ 0 w 502285"/>
              <a:gd name="connsiteY2" fmla="*/ 439 h 515488"/>
              <a:gd name="connsiteX0" fmla="*/ 502285 w 502285"/>
              <a:gd name="connsiteY0" fmla="*/ 593342 h 593342"/>
              <a:gd name="connsiteX1" fmla="*/ 438766 w 502285"/>
              <a:gd name="connsiteY1" fmla="*/ 0 h 593342"/>
              <a:gd name="connsiteX2" fmla="*/ 0 w 502285"/>
              <a:gd name="connsiteY2" fmla="*/ 78293 h 593342"/>
              <a:gd name="connsiteX0" fmla="*/ 502285 w 502285"/>
              <a:gd name="connsiteY0" fmla="*/ 515488 h 515488"/>
              <a:gd name="connsiteX1" fmla="*/ 436119 w 502285"/>
              <a:gd name="connsiteY1" fmla="*/ 0 h 515488"/>
              <a:gd name="connsiteX2" fmla="*/ 0 w 502285"/>
              <a:gd name="connsiteY2" fmla="*/ 439 h 515488"/>
            </a:gdLst>
            <a:ahLst/>
            <a:cxnLst>
              <a:cxn ang="0">
                <a:pos x="connsiteX0" y="connsiteY0"/>
              </a:cxn>
              <a:cxn ang="0">
                <a:pos x="connsiteX1" y="connsiteY1"/>
              </a:cxn>
              <a:cxn ang="0">
                <a:pos x="connsiteX2" y="connsiteY2"/>
              </a:cxn>
            </a:cxnLst>
            <a:rect l="l" t="t" r="r" b="b"/>
            <a:pathLst>
              <a:path w="502285" h="515488">
                <a:moveTo>
                  <a:pt x="502285" y="515488"/>
                </a:moveTo>
                <a:lnTo>
                  <a:pt x="436119" y="0"/>
                </a:lnTo>
                <a:lnTo>
                  <a:pt x="0" y="439"/>
                </a:lnTo>
              </a:path>
            </a:pathLst>
          </a:custGeom>
          <a:noFill/>
          <a:ln w="12700" cap="rnd">
            <a:solidFill>
              <a:schemeClr val="bg1">
                <a:lumMod val="65000"/>
              </a:schemeClr>
            </a:solidFill>
            <a:bevel/>
            <a:headEnd w="med" len="sm"/>
            <a:tailEnd type="oval" w="med" len="med"/>
          </a:ln>
        </p:spPr>
        <p:txBody>
          <a:bodyPr lIns="120846" tIns="60423" rIns="120846" bIns="60423" rtlCol="0" anchor="ctr"/>
          <a:lstStyle/>
          <a:p>
            <a:pPr algn="ctr"/>
            <a:endParaRPr lang="es-SV" sz="900">
              <a:cs typeface="+mn-ea"/>
              <a:sym typeface="+mn-lt"/>
            </a:endParaRPr>
          </a:p>
        </p:txBody>
      </p:sp>
      <p:sp>
        <p:nvSpPr>
          <p:cNvPr id="65" name="8 Forma libre">
            <a:extLst>
              <a:ext uri="{FF2B5EF4-FFF2-40B4-BE49-F238E27FC236}">
                <a16:creationId xmlns:a16="http://schemas.microsoft.com/office/drawing/2014/main" id="{2F11C94A-418B-4218-B1EC-D5B503576384}"/>
              </a:ext>
            </a:extLst>
          </p:cNvPr>
          <p:cNvSpPr/>
          <p:nvPr/>
        </p:nvSpPr>
        <p:spPr bwMode="auto">
          <a:xfrm>
            <a:off x="3372479" y="4990014"/>
            <a:ext cx="1603526" cy="234238"/>
          </a:xfrm>
          <a:custGeom>
            <a:avLst/>
            <a:gdLst>
              <a:gd name="connsiteX0" fmla="*/ 1135857 w 1135857"/>
              <a:gd name="connsiteY0" fmla="*/ 514350 h 514350"/>
              <a:gd name="connsiteX1" fmla="*/ 678657 w 1135857"/>
              <a:gd name="connsiteY1" fmla="*/ 2381 h 514350"/>
              <a:gd name="connsiteX2" fmla="*/ 0 w 1135857"/>
              <a:gd name="connsiteY2" fmla="*/ 2381 h 514350"/>
              <a:gd name="connsiteX3" fmla="*/ 0 w 1135857"/>
              <a:gd name="connsiteY3" fmla="*/ 0 h 514350"/>
              <a:gd name="connsiteX0" fmla="*/ 1212057 w 1212057"/>
              <a:gd name="connsiteY0" fmla="*/ 623888 h 623888"/>
              <a:gd name="connsiteX1" fmla="*/ 754857 w 1212057"/>
              <a:gd name="connsiteY1" fmla="*/ 111919 h 623888"/>
              <a:gd name="connsiteX2" fmla="*/ 76200 w 1212057"/>
              <a:gd name="connsiteY2" fmla="*/ 111919 h 623888"/>
              <a:gd name="connsiteX3" fmla="*/ 0 w 1212057"/>
              <a:gd name="connsiteY3" fmla="*/ 0 h 623888"/>
              <a:gd name="connsiteX0" fmla="*/ 1135857 w 1135857"/>
              <a:gd name="connsiteY0" fmla="*/ 511969 h 511969"/>
              <a:gd name="connsiteX1" fmla="*/ 678657 w 1135857"/>
              <a:gd name="connsiteY1" fmla="*/ 0 h 511969"/>
              <a:gd name="connsiteX2" fmla="*/ 0 w 1135857"/>
              <a:gd name="connsiteY2" fmla="*/ 0 h 511969"/>
              <a:gd name="connsiteX0" fmla="*/ 1135857 w 1135857"/>
              <a:gd name="connsiteY0" fmla="*/ 515488 h 515488"/>
              <a:gd name="connsiteX1" fmla="*/ 1071960 w 1135857"/>
              <a:gd name="connsiteY1" fmla="*/ 0 h 515488"/>
              <a:gd name="connsiteX2" fmla="*/ 0 w 1135857"/>
              <a:gd name="connsiteY2" fmla="*/ 3519 h 515488"/>
              <a:gd name="connsiteX0" fmla="*/ 516656 w 516656"/>
              <a:gd name="connsiteY0" fmla="*/ 515488 h 515488"/>
              <a:gd name="connsiteX1" fmla="*/ 452759 w 516656"/>
              <a:gd name="connsiteY1" fmla="*/ 0 h 515488"/>
              <a:gd name="connsiteX2" fmla="*/ 0 w 516656"/>
              <a:gd name="connsiteY2" fmla="*/ 320212 h 515488"/>
              <a:gd name="connsiteX0" fmla="*/ 465224 w 465224"/>
              <a:gd name="connsiteY0" fmla="*/ 515488 h 515488"/>
              <a:gd name="connsiteX1" fmla="*/ 401327 w 465224"/>
              <a:gd name="connsiteY1" fmla="*/ 0 h 515488"/>
              <a:gd name="connsiteX2" fmla="*/ 0 w 465224"/>
              <a:gd name="connsiteY2" fmla="*/ 28150 h 515488"/>
              <a:gd name="connsiteX0" fmla="*/ 502285 w 502285"/>
              <a:gd name="connsiteY0" fmla="*/ 515488 h 515488"/>
              <a:gd name="connsiteX1" fmla="*/ 438388 w 502285"/>
              <a:gd name="connsiteY1" fmla="*/ 0 h 515488"/>
              <a:gd name="connsiteX2" fmla="*/ 0 w 502285"/>
              <a:gd name="connsiteY2" fmla="*/ 439 h 515488"/>
              <a:gd name="connsiteX0" fmla="*/ 502285 w 502285"/>
              <a:gd name="connsiteY0" fmla="*/ 593342 h 593342"/>
              <a:gd name="connsiteX1" fmla="*/ 438766 w 502285"/>
              <a:gd name="connsiteY1" fmla="*/ 0 h 593342"/>
              <a:gd name="connsiteX2" fmla="*/ 0 w 502285"/>
              <a:gd name="connsiteY2" fmla="*/ 78293 h 593342"/>
              <a:gd name="connsiteX0" fmla="*/ 502285 w 502285"/>
              <a:gd name="connsiteY0" fmla="*/ 515488 h 515488"/>
              <a:gd name="connsiteX1" fmla="*/ 436119 w 502285"/>
              <a:gd name="connsiteY1" fmla="*/ 0 h 515488"/>
              <a:gd name="connsiteX2" fmla="*/ 0 w 502285"/>
              <a:gd name="connsiteY2" fmla="*/ 439 h 515488"/>
            </a:gdLst>
            <a:ahLst/>
            <a:cxnLst>
              <a:cxn ang="0">
                <a:pos x="connsiteX0" y="connsiteY0"/>
              </a:cxn>
              <a:cxn ang="0">
                <a:pos x="connsiteX1" y="connsiteY1"/>
              </a:cxn>
              <a:cxn ang="0">
                <a:pos x="connsiteX2" y="connsiteY2"/>
              </a:cxn>
            </a:cxnLst>
            <a:rect l="l" t="t" r="r" b="b"/>
            <a:pathLst>
              <a:path w="502285" h="515488">
                <a:moveTo>
                  <a:pt x="502285" y="515488"/>
                </a:moveTo>
                <a:lnTo>
                  <a:pt x="436119" y="0"/>
                </a:lnTo>
                <a:lnTo>
                  <a:pt x="0" y="439"/>
                </a:lnTo>
              </a:path>
            </a:pathLst>
          </a:custGeom>
          <a:noFill/>
          <a:ln w="12700" cap="rnd">
            <a:solidFill>
              <a:schemeClr val="bg1">
                <a:lumMod val="65000"/>
              </a:schemeClr>
            </a:solidFill>
            <a:bevel/>
            <a:headEnd w="med" len="sm"/>
            <a:tailEnd type="oval" w="med" len="med"/>
          </a:ln>
        </p:spPr>
        <p:txBody>
          <a:bodyPr lIns="120846" tIns="60423" rIns="120846" bIns="60423" rtlCol="0" anchor="ctr"/>
          <a:lstStyle/>
          <a:p>
            <a:pPr algn="ctr"/>
            <a:endParaRPr lang="es-SV" sz="900">
              <a:cs typeface="+mn-ea"/>
              <a:sym typeface="+mn-lt"/>
            </a:endParaRPr>
          </a:p>
        </p:txBody>
      </p:sp>
      <p:sp>
        <p:nvSpPr>
          <p:cNvPr id="66" name="8 Forma libre">
            <a:extLst>
              <a:ext uri="{FF2B5EF4-FFF2-40B4-BE49-F238E27FC236}">
                <a16:creationId xmlns:a16="http://schemas.microsoft.com/office/drawing/2014/main" id="{13652709-6C58-47F7-8FA6-91A8BF146FF2}"/>
              </a:ext>
            </a:extLst>
          </p:cNvPr>
          <p:cNvSpPr/>
          <p:nvPr/>
        </p:nvSpPr>
        <p:spPr bwMode="auto">
          <a:xfrm flipH="1">
            <a:off x="7143150" y="3314130"/>
            <a:ext cx="1607133" cy="689108"/>
          </a:xfrm>
          <a:custGeom>
            <a:avLst/>
            <a:gdLst>
              <a:gd name="connsiteX0" fmla="*/ 1135857 w 1135857"/>
              <a:gd name="connsiteY0" fmla="*/ 514350 h 514350"/>
              <a:gd name="connsiteX1" fmla="*/ 678657 w 1135857"/>
              <a:gd name="connsiteY1" fmla="*/ 2381 h 514350"/>
              <a:gd name="connsiteX2" fmla="*/ 0 w 1135857"/>
              <a:gd name="connsiteY2" fmla="*/ 2381 h 514350"/>
              <a:gd name="connsiteX3" fmla="*/ 0 w 1135857"/>
              <a:gd name="connsiteY3" fmla="*/ 0 h 514350"/>
              <a:gd name="connsiteX0" fmla="*/ 1212057 w 1212057"/>
              <a:gd name="connsiteY0" fmla="*/ 623888 h 623888"/>
              <a:gd name="connsiteX1" fmla="*/ 754857 w 1212057"/>
              <a:gd name="connsiteY1" fmla="*/ 111919 h 623888"/>
              <a:gd name="connsiteX2" fmla="*/ 76200 w 1212057"/>
              <a:gd name="connsiteY2" fmla="*/ 111919 h 623888"/>
              <a:gd name="connsiteX3" fmla="*/ 0 w 1212057"/>
              <a:gd name="connsiteY3" fmla="*/ 0 h 623888"/>
              <a:gd name="connsiteX0" fmla="*/ 1135857 w 1135857"/>
              <a:gd name="connsiteY0" fmla="*/ 511969 h 511969"/>
              <a:gd name="connsiteX1" fmla="*/ 678657 w 1135857"/>
              <a:gd name="connsiteY1" fmla="*/ 0 h 511969"/>
              <a:gd name="connsiteX2" fmla="*/ 0 w 1135857"/>
              <a:gd name="connsiteY2" fmla="*/ 0 h 511969"/>
              <a:gd name="connsiteX0" fmla="*/ 1135857 w 1135857"/>
              <a:gd name="connsiteY0" fmla="*/ 515488 h 515488"/>
              <a:gd name="connsiteX1" fmla="*/ 1071960 w 1135857"/>
              <a:gd name="connsiteY1" fmla="*/ 0 h 515488"/>
              <a:gd name="connsiteX2" fmla="*/ 0 w 1135857"/>
              <a:gd name="connsiteY2" fmla="*/ 3519 h 515488"/>
              <a:gd name="connsiteX0" fmla="*/ 516656 w 516656"/>
              <a:gd name="connsiteY0" fmla="*/ 515488 h 515488"/>
              <a:gd name="connsiteX1" fmla="*/ 452759 w 516656"/>
              <a:gd name="connsiteY1" fmla="*/ 0 h 515488"/>
              <a:gd name="connsiteX2" fmla="*/ 0 w 516656"/>
              <a:gd name="connsiteY2" fmla="*/ 320212 h 515488"/>
              <a:gd name="connsiteX0" fmla="*/ 465224 w 465224"/>
              <a:gd name="connsiteY0" fmla="*/ 515488 h 515488"/>
              <a:gd name="connsiteX1" fmla="*/ 401327 w 465224"/>
              <a:gd name="connsiteY1" fmla="*/ 0 h 515488"/>
              <a:gd name="connsiteX2" fmla="*/ 0 w 465224"/>
              <a:gd name="connsiteY2" fmla="*/ 28150 h 515488"/>
              <a:gd name="connsiteX0" fmla="*/ 502285 w 502285"/>
              <a:gd name="connsiteY0" fmla="*/ 515488 h 515488"/>
              <a:gd name="connsiteX1" fmla="*/ 438388 w 502285"/>
              <a:gd name="connsiteY1" fmla="*/ 0 h 515488"/>
              <a:gd name="connsiteX2" fmla="*/ 0 w 502285"/>
              <a:gd name="connsiteY2" fmla="*/ 439 h 515488"/>
              <a:gd name="connsiteX0" fmla="*/ 502285 w 502285"/>
              <a:gd name="connsiteY0" fmla="*/ 593342 h 593342"/>
              <a:gd name="connsiteX1" fmla="*/ 438766 w 502285"/>
              <a:gd name="connsiteY1" fmla="*/ 0 h 593342"/>
              <a:gd name="connsiteX2" fmla="*/ 0 w 502285"/>
              <a:gd name="connsiteY2" fmla="*/ 78293 h 593342"/>
              <a:gd name="connsiteX0" fmla="*/ 502285 w 502285"/>
              <a:gd name="connsiteY0" fmla="*/ 515488 h 515488"/>
              <a:gd name="connsiteX1" fmla="*/ 436119 w 502285"/>
              <a:gd name="connsiteY1" fmla="*/ 0 h 515488"/>
              <a:gd name="connsiteX2" fmla="*/ 0 w 502285"/>
              <a:gd name="connsiteY2" fmla="*/ 439 h 515488"/>
            </a:gdLst>
            <a:ahLst/>
            <a:cxnLst>
              <a:cxn ang="0">
                <a:pos x="connsiteX0" y="connsiteY0"/>
              </a:cxn>
              <a:cxn ang="0">
                <a:pos x="connsiteX1" y="connsiteY1"/>
              </a:cxn>
              <a:cxn ang="0">
                <a:pos x="connsiteX2" y="connsiteY2"/>
              </a:cxn>
            </a:cxnLst>
            <a:rect l="l" t="t" r="r" b="b"/>
            <a:pathLst>
              <a:path w="502285" h="515488">
                <a:moveTo>
                  <a:pt x="502285" y="515488"/>
                </a:moveTo>
                <a:lnTo>
                  <a:pt x="436119" y="0"/>
                </a:lnTo>
                <a:lnTo>
                  <a:pt x="0" y="439"/>
                </a:lnTo>
              </a:path>
            </a:pathLst>
          </a:custGeom>
          <a:noFill/>
          <a:ln w="12700" cap="rnd">
            <a:solidFill>
              <a:schemeClr val="bg1">
                <a:lumMod val="65000"/>
              </a:schemeClr>
            </a:solidFill>
            <a:bevel/>
            <a:headEnd w="med" len="sm"/>
            <a:tailEnd type="oval" w="med" len="med"/>
          </a:ln>
        </p:spPr>
        <p:txBody>
          <a:bodyPr lIns="120846" tIns="60423" rIns="120846" bIns="60423" rtlCol="0" anchor="ctr"/>
          <a:lstStyle/>
          <a:p>
            <a:pPr algn="ctr"/>
            <a:endParaRPr lang="es-SV" sz="900">
              <a:cs typeface="+mn-ea"/>
              <a:sym typeface="+mn-lt"/>
            </a:endParaRPr>
          </a:p>
        </p:txBody>
      </p:sp>
      <p:sp>
        <p:nvSpPr>
          <p:cNvPr id="67" name="8 Forma libre">
            <a:extLst>
              <a:ext uri="{FF2B5EF4-FFF2-40B4-BE49-F238E27FC236}">
                <a16:creationId xmlns:a16="http://schemas.microsoft.com/office/drawing/2014/main" id="{2D27C171-6811-4991-BAEC-7175FBD045C8}"/>
              </a:ext>
            </a:extLst>
          </p:cNvPr>
          <p:cNvSpPr/>
          <p:nvPr/>
        </p:nvSpPr>
        <p:spPr bwMode="auto">
          <a:xfrm flipH="1" flipV="1">
            <a:off x="7157167" y="5029427"/>
            <a:ext cx="1593116" cy="358150"/>
          </a:xfrm>
          <a:custGeom>
            <a:avLst/>
            <a:gdLst>
              <a:gd name="connsiteX0" fmla="*/ 1135857 w 1135857"/>
              <a:gd name="connsiteY0" fmla="*/ 514350 h 514350"/>
              <a:gd name="connsiteX1" fmla="*/ 678657 w 1135857"/>
              <a:gd name="connsiteY1" fmla="*/ 2381 h 514350"/>
              <a:gd name="connsiteX2" fmla="*/ 0 w 1135857"/>
              <a:gd name="connsiteY2" fmla="*/ 2381 h 514350"/>
              <a:gd name="connsiteX3" fmla="*/ 0 w 1135857"/>
              <a:gd name="connsiteY3" fmla="*/ 0 h 514350"/>
              <a:gd name="connsiteX0" fmla="*/ 1212057 w 1212057"/>
              <a:gd name="connsiteY0" fmla="*/ 623888 h 623888"/>
              <a:gd name="connsiteX1" fmla="*/ 754857 w 1212057"/>
              <a:gd name="connsiteY1" fmla="*/ 111919 h 623888"/>
              <a:gd name="connsiteX2" fmla="*/ 76200 w 1212057"/>
              <a:gd name="connsiteY2" fmla="*/ 111919 h 623888"/>
              <a:gd name="connsiteX3" fmla="*/ 0 w 1212057"/>
              <a:gd name="connsiteY3" fmla="*/ 0 h 623888"/>
              <a:gd name="connsiteX0" fmla="*/ 1135857 w 1135857"/>
              <a:gd name="connsiteY0" fmla="*/ 511969 h 511969"/>
              <a:gd name="connsiteX1" fmla="*/ 678657 w 1135857"/>
              <a:gd name="connsiteY1" fmla="*/ 0 h 511969"/>
              <a:gd name="connsiteX2" fmla="*/ 0 w 1135857"/>
              <a:gd name="connsiteY2" fmla="*/ 0 h 511969"/>
              <a:gd name="connsiteX0" fmla="*/ 1135857 w 1135857"/>
              <a:gd name="connsiteY0" fmla="*/ 515488 h 515488"/>
              <a:gd name="connsiteX1" fmla="*/ 1071960 w 1135857"/>
              <a:gd name="connsiteY1" fmla="*/ 0 h 515488"/>
              <a:gd name="connsiteX2" fmla="*/ 0 w 1135857"/>
              <a:gd name="connsiteY2" fmla="*/ 3519 h 515488"/>
              <a:gd name="connsiteX0" fmla="*/ 516656 w 516656"/>
              <a:gd name="connsiteY0" fmla="*/ 515488 h 515488"/>
              <a:gd name="connsiteX1" fmla="*/ 452759 w 516656"/>
              <a:gd name="connsiteY1" fmla="*/ 0 h 515488"/>
              <a:gd name="connsiteX2" fmla="*/ 0 w 516656"/>
              <a:gd name="connsiteY2" fmla="*/ 320212 h 515488"/>
              <a:gd name="connsiteX0" fmla="*/ 465224 w 465224"/>
              <a:gd name="connsiteY0" fmla="*/ 515488 h 515488"/>
              <a:gd name="connsiteX1" fmla="*/ 401327 w 465224"/>
              <a:gd name="connsiteY1" fmla="*/ 0 h 515488"/>
              <a:gd name="connsiteX2" fmla="*/ 0 w 465224"/>
              <a:gd name="connsiteY2" fmla="*/ 28150 h 515488"/>
              <a:gd name="connsiteX0" fmla="*/ 502285 w 502285"/>
              <a:gd name="connsiteY0" fmla="*/ 515488 h 515488"/>
              <a:gd name="connsiteX1" fmla="*/ 438388 w 502285"/>
              <a:gd name="connsiteY1" fmla="*/ 0 h 515488"/>
              <a:gd name="connsiteX2" fmla="*/ 0 w 502285"/>
              <a:gd name="connsiteY2" fmla="*/ 439 h 515488"/>
              <a:gd name="connsiteX0" fmla="*/ 502285 w 502285"/>
              <a:gd name="connsiteY0" fmla="*/ 593342 h 593342"/>
              <a:gd name="connsiteX1" fmla="*/ 438766 w 502285"/>
              <a:gd name="connsiteY1" fmla="*/ 0 h 593342"/>
              <a:gd name="connsiteX2" fmla="*/ 0 w 502285"/>
              <a:gd name="connsiteY2" fmla="*/ 78293 h 593342"/>
              <a:gd name="connsiteX0" fmla="*/ 502285 w 502285"/>
              <a:gd name="connsiteY0" fmla="*/ 515488 h 515488"/>
              <a:gd name="connsiteX1" fmla="*/ 436119 w 502285"/>
              <a:gd name="connsiteY1" fmla="*/ 0 h 515488"/>
              <a:gd name="connsiteX2" fmla="*/ 0 w 502285"/>
              <a:gd name="connsiteY2" fmla="*/ 439 h 515488"/>
            </a:gdLst>
            <a:ahLst/>
            <a:cxnLst>
              <a:cxn ang="0">
                <a:pos x="connsiteX0" y="connsiteY0"/>
              </a:cxn>
              <a:cxn ang="0">
                <a:pos x="connsiteX1" y="connsiteY1"/>
              </a:cxn>
              <a:cxn ang="0">
                <a:pos x="connsiteX2" y="connsiteY2"/>
              </a:cxn>
            </a:cxnLst>
            <a:rect l="l" t="t" r="r" b="b"/>
            <a:pathLst>
              <a:path w="502285" h="515488">
                <a:moveTo>
                  <a:pt x="502285" y="515488"/>
                </a:moveTo>
                <a:lnTo>
                  <a:pt x="436119" y="0"/>
                </a:lnTo>
                <a:lnTo>
                  <a:pt x="0" y="439"/>
                </a:lnTo>
              </a:path>
            </a:pathLst>
          </a:custGeom>
          <a:noFill/>
          <a:ln w="12700" cap="rnd">
            <a:solidFill>
              <a:schemeClr val="bg1">
                <a:lumMod val="65000"/>
              </a:schemeClr>
            </a:solidFill>
            <a:bevel/>
            <a:headEnd w="med" len="sm"/>
            <a:tailEnd type="oval" w="med" len="med"/>
          </a:ln>
        </p:spPr>
        <p:txBody>
          <a:bodyPr lIns="120846" tIns="60423" rIns="120846" bIns="60423" rtlCol="0" anchor="ctr"/>
          <a:lstStyle/>
          <a:p>
            <a:pPr algn="ctr"/>
            <a:endParaRPr lang="es-SV" sz="900">
              <a:cs typeface="+mn-ea"/>
              <a:sym typeface="+mn-lt"/>
            </a:endParaRPr>
          </a:p>
        </p:txBody>
      </p:sp>
      <p:grpSp>
        <p:nvGrpSpPr>
          <p:cNvPr id="68" name="111 Grupo">
            <a:extLst>
              <a:ext uri="{FF2B5EF4-FFF2-40B4-BE49-F238E27FC236}">
                <a16:creationId xmlns:a16="http://schemas.microsoft.com/office/drawing/2014/main" id="{DA02E6FB-25BD-4088-98DD-76E3AAA176B6}"/>
              </a:ext>
            </a:extLst>
          </p:cNvPr>
          <p:cNvGrpSpPr>
            <a:grpSpLocks noChangeAspect="1"/>
          </p:cNvGrpSpPr>
          <p:nvPr/>
        </p:nvGrpSpPr>
        <p:grpSpPr>
          <a:xfrm>
            <a:off x="4973482" y="1856431"/>
            <a:ext cx="3381461" cy="4364000"/>
            <a:chOff x="4256581" y="7790451"/>
            <a:chExt cx="4731664" cy="6106524"/>
          </a:xfrm>
        </p:grpSpPr>
        <p:sp>
          <p:nvSpPr>
            <p:cNvPr id="69" name="112 Elipse">
              <a:extLst>
                <a:ext uri="{FF2B5EF4-FFF2-40B4-BE49-F238E27FC236}">
                  <a16:creationId xmlns:a16="http://schemas.microsoft.com/office/drawing/2014/main" id="{26CA34BE-EBC6-4022-B5C2-AF96EFF6773B}"/>
                </a:ext>
              </a:extLst>
            </p:cNvPr>
            <p:cNvSpPr>
              <a:spLocks noChangeAspect="1"/>
            </p:cNvSpPr>
            <p:nvPr/>
          </p:nvSpPr>
          <p:spPr bwMode="auto">
            <a:xfrm>
              <a:off x="4256581" y="10809782"/>
              <a:ext cx="3087193" cy="3087193"/>
            </a:xfrm>
            <a:prstGeom prst="ellipse">
              <a:avLst/>
            </a:prstGeom>
            <a:solidFill>
              <a:schemeClr val="bg1">
                <a:lumMod val="85000"/>
              </a:schemeClr>
            </a:solidFill>
            <a:ln>
              <a:noFill/>
            </a:ln>
          </p:spPr>
          <p:txBody>
            <a:bodyPr lIns="0" tIns="0" rIns="0" bIns="0" rtlCol="0" anchor="ctr"/>
            <a:lstStyle/>
            <a:p>
              <a:pPr algn="ctr"/>
              <a:endParaRPr lang="es-SV" sz="900">
                <a:cs typeface="+mn-ea"/>
                <a:sym typeface="+mn-lt"/>
              </a:endParaRPr>
            </a:p>
          </p:txBody>
        </p:sp>
        <p:sp>
          <p:nvSpPr>
            <p:cNvPr id="70" name="176 Rectángulo">
              <a:extLst>
                <a:ext uri="{FF2B5EF4-FFF2-40B4-BE49-F238E27FC236}">
                  <a16:creationId xmlns:a16="http://schemas.microsoft.com/office/drawing/2014/main" id="{3BA841EC-23F1-4B92-B0B5-07C0D1B409FC}"/>
                </a:ext>
              </a:extLst>
            </p:cNvPr>
            <p:cNvSpPr/>
            <p:nvPr/>
          </p:nvSpPr>
          <p:spPr bwMode="auto">
            <a:xfrm>
              <a:off x="4595247" y="7803898"/>
              <a:ext cx="3762940" cy="2070230"/>
            </a:xfrm>
            <a:custGeom>
              <a:avLst/>
              <a:gdLst/>
              <a:ahLst/>
              <a:cxnLst/>
              <a:rect l="l" t="t" r="r" b="b"/>
              <a:pathLst>
                <a:path w="3762940" h="2070230">
                  <a:moveTo>
                    <a:pt x="186657" y="0"/>
                  </a:moveTo>
                  <a:lnTo>
                    <a:pt x="2704746" y="0"/>
                  </a:lnTo>
                  <a:cubicBezTo>
                    <a:pt x="2807834" y="0"/>
                    <a:pt x="2891403" y="83569"/>
                    <a:pt x="2891403" y="186657"/>
                  </a:cubicBezTo>
                  <a:cubicBezTo>
                    <a:pt x="2891403" y="279380"/>
                    <a:pt x="2823794" y="356312"/>
                    <a:pt x="2735087" y="370256"/>
                  </a:cubicBezTo>
                  <a:lnTo>
                    <a:pt x="2735087" y="373314"/>
                  </a:lnTo>
                  <a:lnTo>
                    <a:pt x="2704746" y="373314"/>
                  </a:lnTo>
                  <a:lnTo>
                    <a:pt x="2598029" y="373314"/>
                  </a:lnTo>
                  <a:cubicBezTo>
                    <a:pt x="2500795" y="373314"/>
                    <a:pt x="2421972" y="452137"/>
                    <a:pt x="2421972" y="549371"/>
                  </a:cubicBezTo>
                  <a:cubicBezTo>
                    <a:pt x="2421972" y="646605"/>
                    <a:pt x="2500795" y="725428"/>
                    <a:pt x="2598029" y="725428"/>
                  </a:cubicBezTo>
                  <a:lnTo>
                    <a:pt x="2735087" y="725428"/>
                  </a:lnTo>
                  <a:lnTo>
                    <a:pt x="3576283" y="725428"/>
                  </a:lnTo>
                  <a:cubicBezTo>
                    <a:pt x="3679371" y="725428"/>
                    <a:pt x="3762940" y="808997"/>
                    <a:pt x="3762940" y="912085"/>
                  </a:cubicBezTo>
                  <a:cubicBezTo>
                    <a:pt x="3762940" y="1015173"/>
                    <a:pt x="3679371" y="1098742"/>
                    <a:pt x="3576283" y="1098742"/>
                  </a:cubicBezTo>
                  <a:lnTo>
                    <a:pt x="2106938" y="1098742"/>
                  </a:lnTo>
                  <a:lnTo>
                    <a:pt x="1937913" y="1098742"/>
                  </a:lnTo>
                  <a:cubicBezTo>
                    <a:pt x="1840679" y="1098742"/>
                    <a:pt x="1761856" y="1177566"/>
                    <a:pt x="1761855" y="1274799"/>
                  </a:cubicBezTo>
                  <a:cubicBezTo>
                    <a:pt x="1761856" y="1372033"/>
                    <a:pt x="1840679" y="1450857"/>
                    <a:pt x="1937913" y="1450857"/>
                  </a:cubicBezTo>
                  <a:lnTo>
                    <a:pt x="2085023" y="1450857"/>
                  </a:lnTo>
                  <a:lnTo>
                    <a:pt x="2106938" y="1450857"/>
                  </a:lnTo>
                  <a:lnTo>
                    <a:pt x="2106938" y="1453066"/>
                  </a:lnTo>
                  <a:cubicBezTo>
                    <a:pt x="2199755" y="1463040"/>
                    <a:pt x="2271680" y="1541877"/>
                    <a:pt x="2271680" y="1637514"/>
                  </a:cubicBezTo>
                  <a:cubicBezTo>
                    <a:pt x="2271680" y="1740602"/>
                    <a:pt x="2188111" y="1824171"/>
                    <a:pt x="2085023" y="1824171"/>
                  </a:cubicBezTo>
                  <a:lnTo>
                    <a:pt x="1535541" y="1824171"/>
                  </a:lnTo>
                  <a:cubicBezTo>
                    <a:pt x="1456016" y="1828206"/>
                    <a:pt x="1393454" y="1894521"/>
                    <a:pt x="1393454" y="1975447"/>
                  </a:cubicBezTo>
                  <a:cubicBezTo>
                    <a:pt x="1393454" y="2011874"/>
                    <a:pt x="1406130" y="2045340"/>
                    <a:pt x="1429109" y="2070230"/>
                  </a:cubicBezTo>
                  <a:lnTo>
                    <a:pt x="1003067" y="2070230"/>
                  </a:lnTo>
                  <a:cubicBezTo>
                    <a:pt x="1026046" y="2045340"/>
                    <a:pt x="1038722" y="2011873"/>
                    <a:pt x="1038722" y="1975446"/>
                  </a:cubicBezTo>
                  <a:cubicBezTo>
                    <a:pt x="1038722" y="1894604"/>
                    <a:pt x="976291" y="1828343"/>
                    <a:pt x="896864" y="1824171"/>
                  </a:cubicBezTo>
                  <a:lnTo>
                    <a:pt x="649832" y="1824171"/>
                  </a:lnTo>
                  <a:cubicBezTo>
                    <a:pt x="546744" y="1824171"/>
                    <a:pt x="463175" y="1740602"/>
                    <a:pt x="463175" y="1637514"/>
                  </a:cubicBezTo>
                  <a:cubicBezTo>
                    <a:pt x="463175" y="1534426"/>
                    <a:pt x="546744" y="1450857"/>
                    <a:pt x="649832" y="1450857"/>
                  </a:cubicBezTo>
                  <a:lnTo>
                    <a:pt x="1154695" y="1450857"/>
                  </a:lnTo>
                  <a:cubicBezTo>
                    <a:pt x="1251927" y="1450855"/>
                    <a:pt x="1330748" y="1372032"/>
                    <a:pt x="1330748" y="1274800"/>
                  </a:cubicBezTo>
                  <a:lnTo>
                    <a:pt x="1330749" y="1274800"/>
                  </a:lnTo>
                  <a:cubicBezTo>
                    <a:pt x="1330749" y="1177566"/>
                    <a:pt x="1251925" y="1098742"/>
                    <a:pt x="1154691" y="1098742"/>
                  </a:cubicBezTo>
                  <a:lnTo>
                    <a:pt x="1054452" y="1098742"/>
                  </a:lnTo>
                  <a:lnTo>
                    <a:pt x="1014298" y="1098742"/>
                  </a:lnTo>
                  <a:cubicBezTo>
                    <a:pt x="911210" y="1098742"/>
                    <a:pt x="827641" y="1015173"/>
                    <a:pt x="827641" y="912085"/>
                  </a:cubicBezTo>
                  <a:cubicBezTo>
                    <a:pt x="827641" y="808997"/>
                    <a:pt x="911210" y="725428"/>
                    <a:pt x="1014298" y="725428"/>
                  </a:cubicBezTo>
                  <a:lnTo>
                    <a:pt x="1075790" y="725428"/>
                  </a:lnTo>
                  <a:cubicBezTo>
                    <a:pt x="1173022" y="725426"/>
                    <a:pt x="1251842" y="646604"/>
                    <a:pt x="1251842" y="549372"/>
                  </a:cubicBezTo>
                  <a:lnTo>
                    <a:pt x="1251843" y="549372"/>
                  </a:lnTo>
                  <a:cubicBezTo>
                    <a:pt x="1251843" y="452138"/>
                    <a:pt x="1173020" y="373315"/>
                    <a:pt x="1075786" y="373315"/>
                  </a:cubicBezTo>
                  <a:lnTo>
                    <a:pt x="1054452" y="373315"/>
                  </a:lnTo>
                  <a:lnTo>
                    <a:pt x="1054452" y="373314"/>
                  </a:lnTo>
                  <a:lnTo>
                    <a:pt x="186657" y="373314"/>
                  </a:lnTo>
                  <a:cubicBezTo>
                    <a:pt x="83569" y="373314"/>
                    <a:pt x="0" y="289745"/>
                    <a:pt x="0" y="186657"/>
                  </a:cubicBezTo>
                  <a:cubicBezTo>
                    <a:pt x="0" y="83569"/>
                    <a:pt x="83569" y="0"/>
                    <a:pt x="186657" y="0"/>
                  </a:cubicBezTo>
                  <a:close/>
                </a:path>
              </a:pathLst>
            </a:custGeom>
            <a:solidFill>
              <a:srgbClr val="2F5597"/>
            </a:solidFill>
            <a:ln>
              <a:noFill/>
            </a:ln>
          </p:spPr>
          <p:txBody>
            <a:bodyPr lIns="0" tIns="0" rIns="0" bIns="0" rtlCol="0" anchor="ctr"/>
            <a:lstStyle/>
            <a:p>
              <a:pPr algn="ctr"/>
              <a:endParaRPr lang="es-SV" sz="900">
                <a:cs typeface="+mn-ea"/>
                <a:sym typeface="+mn-lt"/>
              </a:endParaRPr>
            </a:p>
          </p:txBody>
        </p:sp>
        <p:sp>
          <p:nvSpPr>
            <p:cNvPr id="71" name="114 Elipse">
              <a:extLst>
                <a:ext uri="{FF2B5EF4-FFF2-40B4-BE49-F238E27FC236}">
                  <a16:creationId xmlns:a16="http://schemas.microsoft.com/office/drawing/2014/main" id="{CB45040D-876B-4FF1-9D54-3D1C5ACF4253}"/>
                </a:ext>
              </a:extLst>
            </p:cNvPr>
            <p:cNvSpPr>
              <a:spLocks noChangeAspect="1"/>
            </p:cNvSpPr>
            <p:nvPr/>
          </p:nvSpPr>
          <p:spPr bwMode="auto">
            <a:xfrm>
              <a:off x="7727527" y="7790451"/>
              <a:ext cx="407133" cy="407133"/>
            </a:xfrm>
            <a:prstGeom prst="ellipse">
              <a:avLst/>
            </a:prstGeom>
            <a:solidFill>
              <a:srgbClr val="4472C4"/>
            </a:solidFill>
            <a:ln>
              <a:noFill/>
            </a:ln>
          </p:spPr>
          <p:txBody>
            <a:bodyPr lIns="0" tIns="0" rIns="0" bIns="0" rtlCol="0" anchor="ctr"/>
            <a:lstStyle/>
            <a:p>
              <a:pPr algn="ctr"/>
              <a:endParaRPr lang="es-SV" sz="900">
                <a:cs typeface="+mn-ea"/>
                <a:sym typeface="+mn-lt"/>
              </a:endParaRPr>
            </a:p>
          </p:txBody>
        </p:sp>
        <p:sp>
          <p:nvSpPr>
            <p:cNvPr id="72" name="115 Elipse">
              <a:extLst>
                <a:ext uri="{FF2B5EF4-FFF2-40B4-BE49-F238E27FC236}">
                  <a16:creationId xmlns:a16="http://schemas.microsoft.com/office/drawing/2014/main" id="{335F58F9-F67C-49C2-981C-23E2A1D6ADDE}"/>
                </a:ext>
              </a:extLst>
            </p:cNvPr>
            <p:cNvSpPr>
              <a:spLocks noChangeAspect="1"/>
            </p:cNvSpPr>
            <p:nvPr/>
          </p:nvSpPr>
          <p:spPr bwMode="auto">
            <a:xfrm>
              <a:off x="4717163" y="8343959"/>
              <a:ext cx="407133" cy="407133"/>
            </a:xfrm>
            <a:prstGeom prst="ellipse">
              <a:avLst/>
            </a:prstGeom>
            <a:solidFill>
              <a:srgbClr val="4472C4"/>
            </a:solidFill>
            <a:ln>
              <a:noFill/>
            </a:ln>
          </p:spPr>
          <p:txBody>
            <a:bodyPr lIns="0" tIns="0" rIns="0" bIns="0" rtlCol="0" anchor="ctr"/>
            <a:lstStyle/>
            <a:p>
              <a:pPr algn="ctr"/>
              <a:endParaRPr lang="es-SV" sz="900">
                <a:cs typeface="+mn-ea"/>
                <a:sym typeface="+mn-lt"/>
              </a:endParaRPr>
            </a:p>
          </p:txBody>
        </p:sp>
        <p:sp>
          <p:nvSpPr>
            <p:cNvPr id="73" name="116 Elipse">
              <a:extLst>
                <a:ext uri="{FF2B5EF4-FFF2-40B4-BE49-F238E27FC236}">
                  <a16:creationId xmlns:a16="http://schemas.microsoft.com/office/drawing/2014/main" id="{3EC366DE-7309-4983-8588-97EFA9CE159F}"/>
                </a:ext>
              </a:extLst>
            </p:cNvPr>
            <p:cNvSpPr>
              <a:spLocks noChangeAspect="1"/>
            </p:cNvSpPr>
            <p:nvPr/>
          </p:nvSpPr>
          <p:spPr bwMode="auto">
            <a:xfrm>
              <a:off x="4374700" y="9235226"/>
              <a:ext cx="299299" cy="299299"/>
            </a:xfrm>
            <a:prstGeom prst="ellipse">
              <a:avLst/>
            </a:prstGeom>
            <a:solidFill>
              <a:srgbClr val="4472C4"/>
            </a:solidFill>
            <a:ln>
              <a:noFill/>
            </a:ln>
          </p:spPr>
          <p:txBody>
            <a:bodyPr lIns="0" tIns="0" rIns="0" bIns="0" rtlCol="0" anchor="ctr"/>
            <a:lstStyle/>
            <a:p>
              <a:pPr algn="ctr"/>
              <a:endParaRPr lang="es-SV" sz="900">
                <a:cs typeface="+mn-ea"/>
                <a:sym typeface="+mn-lt"/>
              </a:endParaRPr>
            </a:p>
          </p:txBody>
        </p:sp>
        <p:sp>
          <p:nvSpPr>
            <p:cNvPr id="74" name="117 Elipse">
              <a:extLst>
                <a:ext uri="{FF2B5EF4-FFF2-40B4-BE49-F238E27FC236}">
                  <a16:creationId xmlns:a16="http://schemas.microsoft.com/office/drawing/2014/main" id="{56715EA3-D47D-4822-A2A1-CFB1BF4C5708}"/>
                </a:ext>
              </a:extLst>
            </p:cNvPr>
            <p:cNvSpPr>
              <a:spLocks noChangeAspect="1"/>
            </p:cNvSpPr>
            <p:nvPr/>
          </p:nvSpPr>
          <p:spPr bwMode="auto">
            <a:xfrm>
              <a:off x="8688946" y="8935927"/>
              <a:ext cx="299299" cy="299299"/>
            </a:xfrm>
            <a:prstGeom prst="ellipse">
              <a:avLst/>
            </a:prstGeom>
            <a:solidFill>
              <a:srgbClr val="4472C4"/>
            </a:solidFill>
            <a:ln>
              <a:noFill/>
            </a:ln>
          </p:spPr>
          <p:txBody>
            <a:bodyPr lIns="0" tIns="0" rIns="0" bIns="0" rtlCol="0" anchor="ctr"/>
            <a:lstStyle/>
            <a:p>
              <a:pPr algn="ctr"/>
              <a:endParaRPr lang="es-SV" sz="900">
                <a:cs typeface="+mn-ea"/>
                <a:sym typeface="+mn-lt"/>
              </a:endParaRPr>
            </a:p>
          </p:txBody>
        </p:sp>
        <p:sp>
          <p:nvSpPr>
            <p:cNvPr id="75" name="118 Elipse">
              <a:extLst>
                <a:ext uri="{FF2B5EF4-FFF2-40B4-BE49-F238E27FC236}">
                  <a16:creationId xmlns:a16="http://schemas.microsoft.com/office/drawing/2014/main" id="{2474F6C2-4D0E-49E7-97DA-44F649783BFB}"/>
                </a:ext>
              </a:extLst>
            </p:cNvPr>
            <p:cNvSpPr>
              <a:spLocks noChangeAspect="1"/>
            </p:cNvSpPr>
            <p:nvPr/>
          </p:nvSpPr>
          <p:spPr bwMode="auto">
            <a:xfrm>
              <a:off x="7671639" y="9974158"/>
              <a:ext cx="418111" cy="418111"/>
            </a:xfrm>
            <a:prstGeom prst="ellipse">
              <a:avLst/>
            </a:prstGeom>
            <a:solidFill>
              <a:srgbClr val="4472C4"/>
            </a:solidFill>
            <a:ln>
              <a:noFill/>
            </a:ln>
          </p:spPr>
          <p:txBody>
            <a:bodyPr lIns="0" tIns="0" rIns="0" bIns="0" rtlCol="0" anchor="ctr"/>
            <a:lstStyle/>
            <a:p>
              <a:pPr algn="ctr"/>
              <a:endParaRPr lang="es-SV" sz="900">
                <a:cs typeface="+mn-ea"/>
                <a:sym typeface="+mn-lt"/>
              </a:endParaRPr>
            </a:p>
          </p:txBody>
        </p:sp>
        <p:sp>
          <p:nvSpPr>
            <p:cNvPr id="76" name="119 Elipse">
              <a:extLst>
                <a:ext uri="{FF2B5EF4-FFF2-40B4-BE49-F238E27FC236}">
                  <a16:creationId xmlns:a16="http://schemas.microsoft.com/office/drawing/2014/main" id="{55F9B07E-C7BB-4AE9-BDA1-9DF51A4FE6A4}"/>
                </a:ext>
              </a:extLst>
            </p:cNvPr>
            <p:cNvSpPr>
              <a:spLocks noChangeAspect="1"/>
            </p:cNvSpPr>
            <p:nvPr/>
          </p:nvSpPr>
          <p:spPr bwMode="auto">
            <a:xfrm>
              <a:off x="7946381" y="10860967"/>
              <a:ext cx="169970" cy="169970"/>
            </a:xfrm>
            <a:prstGeom prst="ellipse">
              <a:avLst/>
            </a:prstGeom>
            <a:solidFill>
              <a:srgbClr val="4472C4"/>
            </a:solidFill>
            <a:ln>
              <a:noFill/>
            </a:ln>
          </p:spPr>
          <p:txBody>
            <a:bodyPr lIns="0" tIns="0" rIns="0" bIns="0" rtlCol="0" anchor="ctr"/>
            <a:lstStyle/>
            <a:p>
              <a:pPr algn="ctr"/>
              <a:endParaRPr lang="es-SV" sz="900">
                <a:cs typeface="+mn-ea"/>
                <a:sym typeface="+mn-lt"/>
              </a:endParaRPr>
            </a:p>
          </p:txBody>
        </p:sp>
        <p:sp>
          <p:nvSpPr>
            <p:cNvPr id="77" name="120 Elipse">
              <a:extLst>
                <a:ext uri="{FF2B5EF4-FFF2-40B4-BE49-F238E27FC236}">
                  <a16:creationId xmlns:a16="http://schemas.microsoft.com/office/drawing/2014/main" id="{02F54CE6-75D9-413C-95D8-1EDCACE9BEA2}"/>
                </a:ext>
              </a:extLst>
            </p:cNvPr>
            <p:cNvSpPr>
              <a:spLocks noChangeAspect="1"/>
            </p:cNvSpPr>
            <p:nvPr/>
          </p:nvSpPr>
          <p:spPr bwMode="auto">
            <a:xfrm>
              <a:off x="7171672" y="10271352"/>
              <a:ext cx="241834" cy="241834"/>
            </a:xfrm>
            <a:prstGeom prst="ellipse">
              <a:avLst/>
            </a:prstGeom>
            <a:solidFill>
              <a:srgbClr val="4472C4"/>
            </a:solidFill>
            <a:ln>
              <a:noFill/>
            </a:ln>
          </p:spPr>
          <p:txBody>
            <a:bodyPr lIns="0" tIns="0" rIns="0" bIns="0" rtlCol="0" anchor="ctr"/>
            <a:lstStyle/>
            <a:p>
              <a:pPr algn="ctr"/>
              <a:endParaRPr lang="es-SV" sz="900">
                <a:cs typeface="+mn-ea"/>
                <a:sym typeface="+mn-lt"/>
              </a:endParaRPr>
            </a:p>
          </p:txBody>
        </p:sp>
        <p:sp>
          <p:nvSpPr>
            <p:cNvPr id="78" name="121 Elipse">
              <a:extLst>
                <a:ext uri="{FF2B5EF4-FFF2-40B4-BE49-F238E27FC236}">
                  <a16:creationId xmlns:a16="http://schemas.microsoft.com/office/drawing/2014/main" id="{6E0788A9-31AB-4E29-AE63-3DFBA4D9A83B}"/>
                </a:ext>
              </a:extLst>
            </p:cNvPr>
            <p:cNvSpPr>
              <a:spLocks noChangeAspect="1"/>
            </p:cNvSpPr>
            <p:nvPr/>
          </p:nvSpPr>
          <p:spPr bwMode="auto">
            <a:xfrm>
              <a:off x="5296576" y="11314289"/>
              <a:ext cx="241834" cy="241834"/>
            </a:xfrm>
            <a:prstGeom prst="ellipse">
              <a:avLst/>
            </a:prstGeom>
            <a:solidFill>
              <a:srgbClr val="4472C4"/>
            </a:solidFill>
            <a:ln>
              <a:noFill/>
            </a:ln>
          </p:spPr>
          <p:txBody>
            <a:bodyPr lIns="0" tIns="0" rIns="0" bIns="0" rtlCol="0" anchor="ctr"/>
            <a:lstStyle/>
            <a:p>
              <a:pPr algn="ctr"/>
              <a:endParaRPr lang="es-SV" sz="900">
                <a:cs typeface="+mn-ea"/>
                <a:sym typeface="+mn-lt"/>
              </a:endParaRPr>
            </a:p>
          </p:txBody>
        </p:sp>
        <p:sp>
          <p:nvSpPr>
            <p:cNvPr id="79" name="122 Elipse">
              <a:extLst>
                <a:ext uri="{FF2B5EF4-FFF2-40B4-BE49-F238E27FC236}">
                  <a16:creationId xmlns:a16="http://schemas.microsoft.com/office/drawing/2014/main" id="{7A470FBE-0D20-4D43-A108-17F155A7FAD3}"/>
                </a:ext>
              </a:extLst>
            </p:cNvPr>
            <p:cNvSpPr>
              <a:spLocks noChangeAspect="1"/>
            </p:cNvSpPr>
            <p:nvPr/>
          </p:nvSpPr>
          <p:spPr bwMode="auto">
            <a:xfrm>
              <a:off x="5623199" y="10533963"/>
              <a:ext cx="169970" cy="169970"/>
            </a:xfrm>
            <a:prstGeom prst="ellipse">
              <a:avLst/>
            </a:prstGeom>
            <a:solidFill>
              <a:schemeClr val="accent1"/>
            </a:solidFill>
            <a:ln>
              <a:noFill/>
            </a:ln>
          </p:spPr>
          <p:txBody>
            <a:bodyPr lIns="0" tIns="0" rIns="0" bIns="0" rtlCol="0" anchor="ctr"/>
            <a:lstStyle/>
            <a:p>
              <a:pPr algn="ctr"/>
              <a:endParaRPr lang="es-SV" sz="900">
                <a:cs typeface="+mn-ea"/>
                <a:sym typeface="+mn-lt"/>
              </a:endParaRPr>
            </a:p>
          </p:txBody>
        </p:sp>
        <p:sp>
          <p:nvSpPr>
            <p:cNvPr id="80" name="123 Elipse">
              <a:extLst>
                <a:ext uri="{FF2B5EF4-FFF2-40B4-BE49-F238E27FC236}">
                  <a16:creationId xmlns:a16="http://schemas.microsoft.com/office/drawing/2014/main" id="{CBD6209D-7A8F-4BD7-BF1D-558DB1D5342D}"/>
                </a:ext>
              </a:extLst>
            </p:cNvPr>
            <p:cNvSpPr>
              <a:spLocks noChangeAspect="1"/>
            </p:cNvSpPr>
            <p:nvPr/>
          </p:nvSpPr>
          <p:spPr bwMode="auto">
            <a:xfrm>
              <a:off x="5903716" y="11674329"/>
              <a:ext cx="169970" cy="169970"/>
            </a:xfrm>
            <a:prstGeom prst="ellipse">
              <a:avLst/>
            </a:prstGeom>
            <a:solidFill>
              <a:srgbClr val="4472C4"/>
            </a:solidFill>
            <a:ln>
              <a:noFill/>
            </a:ln>
          </p:spPr>
          <p:txBody>
            <a:bodyPr lIns="0" tIns="0" rIns="0" bIns="0" rtlCol="0" anchor="ctr"/>
            <a:lstStyle/>
            <a:p>
              <a:pPr algn="ctr"/>
              <a:endParaRPr lang="es-SV" sz="900">
                <a:cs typeface="+mn-ea"/>
                <a:sym typeface="+mn-lt"/>
              </a:endParaRPr>
            </a:p>
          </p:txBody>
        </p:sp>
        <p:sp>
          <p:nvSpPr>
            <p:cNvPr id="81" name="124 Elipse">
              <a:extLst>
                <a:ext uri="{FF2B5EF4-FFF2-40B4-BE49-F238E27FC236}">
                  <a16:creationId xmlns:a16="http://schemas.microsoft.com/office/drawing/2014/main" id="{CB81D183-1E79-42C8-A971-4AD49DE13759}"/>
                </a:ext>
              </a:extLst>
            </p:cNvPr>
            <p:cNvSpPr>
              <a:spLocks noChangeAspect="1"/>
            </p:cNvSpPr>
            <p:nvPr/>
          </p:nvSpPr>
          <p:spPr bwMode="auto">
            <a:xfrm>
              <a:off x="5059948" y="11931110"/>
              <a:ext cx="299299" cy="299299"/>
            </a:xfrm>
            <a:prstGeom prst="ellipse">
              <a:avLst/>
            </a:prstGeom>
            <a:solidFill>
              <a:srgbClr val="4472C4"/>
            </a:solidFill>
            <a:ln>
              <a:noFill/>
            </a:ln>
          </p:spPr>
          <p:txBody>
            <a:bodyPr lIns="0" tIns="0" rIns="0" bIns="0" rtlCol="0" anchor="ctr"/>
            <a:lstStyle/>
            <a:p>
              <a:pPr algn="ctr"/>
              <a:endParaRPr lang="es-SV" sz="900">
                <a:cs typeface="+mn-ea"/>
                <a:sym typeface="+mn-lt"/>
              </a:endParaRPr>
            </a:p>
          </p:txBody>
        </p:sp>
        <p:sp>
          <p:nvSpPr>
            <p:cNvPr id="82" name="125 Rectángulo">
              <a:extLst>
                <a:ext uri="{FF2B5EF4-FFF2-40B4-BE49-F238E27FC236}">
                  <a16:creationId xmlns:a16="http://schemas.microsoft.com/office/drawing/2014/main" id="{C962B37A-7E23-48FF-9F7D-4759B2E17A6B}"/>
                </a:ext>
              </a:extLst>
            </p:cNvPr>
            <p:cNvSpPr/>
            <p:nvPr/>
          </p:nvSpPr>
          <p:spPr bwMode="auto">
            <a:xfrm>
              <a:off x="5442890" y="10182225"/>
              <a:ext cx="714575" cy="678742"/>
            </a:xfrm>
            <a:prstGeom prst="rect">
              <a:avLst/>
            </a:prstGeom>
            <a:solidFill>
              <a:schemeClr val="bg1">
                <a:lumMod val="85000"/>
              </a:schemeClr>
            </a:solidFill>
            <a:ln>
              <a:noFill/>
            </a:ln>
          </p:spPr>
          <p:txBody>
            <a:bodyPr lIns="0" tIns="0" rIns="0" bIns="0" rtlCol="0" anchor="ctr"/>
            <a:lstStyle/>
            <a:p>
              <a:pPr algn="ctr"/>
              <a:endParaRPr lang="es-SV" sz="900">
                <a:cs typeface="+mn-ea"/>
                <a:sym typeface="+mn-lt"/>
              </a:endParaRPr>
            </a:p>
          </p:txBody>
        </p:sp>
        <p:sp>
          <p:nvSpPr>
            <p:cNvPr id="83" name="126 Rectángulo">
              <a:extLst>
                <a:ext uri="{FF2B5EF4-FFF2-40B4-BE49-F238E27FC236}">
                  <a16:creationId xmlns:a16="http://schemas.microsoft.com/office/drawing/2014/main" id="{FBDB68C1-D888-458D-AE56-430F791BE3F2}"/>
                </a:ext>
              </a:extLst>
            </p:cNvPr>
            <p:cNvSpPr/>
            <p:nvPr/>
          </p:nvSpPr>
          <p:spPr bwMode="auto">
            <a:xfrm rot="2953758">
              <a:off x="6776264" y="10917079"/>
              <a:ext cx="451814" cy="429157"/>
            </a:xfrm>
            <a:prstGeom prst="rect">
              <a:avLst/>
            </a:prstGeom>
            <a:solidFill>
              <a:schemeClr val="bg1">
                <a:lumMod val="85000"/>
              </a:schemeClr>
            </a:solidFill>
            <a:ln>
              <a:noFill/>
            </a:ln>
          </p:spPr>
          <p:txBody>
            <a:bodyPr lIns="0" tIns="0" rIns="0" bIns="0" rtlCol="0" anchor="ctr"/>
            <a:lstStyle/>
            <a:p>
              <a:pPr algn="ctr"/>
              <a:endParaRPr lang="es-SV" sz="900">
                <a:cs typeface="+mn-ea"/>
                <a:sym typeface="+mn-lt"/>
              </a:endParaRPr>
            </a:p>
          </p:txBody>
        </p:sp>
        <p:sp>
          <p:nvSpPr>
            <p:cNvPr id="84" name="127 Acorde">
              <a:extLst>
                <a:ext uri="{FF2B5EF4-FFF2-40B4-BE49-F238E27FC236}">
                  <a16:creationId xmlns:a16="http://schemas.microsoft.com/office/drawing/2014/main" id="{BA08E752-E81B-4584-ACF0-7DFAAC1B29CF}"/>
                </a:ext>
              </a:extLst>
            </p:cNvPr>
            <p:cNvSpPr>
              <a:spLocks noChangeAspect="1"/>
            </p:cNvSpPr>
            <p:nvPr/>
          </p:nvSpPr>
          <p:spPr bwMode="auto">
            <a:xfrm>
              <a:off x="4519479" y="11079688"/>
              <a:ext cx="2547380" cy="2547380"/>
            </a:xfrm>
            <a:prstGeom prst="chord">
              <a:avLst>
                <a:gd name="adj1" fmla="val 21530749"/>
                <a:gd name="adj2" fmla="val 10802399"/>
              </a:avLst>
            </a:prstGeom>
            <a:solidFill>
              <a:srgbClr val="2F5597"/>
            </a:solidFill>
            <a:ln>
              <a:noFill/>
            </a:ln>
          </p:spPr>
          <p:txBody>
            <a:bodyPr lIns="0" tIns="0" rIns="0" bIns="0" rtlCol="0" anchor="ctr"/>
            <a:lstStyle/>
            <a:p>
              <a:pPr algn="ctr"/>
              <a:endParaRPr lang="es-SV" sz="900">
                <a:cs typeface="+mn-ea"/>
                <a:sym typeface="+mn-lt"/>
              </a:endParaRPr>
            </a:p>
          </p:txBody>
        </p:sp>
        <p:sp>
          <p:nvSpPr>
            <p:cNvPr id="85" name="128 Elipse">
              <a:extLst>
                <a:ext uri="{FF2B5EF4-FFF2-40B4-BE49-F238E27FC236}">
                  <a16:creationId xmlns:a16="http://schemas.microsoft.com/office/drawing/2014/main" id="{4B8E29ED-94EE-4A1A-A62E-D2D39345D963}"/>
                </a:ext>
              </a:extLst>
            </p:cNvPr>
            <p:cNvSpPr>
              <a:spLocks noChangeAspect="1"/>
            </p:cNvSpPr>
            <p:nvPr/>
          </p:nvSpPr>
          <p:spPr bwMode="auto">
            <a:xfrm>
              <a:off x="5806552" y="12203728"/>
              <a:ext cx="299299" cy="299299"/>
            </a:xfrm>
            <a:prstGeom prst="ellipse">
              <a:avLst/>
            </a:prstGeom>
            <a:solidFill>
              <a:srgbClr val="4472C4"/>
            </a:solidFill>
            <a:ln>
              <a:noFill/>
            </a:ln>
          </p:spPr>
          <p:txBody>
            <a:bodyPr lIns="0" tIns="0" rIns="0" bIns="0" rtlCol="0" anchor="ctr"/>
            <a:lstStyle/>
            <a:p>
              <a:pPr algn="ctr"/>
              <a:endParaRPr lang="es-SV" sz="900">
                <a:cs typeface="+mn-ea"/>
                <a:sym typeface="+mn-lt"/>
              </a:endParaRPr>
            </a:p>
          </p:txBody>
        </p:sp>
        <p:sp>
          <p:nvSpPr>
            <p:cNvPr id="86" name="129 Elipse">
              <a:extLst>
                <a:ext uri="{FF2B5EF4-FFF2-40B4-BE49-F238E27FC236}">
                  <a16:creationId xmlns:a16="http://schemas.microsoft.com/office/drawing/2014/main" id="{779B414F-B361-488A-B500-1FD085E02C0F}"/>
                </a:ext>
              </a:extLst>
            </p:cNvPr>
            <p:cNvSpPr>
              <a:spLocks noChangeAspect="1"/>
            </p:cNvSpPr>
            <p:nvPr/>
          </p:nvSpPr>
          <p:spPr bwMode="auto">
            <a:xfrm>
              <a:off x="6304543" y="12080759"/>
              <a:ext cx="545238" cy="545234"/>
            </a:xfrm>
            <a:prstGeom prst="ellipse">
              <a:avLst/>
            </a:prstGeom>
            <a:solidFill>
              <a:srgbClr val="4472C4"/>
            </a:solidFill>
            <a:ln>
              <a:noFill/>
            </a:ln>
          </p:spPr>
          <p:txBody>
            <a:bodyPr lIns="0" tIns="0" rIns="0" bIns="0" rtlCol="0" anchor="ctr"/>
            <a:lstStyle/>
            <a:p>
              <a:pPr algn="ctr"/>
              <a:endParaRPr lang="es-SV" sz="900">
                <a:cs typeface="+mn-ea"/>
                <a:sym typeface="+mn-lt"/>
              </a:endParaRPr>
            </a:p>
          </p:txBody>
        </p:sp>
        <p:sp>
          <p:nvSpPr>
            <p:cNvPr id="87" name="130 Elipse">
              <a:extLst>
                <a:ext uri="{FF2B5EF4-FFF2-40B4-BE49-F238E27FC236}">
                  <a16:creationId xmlns:a16="http://schemas.microsoft.com/office/drawing/2014/main" id="{CDD58560-AF86-48B6-9EDD-2CE8B7053DF2}"/>
                </a:ext>
              </a:extLst>
            </p:cNvPr>
            <p:cNvSpPr>
              <a:spLocks noChangeAspect="1"/>
            </p:cNvSpPr>
            <p:nvPr/>
          </p:nvSpPr>
          <p:spPr bwMode="auto">
            <a:xfrm>
              <a:off x="5319213" y="12608741"/>
              <a:ext cx="305704" cy="305704"/>
            </a:xfrm>
            <a:prstGeom prst="ellipse">
              <a:avLst/>
            </a:prstGeom>
            <a:solidFill>
              <a:schemeClr val="bg1">
                <a:lumMod val="85000"/>
              </a:schemeClr>
            </a:solidFill>
            <a:ln>
              <a:noFill/>
            </a:ln>
          </p:spPr>
          <p:txBody>
            <a:bodyPr lIns="0" tIns="0" rIns="0" bIns="0" rtlCol="0" anchor="ctr"/>
            <a:lstStyle/>
            <a:p>
              <a:pPr algn="ctr"/>
              <a:endParaRPr lang="es-SV" sz="900">
                <a:cs typeface="+mn-ea"/>
                <a:sym typeface="+mn-lt"/>
              </a:endParaRPr>
            </a:p>
          </p:txBody>
        </p:sp>
        <p:sp>
          <p:nvSpPr>
            <p:cNvPr id="88" name="131 Elipse">
              <a:extLst>
                <a:ext uri="{FF2B5EF4-FFF2-40B4-BE49-F238E27FC236}">
                  <a16:creationId xmlns:a16="http://schemas.microsoft.com/office/drawing/2014/main" id="{3D68703C-8ECC-41E4-9CA2-F54D98462233}"/>
                </a:ext>
              </a:extLst>
            </p:cNvPr>
            <p:cNvSpPr>
              <a:spLocks noChangeAspect="1"/>
            </p:cNvSpPr>
            <p:nvPr/>
          </p:nvSpPr>
          <p:spPr bwMode="auto">
            <a:xfrm>
              <a:off x="4729227" y="12519759"/>
              <a:ext cx="241834" cy="241834"/>
            </a:xfrm>
            <a:prstGeom prst="ellipse">
              <a:avLst/>
            </a:prstGeom>
            <a:solidFill>
              <a:schemeClr val="bg1">
                <a:lumMod val="85000"/>
              </a:schemeClr>
            </a:solidFill>
            <a:ln>
              <a:noFill/>
            </a:ln>
          </p:spPr>
          <p:txBody>
            <a:bodyPr lIns="0" tIns="0" rIns="0" bIns="0" rtlCol="0" anchor="ctr"/>
            <a:lstStyle/>
            <a:p>
              <a:pPr algn="ctr"/>
              <a:endParaRPr lang="es-SV" sz="900">
                <a:cs typeface="+mn-ea"/>
                <a:sym typeface="+mn-lt"/>
              </a:endParaRPr>
            </a:p>
          </p:txBody>
        </p:sp>
        <p:sp>
          <p:nvSpPr>
            <p:cNvPr id="89" name="132 Elipse">
              <a:extLst>
                <a:ext uri="{FF2B5EF4-FFF2-40B4-BE49-F238E27FC236}">
                  <a16:creationId xmlns:a16="http://schemas.microsoft.com/office/drawing/2014/main" id="{C96A1672-3083-463D-A753-30EEDF94CF97}"/>
                </a:ext>
              </a:extLst>
            </p:cNvPr>
            <p:cNvSpPr>
              <a:spLocks noChangeAspect="1"/>
            </p:cNvSpPr>
            <p:nvPr/>
          </p:nvSpPr>
          <p:spPr bwMode="auto">
            <a:xfrm>
              <a:off x="6424044" y="12998447"/>
              <a:ext cx="241834" cy="241834"/>
            </a:xfrm>
            <a:prstGeom prst="ellipse">
              <a:avLst/>
            </a:prstGeom>
            <a:solidFill>
              <a:schemeClr val="bg1">
                <a:lumMod val="85000"/>
              </a:schemeClr>
            </a:solidFill>
            <a:ln>
              <a:noFill/>
            </a:ln>
          </p:spPr>
          <p:txBody>
            <a:bodyPr lIns="0" tIns="0" rIns="0" bIns="0" rtlCol="0" anchor="ctr"/>
            <a:lstStyle/>
            <a:p>
              <a:pPr algn="ctr"/>
              <a:endParaRPr lang="es-SV" sz="900">
                <a:cs typeface="+mn-ea"/>
                <a:sym typeface="+mn-lt"/>
              </a:endParaRPr>
            </a:p>
          </p:txBody>
        </p:sp>
        <p:sp>
          <p:nvSpPr>
            <p:cNvPr id="90" name="133 Elipse">
              <a:extLst>
                <a:ext uri="{FF2B5EF4-FFF2-40B4-BE49-F238E27FC236}">
                  <a16:creationId xmlns:a16="http://schemas.microsoft.com/office/drawing/2014/main" id="{FAC091F7-6C3B-460C-94B5-C977A3F2E696}"/>
                </a:ext>
              </a:extLst>
            </p:cNvPr>
            <p:cNvSpPr>
              <a:spLocks noChangeAspect="1"/>
            </p:cNvSpPr>
            <p:nvPr/>
          </p:nvSpPr>
          <p:spPr bwMode="auto">
            <a:xfrm>
              <a:off x="5486046" y="13226044"/>
              <a:ext cx="156952" cy="156952"/>
            </a:xfrm>
            <a:prstGeom prst="ellipse">
              <a:avLst/>
            </a:prstGeom>
            <a:solidFill>
              <a:schemeClr val="bg1">
                <a:lumMod val="85000"/>
              </a:schemeClr>
            </a:solidFill>
            <a:ln>
              <a:noFill/>
            </a:ln>
          </p:spPr>
          <p:txBody>
            <a:bodyPr lIns="0" tIns="0" rIns="0" bIns="0" rtlCol="0" anchor="ctr"/>
            <a:lstStyle/>
            <a:p>
              <a:pPr algn="ctr"/>
              <a:endParaRPr lang="es-SV" sz="900">
                <a:cs typeface="+mn-ea"/>
                <a:sym typeface="+mn-lt"/>
              </a:endParaRPr>
            </a:p>
          </p:txBody>
        </p:sp>
        <p:sp>
          <p:nvSpPr>
            <p:cNvPr id="91" name="134 Elipse">
              <a:extLst>
                <a:ext uri="{FF2B5EF4-FFF2-40B4-BE49-F238E27FC236}">
                  <a16:creationId xmlns:a16="http://schemas.microsoft.com/office/drawing/2014/main" id="{F820A4A6-3063-4E9B-AD1F-B36DFCA65DB9}"/>
                </a:ext>
              </a:extLst>
            </p:cNvPr>
            <p:cNvSpPr>
              <a:spLocks noChangeAspect="1"/>
            </p:cNvSpPr>
            <p:nvPr/>
          </p:nvSpPr>
          <p:spPr bwMode="auto">
            <a:xfrm>
              <a:off x="6602273" y="12603133"/>
              <a:ext cx="91787" cy="91787"/>
            </a:xfrm>
            <a:prstGeom prst="ellipse">
              <a:avLst/>
            </a:prstGeom>
            <a:solidFill>
              <a:schemeClr val="bg1">
                <a:lumMod val="85000"/>
              </a:schemeClr>
            </a:solidFill>
            <a:ln>
              <a:noFill/>
            </a:ln>
          </p:spPr>
          <p:txBody>
            <a:bodyPr lIns="0" tIns="0" rIns="0" bIns="0" rtlCol="0" anchor="ctr"/>
            <a:lstStyle/>
            <a:p>
              <a:pPr algn="ctr"/>
              <a:endParaRPr lang="es-SV" sz="900">
                <a:cs typeface="+mn-ea"/>
                <a:sym typeface="+mn-lt"/>
              </a:endParaRPr>
            </a:p>
          </p:txBody>
        </p:sp>
        <p:sp>
          <p:nvSpPr>
            <p:cNvPr id="92" name="135 Rectángulo">
              <a:extLst>
                <a:ext uri="{FF2B5EF4-FFF2-40B4-BE49-F238E27FC236}">
                  <a16:creationId xmlns:a16="http://schemas.microsoft.com/office/drawing/2014/main" id="{3CA59F23-300B-425E-8098-E9EBEAF0EFEC}"/>
                </a:ext>
              </a:extLst>
            </p:cNvPr>
            <p:cNvSpPr/>
            <p:nvPr/>
          </p:nvSpPr>
          <p:spPr bwMode="auto">
            <a:xfrm>
              <a:off x="5443833" y="10182225"/>
              <a:ext cx="714575" cy="92426"/>
            </a:xfrm>
            <a:prstGeom prst="rect">
              <a:avLst/>
            </a:prstGeom>
            <a:solidFill>
              <a:schemeClr val="tx1">
                <a:alpha val="15000"/>
              </a:schemeClr>
            </a:solidFill>
            <a:ln>
              <a:noFill/>
            </a:ln>
          </p:spPr>
          <p:txBody>
            <a:bodyPr lIns="0" tIns="0" rIns="0" bIns="0" rtlCol="0" anchor="ctr"/>
            <a:lstStyle/>
            <a:p>
              <a:pPr algn="ctr"/>
              <a:endParaRPr lang="es-SV" sz="900">
                <a:cs typeface="+mn-ea"/>
                <a:sym typeface="+mn-lt"/>
              </a:endParaRPr>
            </a:p>
          </p:txBody>
        </p:sp>
        <p:sp>
          <p:nvSpPr>
            <p:cNvPr id="93" name="136 Rectángulo">
              <a:extLst>
                <a:ext uri="{FF2B5EF4-FFF2-40B4-BE49-F238E27FC236}">
                  <a16:creationId xmlns:a16="http://schemas.microsoft.com/office/drawing/2014/main" id="{3006540B-2426-4361-8FDB-333E6EE4577E}"/>
                </a:ext>
              </a:extLst>
            </p:cNvPr>
            <p:cNvSpPr/>
            <p:nvPr/>
          </p:nvSpPr>
          <p:spPr bwMode="auto">
            <a:xfrm rot="2953758">
              <a:off x="6906991" y="10975358"/>
              <a:ext cx="451814" cy="86657"/>
            </a:xfrm>
            <a:prstGeom prst="rect">
              <a:avLst/>
            </a:prstGeom>
            <a:solidFill>
              <a:schemeClr val="tx1">
                <a:alpha val="15000"/>
              </a:schemeClr>
            </a:solidFill>
            <a:ln>
              <a:noFill/>
            </a:ln>
          </p:spPr>
          <p:txBody>
            <a:bodyPr lIns="0" tIns="0" rIns="0" bIns="0" rtlCol="0" anchor="ctr"/>
            <a:lstStyle/>
            <a:p>
              <a:pPr algn="ctr"/>
              <a:endParaRPr lang="es-SV" sz="900">
                <a:cs typeface="+mn-ea"/>
                <a:sym typeface="+mn-lt"/>
              </a:endParaRPr>
            </a:p>
          </p:txBody>
        </p:sp>
        <p:sp>
          <p:nvSpPr>
            <p:cNvPr id="94" name="137 Rectángulo">
              <a:extLst>
                <a:ext uri="{FF2B5EF4-FFF2-40B4-BE49-F238E27FC236}">
                  <a16:creationId xmlns:a16="http://schemas.microsoft.com/office/drawing/2014/main" id="{607D9B82-B3A7-4A9A-9728-F154AFA42F8D}"/>
                </a:ext>
              </a:extLst>
            </p:cNvPr>
            <p:cNvSpPr/>
            <p:nvPr/>
          </p:nvSpPr>
          <p:spPr bwMode="auto">
            <a:xfrm rot="2953758">
              <a:off x="6941212" y="10830521"/>
              <a:ext cx="594463" cy="194805"/>
            </a:xfrm>
            <a:prstGeom prst="rect">
              <a:avLst/>
            </a:prstGeom>
            <a:solidFill>
              <a:schemeClr val="bg1">
                <a:lumMod val="85000"/>
              </a:schemeClr>
            </a:solidFill>
            <a:ln>
              <a:noFill/>
            </a:ln>
          </p:spPr>
          <p:txBody>
            <a:bodyPr lIns="0" tIns="0" rIns="0" bIns="0" rtlCol="0" anchor="ctr"/>
            <a:lstStyle/>
            <a:p>
              <a:pPr algn="ctr"/>
              <a:endParaRPr lang="es-SV" sz="900">
                <a:cs typeface="+mn-ea"/>
                <a:sym typeface="+mn-lt"/>
              </a:endParaRPr>
            </a:p>
          </p:txBody>
        </p:sp>
        <p:sp>
          <p:nvSpPr>
            <p:cNvPr id="95" name="138 Rectángulo">
              <a:extLst>
                <a:ext uri="{FF2B5EF4-FFF2-40B4-BE49-F238E27FC236}">
                  <a16:creationId xmlns:a16="http://schemas.microsoft.com/office/drawing/2014/main" id="{B33DD9DC-01D8-4BDE-B796-FEA35CDE3920}"/>
                </a:ext>
              </a:extLst>
            </p:cNvPr>
            <p:cNvSpPr/>
            <p:nvPr/>
          </p:nvSpPr>
          <p:spPr bwMode="auto">
            <a:xfrm>
              <a:off x="5330085" y="9874128"/>
              <a:ext cx="940184" cy="308097"/>
            </a:xfrm>
            <a:prstGeom prst="rect">
              <a:avLst/>
            </a:prstGeom>
            <a:solidFill>
              <a:schemeClr val="bg1">
                <a:lumMod val="85000"/>
              </a:schemeClr>
            </a:solidFill>
            <a:ln>
              <a:noFill/>
            </a:ln>
          </p:spPr>
          <p:txBody>
            <a:bodyPr lIns="0" tIns="0" rIns="0" bIns="0" rtlCol="0" anchor="ctr"/>
            <a:lstStyle/>
            <a:p>
              <a:pPr algn="ctr"/>
              <a:endParaRPr lang="es-SV" sz="900">
                <a:cs typeface="+mn-ea"/>
                <a:sym typeface="+mn-lt"/>
              </a:endParaRPr>
            </a:p>
          </p:txBody>
        </p:sp>
      </p:grpSp>
      <p:sp>
        <p:nvSpPr>
          <p:cNvPr id="97" name="文本框 94">
            <a:extLst>
              <a:ext uri="{FF2B5EF4-FFF2-40B4-BE49-F238E27FC236}">
                <a16:creationId xmlns:a16="http://schemas.microsoft.com/office/drawing/2014/main" id="{9D2962B7-0064-4BF2-9A0C-D49757178522}"/>
              </a:ext>
            </a:extLst>
          </p:cNvPr>
          <p:cNvSpPr txBox="1"/>
          <p:nvPr/>
        </p:nvSpPr>
        <p:spPr>
          <a:xfrm>
            <a:off x="1227037" y="4545390"/>
            <a:ext cx="1802083" cy="338554"/>
          </a:xfrm>
          <a:prstGeom prst="rect">
            <a:avLst/>
          </a:prstGeom>
          <a:noFill/>
        </p:spPr>
        <p:txBody>
          <a:bodyPr wrap="square" rtlCol="0">
            <a:spAutoFit/>
          </a:bodyPr>
          <a:lstStyle/>
          <a:p>
            <a:pPr algn="r"/>
            <a:r>
              <a:rPr lang="zh-CN" altLang="en-US" sz="1600" b="1" dirty="0">
                <a:cs typeface="+mn-ea"/>
                <a:sym typeface="+mn-lt"/>
              </a:rPr>
              <a:t>优势分析</a:t>
            </a:r>
          </a:p>
        </p:txBody>
      </p:sp>
      <p:sp>
        <p:nvSpPr>
          <p:cNvPr id="98" name="文本框 113">
            <a:extLst>
              <a:ext uri="{FF2B5EF4-FFF2-40B4-BE49-F238E27FC236}">
                <a16:creationId xmlns:a16="http://schemas.microsoft.com/office/drawing/2014/main" id="{CEC1BBC1-18EA-4D5F-8DEA-C377D27D2EB2}"/>
              </a:ext>
            </a:extLst>
          </p:cNvPr>
          <p:cNvSpPr txBox="1"/>
          <p:nvPr/>
        </p:nvSpPr>
        <p:spPr>
          <a:xfrm>
            <a:off x="746706" y="4863997"/>
            <a:ext cx="2282414" cy="819455"/>
          </a:xfrm>
          <a:prstGeom prst="rect">
            <a:avLst/>
          </a:prstGeom>
          <a:noFill/>
        </p:spPr>
        <p:txBody>
          <a:bodyPr wrap="square" rtlCol="0">
            <a:spAutoFit/>
          </a:bodyPr>
          <a:lstStyle/>
          <a:p>
            <a:pPr algn="r">
              <a:lnSpc>
                <a:spcPct val="150000"/>
              </a:lnSpc>
            </a:pPr>
            <a:r>
              <a:rPr lang="zh-CN" altLang="en-US" sz="1050" dirty="0">
                <a:solidFill>
                  <a:schemeClr val="bg1">
                    <a:lumMod val="50000"/>
                  </a:schemeClr>
                </a:solidFill>
                <a:cs typeface="+mn-ea"/>
                <a:sym typeface="+mn-lt"/>
              </a:rPr>
              <a:t>单击添加详细文字说明，或复制文本黏贴自此右键只保留文字单击添加详细文字说明，或复制文本黏贴</a:t>
            </a:r>
          </a:p>
        </p:txBody>
      </p:sp>
      <p:sp>
        <p:nvSpPr>
          <p:cNvPr id="100" name="文本框 94">
            <a:extLst>
              <a:ext uri="{FF2B5EF4-FFF2-40B4-BE49-F238E27FC236}">
                <a16:creationId xmlns:a16="http://schemas.microsoft.com/office/drawing/2014/main" id="{A052A764-AE42-4EED-A958-37172272C570}"/>
              </a:ext>
            </a:extLst>
          </p:cNvPr>
          <p:cNvSpPr txBox="1"/>
          <p:nvPr/>
        </p:nvSpPr>
        <p:spPr>
          <a:xfrm>
            <a:off x="1227037" y="2088318"/>
            <a:ext cx="1802083" cy="338554"/>
          </a:xfrm>
          <a:prstGeom prst="rect">
            <a:avLst/>
          </a:prstGeom>
          <a:noFill/>
        </p:spPr>
        <p:txBody>
          <a:bodyPr wrap="square" rtlCol="0">
            <a:spAutoFit/>
          </a:bodyPr>
          <a:lstStyle/>
          <a:p>
            <a:pPr algn="r"/>
            <a:r>
              <a:rPr lang="zh-CN" altLang="en-US" sz="1600" b="1" dirty="0">
                <a:cs typeface="+mn-ea"/>
                <a:sym typeface="+mn-lt"/>
              </a:rPr>
              <a:t>劣势分析</a:t>
            </a:r>
          </a:p>
        </p:txBody>
      </p:sp>
      <p:sp>
        <p:nvSpPr>
          <p:cNvPr id="101" name="文本框 113">
            <a:extLst>
              <a:ext uri="{FF2B5EF4-FFF2-40B4-BE49-F238E27FC236}">
                <a16:creationId xmlns:a16="http://schemas.microsoft.com/office/drawing/2014/main" id="{3FCF38F6-860B-44DF-92DE-711B69F68DF9}"/>
              </a:ext>
            </a:extLst>
          </p:cNvPr>
          <p:cNvSpPr txBox="1"/>
          <p:nvPr/>
        </p:nvSpPr>
        <p:spPr>
          <a:xfrm>
            <a:off x="696054" y="2406925"/>
            <a:ext cx="2333066" cy="819455"/>
          </a:xfrm>
          <a:prstGeom prst="rect">
            <a:avLst/>
          </a:prstGeom>
          <a:noFill/>
        </p:spPr>
        <p:txBody>
          <a:bodyPr wrap="square" rtlCol="0">
            <a:spAutoFit/>
          </a:bodyPr>
          <a:lstStyle/>
          <a:p>
            <a:pPr algn="r">
              <a:lnSpc>
                <a:spcPct val="150000"/>
              </a:lnSpc>
            </a:pPr>
            <a:r>
              <a:rPr lang="zh-CN" altLang="en-US" sz="1050" dirty="0">
                <a:solidFill>
                  <a:schemeClr val="bg1">
                    <a:lumMod val="50000"/>
                  </a:schemeClr>
                </a:solidFill>
                <a:cs typeface="+mn-ea"/>
                <a:sym typeface="+mn-lt"/>
              </a:rPr>
              <a:t>单击添加详细文字说明，或复制文本黏贴自此右键只保留文字单击添加详细文字说明，或复制文本黏贴</a:t>
            </a:r>
          </a:p>
        </p:txBody>
      </p:sp>
      <p:sp>
        <p:nvSpPr>
          <p:cNvPr id="103" name="文本框 94">
            <a:extLst>
              <a:ext uri="{FF2B5EF4-FFF2-40B4-BE49-F238E27FC236}">
                <a16:creationId xmlns:a16="http://schemas.microsoft.com/office/drawing/2014/main" id="{4A2EA5AD-9AD4-4E3C-9A56-4766AA6E399D}"/>
              </a:ext>
            </a:extLst>
          </p:cNvPr>
          <p:cNvSpPr txBox="1"/>
          <p:nvPr/>
        </p:nvSpPr>
        <p:spPr>
          <a:xfrm>
            <a:off x="9107372" y="2086543"/>
            <a:ext cx="1802083" cy="338554"/>
          </a:xfrm>
          <a:prstGeom prst="rect">
            <a:avLst/>
          </a:prstGeom>
          <a:noFill/>
        </p:spPr>
        <p:txBody>
          <a:bodyPr wrap="square" rtlCol="0">
            <a:spAutoFit/>
          </a:bodyPr>
          <a:lstStyle/>
          <a:p>
            <a:r>
              <a:rPr lang="zh-CN" altLang="en-US" sz="1600" b="1" dirty="0">
                <a:cs typeface="+mn-ea"/>
                <a:sym typeface="+mn-lt"/>
              </a:rPr>
              <a:t>机会分析</a:t>
            </a:r>
          </a:p>
        </p:txBody>
      </p:sp>
      <p:sp>
        <p:nvSpPr>
          <p:cNvPr id="104" name="文本框 113">
            <a:extLst>
              <a:ext uri="{FF2B5EF4-FFF2-40B4-BE49-F238E27FC236}">
                <a16:creationId xmlns:a16="http://schemas.microsoft.com/office/drawing/2014/main" id="{E653BFCB-E2C9-47BF-BE30-3B367098A414}"/>
              </a:ext>
            </a:extLst>
          </p:cNvPr>
          <p:cNvSpPr txBox="1"/>
          <p:nvPr/>
        </p:nvSpPr>
        <p:spPr>
          <a:xfrm>
            <a:off x="9107372" y="2405150"/>
            <a:ext cx="2373634" cy="819455"/>
          </a:xfrm>
          <a:prstGeom prst="rect">
            <a:avLst/>
          </a:prstGeom>
          <a:noFill/>
        </p:spPr>
        <p:txBody>
          <a:bodyPr wrap="square" rtlCol="0">
            <a:spAutoFit/>
          </a:bodyPr>
          <a:lstStyle/>
          <a:p>
            <a:pPr>
              <a:lnSpc>
                <a:spcPct val="150000"/>
              </a:lnSpc>
            </a:pPr>
            <a:r>
              <a:rPr lang="zh-CN" altLang="en-US" sz="1050" dirty="0">
                <a:solidFill>
                  <a:schemeClr val="bg1">
                    <a:lumMod val="50000"/>
                  </a:schemeClr>
                </a:solidFill>
                <a:cs typeface="+mn-ea"/>
                <a:sym typeface="+mn-lt"/>
              </a:rPr>
              <a:t>单击添加详细文字说明，或复制文本黏贴自此右键只保留文字单击添加详细文字说明，或复制文本黏贴</a:t>
            </a:r>
          </a:p>
        </p:txBody>
      </p:sp>
      <p:sp>
        <p:nvSpPr>
          <p:cNvPr id="106" name="文本框 94">
            <a:extLst>
              <a:ext uri="{FF2B5EF4-FFF2-40B4-BE49-F238E27FC236}">
                <a16:creationId xmlns:a16="http://schemas.microsoft.com/office/drawing/2014/main" id="{07F6901E-6A44-40C1-8AF7-7C1AC680366F}"/>
              </a:ext>
            </a:extLst>
          </p:cNvPr>
          <p:cNvSpPr txBox="1"/>
          <p:nvPr/>
        </p:nvSpPr>
        <p:spPr>
          <a:xfrm>
            <a:off x="9107372" y="4549687"/>
            <a:ext cx="1802083" cy="338554"/>
          </a:xfrm>
          <a:prstGeom prst="rect">
            <a:avLst/>
          </a:prstGeom>
          <a:noFill/>
        </p:spPr>
        <p:txBody>
          <a:bodyPr wrap="square" rtlCol="0">
            <a:spAutoFit/>
          </a:bodyPr>
          <a:lstStyle/>
          <a:p>
            <a:r>
              <a:rPr lang="zh-CN" altLang="en-US" sz="1600" b="1" dirty="0">
                <a:cs typeface="+mn-ea"/>
                <a:sym typeface="+mn-lt"/>
              </a:rPr>
              <a:t>威胁分析</a:t>
            </a:r>
          </a:p>
        </p:txBody>
      </p:sp>
      <p:sp>
        <p:nvSpPr>
          <p:cNvPr id="107" name="文本框 113">
            <a:extLst>
              <a:ext uri="{FF2B5EF4-FFF2-40B4-BE49-F238E27FC236}">
                <a16:creationId xmlns:a16="http://schemas.microsoft.com/office/drawing/2014/main" id="{93574AAD-6130-48E5-B099-A9C5E62F6072}"/>
              </a:ext>
            </a:extLst>
          </p:cNvPr>
          <p:cNvSpPr txBox="1"/>
          <p:nvPr/>
        </p:nvSpPr>
        <p:spPr>
          <a:xfrm>
            <a:off x="9107372" y="4868294"/>
            <a:ext cx="2282414" cy="819455"/>
          </a:xfrm>
          <a:prstGeom prst="rect">
            <a:avLst/>
          </a:prstGeom>
          <a:noFill/>
        </p:spPr>
        <p:txBody>
          <a:bodyPr wrap="square" rtlCol="0">
            <a:spAutoFit/>
          </a:bodyPr>
          <a:lstStyle/>
          <a:p>
            <a:pPr>
              <a:lnSpc>
                <a:spcPct val="150000"/>
              </a:lnSpc>
            </a:pPr>
            <a:r>
              <a:rPr lang="zh-CN" altLang="en-US" sz="1050" dirty="0">
                <a:solidFill>
                  <a:schemeClr val="bg1">
                    <a:lumMod val="50000"/>
                  </a:schemeClr>
                </a:solidFill>
                <a:cs typeface="+mn-ea"/>
                <a:sym typeface="+mn-lt"/>
              </a:rPr>
              <a:t>单击添加详细文字说明，或复制文本黏贴自此右键只保留文字单击添加详细文字说明，或复制文本黏贴</a:t>
            </a:r>
          </a:p>
        </p:txBody>
      </p:sp>
    </p:spTree>
    <p:extLst>
      <p:ext uri="{BB962C8B-B14F-4D97-AF65-F5344CB8AC3E}">
        <p14:creationId xmlns:p14="http://schemas.microsoft.com/office/powerpoint/2010/main" val="22112069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49"/>
                                        </p:tgtEl>
                                        <p:attrNameLst>
                                          <p:attrName>style.visibility</p:attrName>
                                        </p:attrNameLst>
                                      </p:cBhvr>
                                      <p:to>
                                        <p:strVal val="visible"/>
                                      </p:to>
                                    </p:set>
                                    <p:animEffect transition="in" filter="wheel(1)">
                                      <p:cBhvr>
                                        <p:cTn id="7" dur="2000"/>
                                        <p:tgtEl>
                                          <p:spTgt spid="49"/>
                                        </p:tgtEl>
                                      </p:cBhvr>
                                    </p:animEffect>
                                  </p:childTnLst>
                                </p:cTn>
                              </p:par>
                            </p:childTnLst>
                          </p:cTn>
                        </p:par>
                        <p:par>
                          <p:cTn id="8" fill="hold">
                            <p:stCondLst>
                              <p:cond delay="3000"/>
                            </p:stCondLst>
                            <p:childTnLst>
                              <p:par>
                                <p:cTn id="9" presetID="42" presetClass="entr" presetSubtype="0" fill="hold" nodeType="afterEffect">
                                  <p:stCondLst>
                                    <p:cond delay="0"/>
                                  </p:stCondLst>
                                  <p:childTnLst>
                                    <p:set>
                                      <p:cBhvr>
                                        <p:cTn id="10" dur="1" fill="hold">
                                          <p:stCondLst>
                                            <p:cond delay="0"/>
                                          </p:stCondLst>
                                        </p:cTn>
                                        <p:tgtEl>
                                          <p:spTgt spid="68"/>
                                        </p:tgtEl>
                                        <p:attrNameLst>
                                          <p:attrName>style.visibility</p:attrName>
                                        </p:attrNameLst>
                                      </p:cBhvr>
                                      <p:to>
                                        <p:strVal val="visible"/>
                                      </p:to>
                                    </p:set>
                                    <p:animEffect transition="in" filter="fade">
                                      <p:cBhvr>
                                        <p:cTn id="11" dur="1000"/>
                                        <p:tgtEl>
                                          <p:spTgt spid="68"/>
                                        </p:tgtEl>
                                      </p:cBhvr>
                                    </p:animEffect>
                                    <p:anim calcmode="lin" valueType="num">
                                      <p:cBhvr>
                                        <p:cTn id="12" dur="1000" fill="hold"/>
                                        <p:tgtEl>
                                          <p:spTgt spid="68"/>
                                        </p:tgtEl>
                                        <p:attrNameLst>
                                          <p:attrName>ppt_x</p:attrName>
                                        </p:attrNameLst>
                                      </p:cBhvr>
                                      <p:tavLst>
                                        <p:tav tm="0">
                                          <p:val>
                                            <p:strVal val="#ppt_x"/>
                                          </p:val>
                                        </p:tav>
                                        <p:tav tm="100000">
                                          <p:val>
                                            <p:strVal val="#ppt_x"/>
                                          </p:val>
                                        </p:tav>
                                      </p:tavLst>
                                    </p:anim>
                                    <p:anim calcmode="lin" valueType="num">
                                      <p:cBhvr>
                                        <p:cTn id="13" dur="1000" fill="hold"/>
                                        <p:tgtEl>
                                          <p:spTgt spid="68"/>
                                        </p:tgtEl>
                                        <p:attrNameLst>
                                          <p:attrName>ppt_y</p:attrName>
                                        </p:attrNameLst>
                                      </p:cBhvr>
                                      <p:tavLst>
                                        <p:tav tm="0">
                                          <p:val>
                                            <p:strVal val="#ppt_y+.1"/>
                                          </p:val>
                                        </p:tav>
                                        <p:tav tm="100000">
                                          <p:val>
                                            <p:strVal val="#ppt_y"/>
                                          </p:val>
                                        </p:tav>
                                      </p:tavLst>
                                    </p:anim>
                                  </p:childTnLst>
                                </p:cTn>
                              </p:par>
                              <p:par>
                                <p:cTn id="14" presetID="22" presetClass="entr" presetSubtype="2" fill="hold" grpId="0" nodeType="withEffect">
                                  <p:stCondLst>
                                    <p:cond delay="0"/>
                                  </p:stCondLst>
                                  <p:childTnLst>
                                    <p:set>
                                      <p:cBhvr>
                                        <p:cTn id="15" dur="1" fill="hold">
                                          <p:stCondLst>
                                            <p:cond delay="0"/>
                                          </p:stCondLst>
                                        </p:cTn>
                                        <p:tgtEl>
                                          <p:spTgt spid="64"/>
                                        </p:tgtEl>
                                        <p:attrNameLst>
                                          <p:attrName>style.visibility</p:attrName>
                                        </p:attrNameLst>
                                      </p:cBhvr>
                                      <p:to>
                                        <p:strVal val="visible"/>
                                      </p:to>
                                    </p:set>
                                    <p:animEffect transition="in" filter="wipe(right)">
                                      <p:cBhvr>
                                        <p:cTn id="16" dur="750"/>
                                        <p:tgtEl>
                                          <p:spTgt spid="64"/>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wipe(right)">
                                      <p:cBhvr>
                                        <p:cTn id="19" dur="750"/>
                                        <p:tgtEl>
                                          <p:spTgt spid="65"/>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wipe(left)">
                                      <p:cBhvr>
                                        <p:cTn id="22" dur="750"/>
                                        <p:tgtEl>
                                          <p:spTgt spid="66"/>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wipe(left)">
                                      <p:cBhvr>
                                        <p:cTn id="25" dur="750"/>
                                        <p:tgtEl>
                                          <p:spTgt spid="67"/>
                                        </p:tgtEl>
                                      </p:cBhvr>
                                    </p:animEffect>
                                  </p:childTnLst>
                                </p:cTn>
                              </p:par>
                            </p:childTnLst>
                          </p:cTn>
                        </p:par>
                        <p:par>
                          <p:cTn id="26" fill="hold">
                            <p:stCondLst>
                              <p:cond delay="4000"/>
                            </p:stCondLst>
                            <p:childTnLst>
                              <p:par>
                                <p:cTn id="27" presetID="55" presetClass="entr" presetSubtype="0" fill="hold" grpId="0" nodeType="afterEffect">
                                  <p:stCondLst>
                                    <p:cond delay="0"/>
                                  </p:stCondLst>
                                  <p:childTnLst>
                                    <p:set>
                                      <p:cBhvr>
                                        <p:cTn id="28" dur="1" fill="hold">
                                          <p:stCondLst>
                                            <p:cond delay="0"/>
                                          </p:stCondLst>
                                        </p:cTn>
                                        <p:tgtEl>
                                          <p:spTgt spid="97"/>
                                        </p:tgtEl>
                                        <p:attrNameLst>
                                          <p:attrName>style.visibility</p:attrName>
                                        </p:attrNameLst>
                                      </p:cBhvr>
                                      <p:to>
                                        <p:strVal val="visible"/>
                                      </p:to>
                                    </p:set>
                                    <p:anim calcmode="lin" valueType="num">
                                      <p:cBhvr>
                                        <p:cTn id="29" dur="1000" fill="hold"/>
                                        <p:tgtEl>
                                          <p:spTgt spid="97"/>
                                        </p:tgtEl>
                                        <p:attrNameLst>
                                          <p:attrName>ppt_w</p:attrName>
                                        </p:attrNameLst>
                                      </p:cBhvr>
                                      <p:tavLst>
                                        <p:tav tm="0">
                                          <p:val>
                                            <p:strVal val="#ppt_w*0.70"/>
                                          </p:val>
                                        </p:tav>
                                        <p:tav tm="100000">
                                          <p:val>
                                            <p:strVal val="#ppt_w"/>
                                          </p:val>
                                        </p:tav>
                                      </p:tavLst>
                                    </p:anim>
                                    <p:anim calcmode="lin" valueType="num">
                                      <p:cBhvr>
                                        <p:cTn id="30" dur="1000" fill="hold"/>
                                        <p:tgtEl>
                                          <p:spTgt spid="97"/>
                                        </p:tgtEl>
                                        <p:attrNameLst>
                                          <p:attrName>ppt_h</p:attrName>
                                        </p:attrNameLst>
                                      </p:cBhvr>
                                      <p:tavLst>
                                        <p:tav tm="0">
                                          <p:val>
                                            <p:strVal val="#ppt_h"/>
                                          </p:val>
                                        </p:tav>
                                        <p:tav tm="100000">
                                          <p:val>
                                            <p:strVal val="#ppt_h"/>
                                          </p:val>
                                        </p:tav>
                                      </p:tavLst>
                                    </p:anim>
                                    <p:animEffect transition="in" filter="fade">
                                      <p:cBhvr>
                                        <p:cTn id="31" dur="1000"/>
                                        <p:tgtEl>
                                          <p:spTgt spid="97"/>
                                        </p:tgtEl>
                                      </p:cBhvr>
                                    </p:animEffect>
                                  </p:childTnLst>
                                </p:cTn>
                              </p:par>
                            </p:childTnLst>
                          </p:cTn>
                        </p:par>
                        <p:par>
                          <p:cTn id="32" fill="hold">
                            <p:stCondLst>
                              <p:cond delay="5000"/>
                            </p:stCondLst>
                            <p:childTnLst>
                              <p:par>
                                <p:cTn id="33" presetID="14" presetClass="entr" presetSubtype="10" fill="hold" grpId="0" nodeType="afterEffect">
                                  <p:stCondLst>
                                    <p:cond delay="0"/>
                                  </p:stCondLst>
                                  <p:childTnLst>
                                    <p:set>
                                      <p:cBhvr>
                                        <p:cTn id="34" dur="1" fill="hold">
                                          <p:stCondLst>
                                            <p:cond delay="0"/>
                                          </p:stCondLst>
                                        </p:cTn>
                                        <p:tgtEl>
                                          <p:spTgt spid="98"/>
                                        </p:tgtEl>
                                        <p:attrNameLst>
                                          <p:attrName>style.visibility</p:attrName>
                                        </p:attrNameLst>
                                      </p:cBhvr>
                                      <p:to>
                                        <p:strVal val="visible"/>
                                      </p:to>
                                    </p:set>
                                    <p:animEffect transition="in" filter="randombar(horizontal)">
                                      <p:cBhvr>
                                        <p:cTn id="35" dur="500"/>
                                        <p:tgtEl>
                                          <p:spTgt spid="98"/>
                                        </p:tgtEl>
                                      </p:cBhvr>
                                    </p:animEffect>
                                  </p:childTnLst>
                                </p:cTn>
                              </p:par>
                            </p:childTnLst>
                          </p:cTn>
                        </p:par>
                        <p:par>
                          <p:cTn id="36" fill="hold">
                            <p:stCondLst>
                              <p:cond delay="5500"/>
                            </p:stCondLst>
                            <p:childTnLst>
                              <p:par>
                                <p:cTn id="37" presetID="55" presetClass="entr" presetSubtype="0" fill="hold" grpId="0" nodeType="afterEffect">
                                  <p:stCondLst>
                                    <p:cond delay="0"/>
                                  </p:stCondLst>
                                  <p:childTnLst>
                                    <p:set>
                                      <p:cBhvr>
                                        <p:cTn id="38" dur="1" fill="hold">
                                          <p:stCondLst>
                                            <p:cond delay="0"/>
                                          </p:stCondLst>
                                        </p:cTn>
                                        <p:tgtEl>
                                          <p:spTgt spid="100"/>
                                        </p:tgtEl>
                                        <p:attrNameLst>
                                          <p:attrName>style.visibility</p:attrName>
                                        </p:attrNameLst>
                                      </p:cBhvr>
                                      <p:to>
                                        <p:strVal val="visible"/>
                                      </p:to>
                                    </p:set>
                                    <p:anim calcmode="lin" valueType="num">
                                      <p:cBhvr>
                                        <p:cTn id="39" dur="1000" fill="hold"/>
                                        <p:tgtEl>
                                          <p:spTgt spid="100"/>
                                        </p:tgtEl>
                                        <p:attrNameLst>
                                          <p:attrName>ppt_w</p:attrName>
                                        </p:attrNameLst>
                                      </p:cBhvr>
                                      <p:tavLst>
                                        <p:tav tm="0">
                                          <p:val>
                                            <p:strVal val="#ppt_w*0.70"/>
                                          </p:val>
                                        </p:tav>
                                        <p:tav tm="100000">
                                          <p:val>
                                            <p:strVal val="#ppt_w"/>
                                          </p:val>
                                        </p:tav>
                                      </p:tavLst>
                                    </p:anim>
                                    <p:anim calcmode="lin" valueType="num">
                                      <p:cBhvr>
                                        <p:cTn id="40" dur="1000" fill="hold"/>
                                        <p:tgtEl>
                                          <p:spTgt spid="100"/>
                                        </p:tgtEl>
                                        <p:attrNameLst>
                                          <p:attrName>ppt_h</p:attrName>
                                        </p:attrNameLst>
                                      </p:cBhvr>
                                      <p:tavLst>
                                        <p:tav tm="0">
                                          <p:val>
                                            <p:strVal val="#ppt_h"/>
                                          </p:val>
                                        </p:tav>
                                        <p:tav tm="100000">
                                          <p:val>
                                            <p:strVal val="#ppt_h"/>
                                          </p:val>
                                        </p:tav>
                                      </p:tavLst>
                                    </p:anim>
                                    <p:animEffect transition="in" filter="fade">
                                      <p:cBhvr>
                                        <p:cTn id="41" dur="1000"/>
                                        <p:tgtEl>
                                          <p:spTgt spid="100"/>
                                        </p:tgtEl>
                                      </p:cBhvr>
                                    </p:animEffect>
                                  </p:childTnLst>
                                </p:cTn>
                              </p:par>
                            </p:childTnLst>
                          </p:cTn>
                        </p:par>
                        <p:par>
                          <p:cTn id="42" fill="hold">
                            <p:stCondLst>
                              <p:cond delay="6500"/>
                            </p:stCondLst>
                            <p:childTnLst>
                              <p:par>
                                <p:cTn id="43" presetID="14" presetClass="entr" presetSubtype="10" fill="hold" grpId="0" nodeType="afterEffect">
                                  <p:stCondLst>
                                    <p:cond delay="0"/>
                                  </p:stCondLst>
                                  <p:childTnLst>
                                    <p:set>
                                      <p:cBhvr>
                                        <p:cTn id="44" dur="1" fill="hold">
                                          <p:stCondLst>
                                            <p:cond delay="0"/>
                                          </p:stCondLst>
                                        </p:cTn>
                                        <p:tgtEl>
                                          <p:spTgt spid="101"/>
                                        </p:tgtEl>
                                        <p:attrNameLst>
                                          <p:attrName>style.visibility</p:attrName>
                                        </p:attrNameLst>
                                      </p:cBhvr>
                                      <p:to>
                                        <p:strVal val="visible"/>
                                      </p:to>
                                    </p:set>
                                    <p:animEffect transition="in" filter="randombar(horizontal)">
                                      <p:cBhvr>
                                        <p:cTn id="45" dur="500"/>
                                        <p:tgtEl>
                                          <p:spTgt spid="101"/>
                                        </p:tgtEl>
                                      </p:cBhvr>
                                    </p:animEffect>
                                  </p:childTnLst>
                                </p:cTn>
                              </p:par>
                            </p:childTnLst>
                          </p:cTn>
                        </p:par>
                        <p:par>
                          <p:cTn id="46" fill="hold">
                            <p:stCondLst>
                              <p:cond delay="7000"/>
                            </p:stCondLst>
                            <p:childTnLst>
                              <p:par>
                                <p:cTn id="47" presetID="55" presetClass="entr" presetSubtype="0" fill="hold" grpId="0" nodeType="afterEffect">
                                  <p:stCondLst>
                                    <p:cond delay="0"/>
                                  </p:stCondLst>
                                  <p:childTnLst>
                                    <p:set>
                                      <p:cBhvr>
                                        <p:cTn id="48" dur="1" fill="hold">
                                          <p:stCondLst>
                                            <p:cond delay="0"/>
                                          </p:stCondLst>
                                        </p:cTn>
                                        <p:tgtEl>
                                          <p:spTgt spid="103"/>
                                        </p:tgtEl>
                                        <p:attrNameLst>
                                          <p:attrName>style.visibility</p:attrName>
                                        </p:attrNameLst>
                                      </p:cBhvr>
                                      <p:to>
                                        <p:strVal val="visible"/>
                                      </p:to>
                                    </p:set>
                                    <p:anim calcmode="lin" valueType="num">
                                      <p:cBhvr>
                                        <p:cTn id="49" dur="1000" fill="hold"/>
                                        <p:tgtEl>
                                          <p:spTgt spid="103"/>
                                        </p:tgtEl>
                                        <p:attrNameLst>
                                          <p:attrName>ppt_w</p:attrName>
                                        </p:attrNameLst>
                                      </p:cBhvr>
                                      <p:tavLst>
                                        <p:tav tm="0">
                                          <p:val>
                                            <p:strVal val="#ppt_w*0.70"/>
                                          </p:val>
                                        </p:tav>
                                        <p:tav tm="100000">
                                          <p:val>
                                            <p:strVal val="#ppt_w"/>
                                          </p:val>
                                        </p:tav>
                                      </p:tavLst>
                                    </p:anim>
                                    <p:anim calcmode="lin" valueType="num">
                                      <p:cBhvr>
                                        <p:cTn id="50" dur="1000" fill="hold"/>
                                        <p:tgtEl>
                                          <p:spTgt spid="103"/>
                                        </p:tgtEl>
                                        <p:attrNameLst>
                                          <p:attrName>ppt_h</p:attrName>
                                        </p:attrNameLst>
                                      </p:cBhvr>
                                      <p:tavLst>
                                        <p:tav tm="0">
                                          <p:val>
                                            <p:strVal val="#ppt_h"/>
                                          </p:val>
                                        </p:tav>
                                        <p:tav tm="100000">
                                          <p:val>
                                            <p:strVal val="#ppt_h"/>
                                          </p:val>
                                        </p:tav>
                                      </p:tavLst>
                                    </p:anim>
                                    <p:animEffect transition="in" filter="fade">
                                      <p:cBhvr>
                                        <p:cTn id="51" dur="1000"/>
                                        <p:tgtEl>
                                          <p:spTgt spid="103"/>
                                        </p:tgtEl>
                                      </p:cBhvr>
                                    </p:animEffect>
                                  </p:childTnLst>
                                </p:cTn>
                              </p:par>
                            </p:childTnLst>
                          </p:cTn>
                        </p:par>
                        <p:par>
                          <p:cTn id="52" fill="hold">
                            <p:stCondLst>
                              <p:cond delay="8000"/>
                            </p:stCondLst>
                            <p:childTnLst>
                              <p:par>
                                <p:cTn id="53" presetID="14" presetClass="entr" presetSubtype="10" fill="hold" grpId="0" nodeType="afterEffect">
                                  <p:stCondLst>
                                    <p:cond delay="0"/>
                                  </p:stCondLst>
                                  <p:childTnLst>
                                    <p:set>
                                      <p:cBhvr>
                                        <p:cTn id="54" dur="1" fill="hold">
                                          <p:stCondLst>
                                            <p:cond delay="0"/>
                                          </p:stCondLst>
                                        </p:cTn>
                                        <p:tgtEl>
                                          <p:spTgt spid="104"/>
                                        </p:tgtEl>
                                        <p:attrNameLst>
                                          <p:attrName>style.visibility</p:attrName>
                                        </p:attrNameLst>
                                      </p:cBhvr>
                                      <p:to>
                                        <p:strVal val="visible"/>
                                      </p:to>
                                    </p:set>
                                    <p:animEffect transition="in" filter="randombar(horizontal)">
                                      <p:cBhvr>
                                        <p:cTn id="55" dur="500"/>
                                        <p:tgtEl>
                                          <p:spTgt spid="104"/>
                                        </p:tgtEl>
                                      </p:cBhvr>
                                    </p:animEffect>
                                  </p:childTnLst>
                                </p:cTn>
                              </p:par>
                            </p:childTnLst>
                          </p:cTn>
                        </p:par>
                        <p:par>
                          <p:cTn id="56" fill="hold">
                            <p:stCondLst>
                              <p:cond delay="8500"/>
                            </p:stCondLst>
                            <p:childTnLst>
                              <p:par>
                                <p:cTn id="57" presetID="55" presetClass="entr" presetSubtype="0" fill="hold" grpId="0" nodeType="afterEffect">
                                  <p:stCondLst>
                                    <p:cond delay="0"/>
                                  </p:stCondLst>
                                  <p:childTnLst>
                                    <p:set>
                                      <p:cBhvr>
                                        <p:cTn id="58" dur="1" fill="hold">
                                          <p:stCondLst>
                                            <p:cond delay="0"/>
                                          </p:stCondLst>
                                        </p:cTn>
                                        <p:tgtEl>
                                          <p:spTgt spid="106"/>
                                        </p:tgtEl>
                                        <p:attrNameLst>
                                          <p:attrName>style.visibility</p:attrName>
                                        </p:attrNameLst>
                                      </p:cBhvr>
                                      <p:to>
                                        <p:strVal val="visible"/>
                                      </p:to>
                                    </p:set>
                                    <p:anim calcmode="lin" valueType="num">
                                      <p:cBhvr>
                                        <p:cTn id="59" dur="1000" fill="hold"/>
                                        <p:tgtEl>
                                          <p:spTgt spid="106"/>
                                        </p:tgtEl>
                                        <p:attrNameLst>
                                          <p:attrName>ppt_w</p:attrName>
                                        </p:attrNameLst>
                                      </p:cBhvr>
                                      <p:tavLst>
                                        <p:tav tm="0">
                                          <p:val>
                                            <p:strVal val="#ppt_w*0.70"/>
                                          </p:val>
                                        </p:tav>
                                        <p:tav tm="100000">
                                          <p:val>
                                            <p:strVal val="#ppt_w"/>
                                          </p:val>
                                        </p:tav>
                                      </p:tavLst>
                                    </p:anim>
                                    <p:anim calcmode="lin" valueType="num">
                                      <p:cBhvr>
                                        <p:cTn id="60" dur="1000" fill="hold"/>
                                        <p:tgtEl>
                                          <p:spTgt spid="106"/>
                                        </p:tgtEl>
                                        <p:attrNameLst>
                                          <p:attrName>ppt_h</p:attrName>
                                        </p:attrNameLst>
                                      </p:cBhvr>
                                      <p:tavLst>
                                        <p:tav tm="0">
                                          <p:val>
                                            <p:strVal val="#ppt_h"/>
                                          </p:val>
                                        </p:tav>
                                        <p:tav tm="100000">
                                          <p:val>
                                            <p:strVal val="#ppt_h"/>
                                          </p:val>
                                        </p:tav>
                                      </p:tavLst>
                                    </p:anim>
                                    <p:animEffect transition="in" filter="fade">
                                      <p:cBhvr>
                                        <p:cTn id="61" dur="1000"/>
                                        <p:tgtEl>
                                          <p:spTgt spid="106"/>
                                        </p:tgtEl>
                                      </p:cBhvr>
                                    </p:animEffect>
                                  </p:childTnLst>
                                </p:cTn>
                              </p:par>
                            </p:childTnLst>
                          </p:cTn>
                        </p:par>
                        <p:par>
                          <p:cTn id="62" fill="hold">
                            <p:stCondLst>
                              <p:cond delay="9500"/>
                            </p:stCondLst>
                            <p:childTnLst>
                              <p:par>
                                <p:cTn id="63" presetID="14" presetClass="entr" presetSubtype="10" fill="hold" grpId="0" nodeType="afterEffect">
                                  <p:stCondLst>
                                    <p:cond delay="0"/>
                                  </p:stCondLst>
                                  <p:childTnLst>
                                    <p:set>
                                      <p:cBhvr>
                                        <p:cTn id="64" dur="1" fill="hold">
                                          <p:stCondLst>
                                            <p:cond delay="0"/>
                                          </p:stCondLst>
                                        </p:cTn>
                                        <p:tgtEl>
                                          <p:spTgt spid="107"/>
                                        </p:tgtEl>
                                        <p:attrNameLst>
                                          <p:attrName>style.visibility</p:attrName>
                                        </p:attrNameLst>
                                      </p:cBhvr>
                                      <p:to>
                                        <p:strVal val="visible"/>
                                      </p:to>
                                    </p:set>
                                    <p:animEffect transition="in" filter="randombar(horizontal)">
                                      <p:cBhvr>
                                        <p:cTn id="65"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6" grpId="0" animBg="1"/>
      <p:bldP spid="67" grpId="0" animBg="1"/>
      <p:bldP spid="97" grpId="0"/>
      <p:bldP spid="98" grpId="0"/>
      <p:bldP spid="100" grpId="0"/>
      <p:bldP spid="101" grpId="0"/>
      <p:bldP spid="103" grpId="0"/>
      <p:bldP spid="104" grpId="0"/>
      <p:bldP spid="106" grpId="0"/>
      <p:bldP spid="10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a:extLst>
              <a:ext uri="{FF2B5EF4-FFF2-40B4-BE49-F238E27FC236}">
                <a16:creationId xmlns:a16="http://schemas.microsoft.com/office/drawing/2014/main" id="{A032621B-37CF-E949-AAEC-476E6CAA2CEA}"/>
              </a:ext>
            </a:extLst>
          </p:cNvPr>
          <p:cNvSpPr/>
          <p:nvPr/>
        </p:nvSpPr>
        <p:spPr>
          <a:xfrm>
            <a:off x="0" y="-840"/>
            <a:ext cx="2159000" cy="6858001"/>
          </a:xfrm>
          <a:prstGeom prst="rect">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cs typeface="+mn-ea"/>
              <a:sym typeface="+mn-lt"/>
            </a:endParaRPr>
          </a:p>
        </p:txBody>
      </p:sp>
      <p:sp>
        <p:nvSpPr>
          <p:cNvPr id="6" name="Shape">
            <a:extLst>
              <a:ext uri="{FF2B5EF4-FFF2-40B4-BE49-F238E27FC236}">
                <a16:creationId xmlns:a16="http://schemas.microsoft.com/office/drawing/2014/main" id="{60B8EAA7-5174-E94A-99CC-2316288DD594}"/>
              </a:ext>
            </a:extLst>
          </p:cNvPr>
          <p:cNvSpPr/>
          <p:nvPr/>
        </p:nvSpPr>
        <p:spPr>
          <a:xfrm>
            <a:off x="920751" y="4298508"/>
            <a:ext cx="317501" cy="310286"/>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rgbClr val="F7F9FF"/>
          </a:solidFill>
          <a:ln w="12700" cap="flat">
            <a:noFill/>
            <a:miter lim="400000"/>
          </a:ln>
          <a:effectLst/>
        </p:spPr>
        <p:txBody>
          <a:bodyPr wrap="square" lIns="19050" tIns="19050" rIns="19050" bIns="19050" numCol="1" anchor="ctr">
            <a:noAutofit/>
          </a:bodyPr>
          <a:lstStyle/>
          <a:p>
            <a:pPr defTabSz="228600">
              <a:defRPr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750">
              <a:cs typeface="+mn-ea"/>
              <a:sym typeface="+mn-lt"/>
            </a:endParaRPr>
          </a:p>
        </p:txBody>
      </p:sp>
      <p:sp>
        <p:nvSpPr>
          <p:cNvPr id="8" name="Shape">
            <a:extLst>
              <a:ext uri="{FF2B5EF4-FFF2-40B4-BE49-F238E27FC236}">
                <a16:creationId xmlns:a16="http://schemas.microsoft.com/office/drawing/2014/main" id="{D4999C57-6BAB-F147-A837-8E362D26D87D}"/>
              </a:ext>
            </a:extLst>
          </p:cNvPr>
          <p:cNvSpPr/>
          <p:nvPr/>
        </p:nvSpPr>
        <p:spPr>
          <a:xfrm>
            <a:off x="920751" y="1242604"/>
            <a:ext cx="317501" cy="317511"/>
          </a:xfrm>
          <a:custGeom>
            <a:avLst/>
            <a:gdLst/>
            <a:ahLst/>
            <a:cxnLst>
              <a:cxn ang="0">
                <a:pos x="wd2" y="hd2"/>
              </a:cxn>
              <a:cxn ang="5400000">
                <a:pos x="wd2" y="hd2"/>
              </a:cxn>
              <a:cxn ang="10800000">
                <a:pos x="wd2" y="hd2"/>
              </a:cxn>
              <a:cxn ang="16200000">
                <a:pos x="wd2" y="hd2"/>
              </a:cxn>
            </a:cxnLst>
            <a:rect l="0" t="0" r="r" b="b"/>
            <a:pathLst>
              <a:path w="21600" h="21600" extrusionOk="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3927"/>
                </a:moveTo>
                <a:cubicBezTo>
                  <a:pt x="7990" y="3927"/>
                  <a:pt x="8113" y="3872"/>
                  <a:pt x="8202" y="3784"/>
                </a:cubicBezTo>
                <a:lnTo>
                  <a:pt x="10309" y="1676"/>
                </a:lnTo>
                <a:lnTo>
                  <a:pt x="10309" y="15218"/>
                </a:lnTo>
                <a:lnTo>
                  <a:pt x="10309" y="15218"/>
                </a:lnTo>
                <a:cubicBezTo>
                  <a:pt x="10309" y="15489"/>
                  <a:pt x="10529" y="15709"/>
                  <a:pt x="10800" y="15709"/>
                </a:cubicBezTo>
                <a:cubicBezTo>
                  <a:pt x="11071" y="15709"/>
                  <a:pt x="11291" y="15489"/>
                  <a:pt x="11291" y="15218"/>
                </a:cubicBezTo>
                <a:lnTo>
                  <a:pt x="11291" y="1676"/>
                </a:lnTo>
                <a:lnTo>
                  <a:pt x="13398" y="3784"/>
                </a:lnTo>
                <a:cubicBezTo>
                  <a:pt x="13487" y="3872"/>
                  <a:pt x="13610" y="3927"/>
                  <a:pt x="13745" y="3927"/>
                </a:cubicBezTo>
                <a:cubicBezTo>
                  <a:pt x="14016" y="3927"/>
                  <a:pt x="14236" y="3708"/>
                  <a:pt x="14236" y="3436"/>
                </a:cubicBezTo>
                <a:cubicBezTo>
                  <a:pt x="14236" y="3301"/>
                  <a:pt x="14181" y="3178"/>
                  <a:pt x="14093" y="3089"/>
                </a:cubicBezTo>
                <a:lnTo>
                  <a:pt x="11147" y="144"/>
                </a:lnTo>
                <a:cubicBezTo>
                  <a:pt x="11058" y="55"/>
                  <a:pt x="10935" y="0"/>
                  <a:pt x="10800" y="0"/>
                </a:cubicBezTo>
                <a:cubicBezTo>
                  <a:pt x="10665" y="0"/>
                  <a:pt x="10542" y="55"/>
                  <a:pt x="10453" y="144"/>
                </a:cubicBezTo>
                <a:lnTo>
                  <a:pt x="7507" y="3089"/>
                </a:lnTo>
                <a:cubicBezTo>
                  <a:pt x="7419" y="3178"/>
                  <a:pt x="7364" y="3301"/>
                  <a:pt x="7364" y="3436"/>
                </a:cubicBezTo>
                <a:cubicBezTo>
                  <a:pt x="7364" y="3708"/>
                  <a:pt x="7584" y="3927"/>
                  <a:pt x="7855" y="3927"/>
                </a:cubicBezTo>
              </a:path>
            </a:pathLst>
          </a:custGeom>
          <a:solidFill>
            <a:srgbClr val="F7F9FF"/>
          </a:solidFill>
          <a:ln w="12700" cap="flat">
            <a:noFill/>
            <a:miter lim="400000"/>
          </a:ln>
          <a:effectLst/>
        </p:spPr>
        <p:txBody>
          <a:bodyPr wrap="square" lIns="19050" tIns="19050" rIns="19050" bIns="19050" numCol="1" anchor="ctr">
            <a:noAutofit/>
          </a:bodyPr>
          <a:lstStyle/>
          <a:p>
            <a:pPr defTabSz="228600">
              <a:defRPr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750">
              <a:cs typeface="+mn-ea"/>
              <a:sym typeface="+mn-lt"/>
            </a:endParaRPr>
          </a:p>
        </p:txBody>
      </p:sp>
      <p:sp>
        <p:nvSpPr>
          <p:cNvPr id="11" name="Shape">
            <a:extLst>
              <a:ext uri="{FF2B5EF4-FFF2-40B4-BE49-F238E27FC236}">
                <a16:creationId xmlns:a16="http://schemas.microsoft.com/office/drawing/2014/main" id="{F5E9D458-090F-894D-9524-8B93C71C1986}"/>
              </a:ext>
            </a:extLst>
          </p:cNvPr>
          <p:cNvSpPr/>
          <p:nvPr/>
        </p:nvSpPr>
        <p:spPr>
          <a:xfrm>
            <a:off x="920751" y="2784988"/>
            <a:ext cx="317501" cy="288648"/>
          </a:xfrm>
          <a:custGeom>
            <a:avLst/>
            <a:gdLst/>
            <a:ahLst/>
            <a:cxnLst>
              <a:cxn ang="0">
                <a:pos x="wd2" y="hd2"/>
              </a:cxn>
              <a:cxn ang="5400000">
                <a:pos x="wd2" y="hd2"/>
              </a:cxn>
              <a:cxn ang="10800000">
                <a:pos x="wd2" y="hd2"/>
              </a:cxn>
              <a:cxn ang="16200000">
                <a:pos x="wd2" y="hd2"/>
              </a:cxn>
            </a:cxnLst>
            <a:rect l="0" t="0" r="r" b="b"/>
            <a:pathLst>
              <a:path w="21600" h="21600" extrusionOk="0">
                <a:moveTo>
                  <a:pt x="17182" y="12420"/>
                </a:moveTo>
                <a:cubicBezTo>
                  <a:pt x="16368" y="12420"/>
                  <a:pt x="15709" y="11694"/>
                  <a:pt x="15709" y="10800"/>
                </a:cubicBezTo>
                <a:cubicBezTo>
                  <a:pt x="15709" y="9906"/>
                  <a:pt x="16368" y="9180"/>
                  <a:pt x="17182" y="9180"/>
                </a:cubicBezTo>
                <a:cubicBezTo>
                  <a:pt x="17995" y="9180"/>
                  <a:pt x="18655" y="9906"/>
                  <a:pt x="18655" y="10800"/>
                </a:cubicBezTo>
                <a:cubicBezTo>
                  <a:pt x="18655" y="11694"/>
                  <a:pt x="17995" y="12420"/>
                  <a:pt x="17182" y="12420"/>
                </a:cubicBezTo>
                <a:moveTo>
                  <a:pt x="21109" y="10260"/>
                </a:moveTo>
                <a:lnTo>
                  <a:pt x="19587" y="10260"/>
                </a:lnTo>
                <a:cubicBezTo>
                  <a:pt x="19360" y="9028"/>
                  <a:pt x="18369" y="8100"/>
                  <a:pt x="17182" y="8100"/>
                </a:cubicBezTo>
                <a:cubicBezTo>
                  <a:pt x="15994" y="8100"/>
                  <a:pt x="15004" y="9028"/>
                  <a:pt x="14777" y="10260"/>
                </a:cubicBezTo>
                <a:lnTo>
                  <a:pt x="491" y="10260"/>
                </a:lnTo>
                <a:cubicBezTo>
                  <a:pt x="220" y="10260"/>
                  <a:pt x="0" y="10502"/>
                  <a:pt x="0" y="10800"/>
                </a:cubicBezTo>
                <a:cubicBezTo>
                  <a:pt x="0" y="11098"/>
                  <a:pt x="220" y="11340"/>
                  <a:pt x="491" y="11340"/>
                </a:cubicBezTo>
                <a:lnTo>
                  <a:pt x="14777" y="11340"/>
                </a:lnTo>
                <a:cubicBezTo>
                  <a:pt x="15004" y="12572"/>
                  <a:pt x="15994" y="13500"/>
                  <a:pt x="17182" y="13500"/>
                </a:cubicBezTo>
                <a:cubicBezTo>
                  <a:pt x="18369" y="13500"/>
                  <a:pt x="19360" y="12572"/>
                  <a:pt x="19587" y="11340"/>
                </a:cubicBezTo>
                <a:lnTo>
                  <a:pt x="21109" y="11340"/>
                </a:lnTo>
                <a:cubicBezTo>
                  <a:pt x="21380" y="11340"/>
                  <a:pt x="21600" y="11098"/>
                  <a:pt x="21600" y="10800"/>
                </a:cubicBezTo>
                <a:cubicBezTo>
                  <a:pt x="21600" y="10502"/>
                  <a:pt x="21380" y="10260"/>
                  <a:pt x="21109" y="10260"/>
                </a:cubicBezTo>
                <a:moveTo>
                  <a:pt x="5400" y="1080"/>
                </a:moveTo>
                <a:cubicBezTo>
                  <a:pt x="6214" y="1080"/>
                  <a:pt x="6873" y="1806"/>
                  <a:pt x="6873" y="2700"/>
                </a:cubicBezTo>
                <a:cubicBezTo>
                  <a:pt x="6873" y="3595"/>
                  <a:pt x="6214" y="4320"/>
                  <a:pt x="5400" y="4320"/>
                </a:cubicBezTo>
                <a:cubicBezTo>
                  <a:pt x="4586" y="4320"/>
                  <a:pt x="3927" y="3595"/>
                  <a:pt x="3927" y="2700"/>
                </a:cubicBezTo>
                <a:cubicBezTo>
                  <a:pt x="3927" y="1806"/>
                  <a:pt x="4586" y="1080"/>
                  <a:pt x="5400" y="1080"/>
                </a:cubicBezTo>
                <a:moveTo>
                  <a:pt x="491" y="3240"/>
                </a:moveTo>
                <a:lnTo>
                  <a:pt x="2995" y="3240"/>
                </a:lnTo>
                <a:cubicBezTo>
                  <a:pt x="3222" y="4472"/>
                  <a:pt x="4213" y="5400"/>
                  <a:pt x="5400" y="5400"/>
                </a:cubicBezTo>
                <a:cubicBezTo>
                  <a:pt x="6587" y="5400"/>
                  <a:pt x="7578" y="4472"/>
                  <a:pt x="7805" y="3240"/>
                </a:cubicBezTo>
                <a:lnTo>
                  <a:pt x="21109" y="3240"/>
                </a:lnTo>
                <a:cubicBezTo>
                  <a:pt x="21380" y="3240"/>
                  <a:pt x="21600" y="2999"/>
                  <a:pt x="21600" y="2700"/>
                </a:cubicBezTo>
                <a:cubicBezTo>
                  <a:pt x="21600" y="2402"/>
                  <a:pt x="21380" y="2160"/>
                  <a:pt x="21109" y="2160"/>
                </a:cubicBezTo>
                <a:lnTo>
                  <a:pt x="7805" y="2160"/>
                </a:lnTo>
                <a:cubicBezTo>
                  <a:pt x="7578" y="928"/>
                  <a:pt x="6587" y="0"/>
                  <a:pt x="5400" y="0"/>
                </a:cubicBezTo>
                <a:cubicBezTo>
                  <a:pt x="4213" y="0"/>
                  <a:pt x="3222" y="928"/>
                  <a:pt x="2995" y="2160"/>
                </a:cubicBezTo>
                <a:lnTo>
                  <a:pt x="491" y="2160"/>
                </a:lnTo>
                <a:cubicBezTo>
                  <a:pt x="220" y="2160"/>
                  <a:pt x="0" y="2402"/>
                  <a:pt x="0" y="2700"/>
                </a:cubicBezTo>
                <a:cubicBezTo>
                  <a:pt x="0" y="2999"/>
                  <a:pt x="220" y="3240"/>
                  <a:pt x="491" y="3240"/>
                </a:cubicBezTo>
                <a:moveTo>
                  <a:pt x="9327" y="20519"/>
                </a:moveTo>
                <a:cubicBezTo>
                  <a:pt x="8514" y="20519"/>
                  <a:pt x="7855" y="19794"/>
                  <a:pt x="7855" y="18899"/>
                </a:cubicBezTo>
                <a:cubicBezTo>
                  <a:pt x="7855" y="18005"/>
                  <a:pt x="8514" y="17279"/>
                  <a:pt x="9327" y="17279"/>
                </a:cubicBezTo>
                <a:cubicBezTo>
                  <a:pt x="10141" y="17279"/>
                  <a:pt x="10800" y="18005"/>
                  <a:pt x="10800" y="18899"/>
                </a:cubicBezTo>
                <a:cubicBezTo>
                  <a:pt x="10800" y="19794"/>
                  <a:pt x="10141" y="20519"/>
                  <a:pt x="9327" y="20519"/>
                </a:cubicBezTo>
                <a:moveTo>
                  <a:pt x="21109" y="18359"/>
                </a:moveTo>
                <a:lnTo>
                  <a:pt x="11732" y="18359"/>
                </a:lnTo>
                <a:cubicBezTo>
                  <a:pt x="11505" y="17127"/>
                  <a:pt x="10515" y="16199"/>
                  <a:pt x="9327" y="16199"/>
                </a:cubicBezTo>
                <a:cubicBezTo>
                  <a:pt x="8140" y="16199"/>
                  <a:pt x="7150" y="17127"/>
                  <a:pt x="6922" y="18359"/>
                </a:cubicBezTo>
                <a:lnTo>
                  <a:pt x="491" y="18359"/>
                </a:lnTo>
                <a:cubicBezTo>
                  <a:pt x="220" y="18359"/>
                  <a:pt x="0" y="18601"/>
                  <a:pt x="0" y="18899"/>
                </a:cubicBezTo>
                <a:cubicBezTo>
                  <a:pt x="0" y="19198"/>
                  <a:pt x="220" y="19439"/>
                  <a:pt x="491" y="19439"/>
                </a:cubicBezTo>
                <a:lnTo>
                  <a:pt x="6922" y="19439"/>
                </a:lnTo>
                <a:cubicBezTo>
                  <a:pt x="7150" y="20672"/>
                  <a:pt x="8140" y="21600"/>
                  <a:pt x="9327" y="21600"/>
                </a:cubicBezTo>
                <a:cubicBezTo>
                  <a:pt x="10515" y="21600"/>
                  <a:pt x="11505" y="20672"/>
                  <a:pt x="11732" y="19439"/>
                </a:cubicBezTo>
                <a:lnTo>
                  <a:pt x="21109" y="19439"/>
                </a:lnTo>
                <a:cubicBezTo>
                  <a:pt x="21380" y="19439"/>
                  <a:pt x="21600" y="19198"/>
                  <a:pt x="21600" y="18899"/>
                </a:cubicBezTo>
                <a:cubicBezTo>
                  <a:pt x="21600" y="18601"/>
                  <a:pt x="21380" y="18359"/>
                  <a:pt x="21109" y="18359"/>
                </a:cubicBezTo>
              </a:path>
            </a:pathLst>
          </a:custGeom>
          <a:solidFill>
            <a:srgbClr val="F7F9FF"/>
          </a:solidFill>
          <a:ln w="12700" cap="flat">
            <a:noFill/>
            <a:miter lim="400000"/>
          </a:ln>
          <a:effectLst/>
        </p:spPr>
        <p:txBody>
          <a:bodyPr wrap="square" lIns="19050" tIns="19050" rIns="19050" bIns="19050" numCol="1" anchor="ctr">
            <a:noAutofit/>
          </a:bodyPr>
          <a:lstStyle/>
          <a:p>
            <a:pPr defTabSz="228600">
              <a:defRPr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750">
              <a:cs typeface="+mn-ea"/>
              <a:sym typeface="+mn-lt"/>
            </a:endParaRPr>
          </a:p>
        </p:txBody>
      </p:sp>
      <p:sp>
        <p:nvSpPr>
          <p:cNvPr id="24" name="Rectangle 29">
            <a:extLst>
              <a:ext uri="{FF2B5EF4-FFF2-40B4-BE49-F238E27FC236}">
                <a16:creationId xmlns:a16="http://schemas.microsoft.com/office/drawing/2014/main" id="{DF79B57C-C039-C049-A9BA-4DAE3E0190EB}"/>
              </a:ext>
            </a:extLst>
          </p:cNvPr>
          <p:cNvSpPr/>
          <p:nvPr/>
        </p:nvSpPr>
        <p:spPr>
          <a:xfrm>
            <a:off x="269949" y="1765760"/>
            <a:ext cx="1619101" cy="861774"/>
          </a:xfrm>
          <a:prstGeom prst="rect">
            <a:avLst/>
          </a:prstGeom>
        </p:spPr>
        <p:txBody>
          <a:bodyPr wrap="square">
            <a:spAutoFit/>
          </a:bodyPr>
          <a:lstStyle/>
          <a:p>
            <a:pPr lvl="0" algn="ctr">
              <a:lnSpc>
                <a:spcPts val="2000"/>
              </a:lnSpc>
              <a:defRPr/>
            </a:pPr>
            <a:r>
              <a:rPr lang="zh-CN" altLang="en-US" sz="1100" dirty="0">
                <a:solidFill>
                  <a:schemeClr val="bg1">
                    <a:lumMod val="95000"/>
                  </a:schemeClr>
                </a:solidFill>
                <a:cs typeface="+mn-ea"/>
                <a:sym typeface="+mn-lt"/>
              </a:rPr>
              <a:t>请在此处添加具体内容，文字尽量言简意赅。</a:t>
            </a:r>
          </a:p>
        </p:txBody>
      </p:sp>
      <p:sp>
        <p:nvSpPr>
          <p:cNvPr id="25" name="Rectangle 29">
            <a:extLst>
              <a:ext uri="{FF2B5EF4-FFF2-40B4-BE49-F238E27FC236}">
                <a16:creationId xmlns:a16="http://schemas.microsoft.com/office/drawing/2014/main" id="{5D196FDB-0DD1-2844-87AA-7A35DCDA974E}"/>
              </a:ext>
            </a:extLst>
          </p:cNvPr>
          <p:cNvSpPr/>
          <p:nvPr/>
        </p:nvSpPr>
        <p:spPr>
          <a:xfrm>
            <a:off x="269949" y="3279589"/>
            <a:ext cx="1619101" cy="861774"/>
          </a:xfrm>
          <a:prstGeom prst="rect">
            <a:avLst/>
          </a:prstGeom>
        </p:spPr>
        <p:txBody>
          <a:bodyPr wrap="square">
            <a:spAutoFit/>
          </a:bodyPr>
          <a:lstStyle/>
          <a:p>
            <a:pPr lvl="0" algn="ctr">
              <a:lnSpc>
                <a:spcPts val="2000"/>
              </a:lnSpc>
              <a:defRPr/>
            </a:pPr>
            <a:r>
              <a:rPr lang="zh-CN" altLang="en-US" sz="1100" dirty="0">
                <a:solidFill>
                  <a:schemeClr val="bg1">
                    <a:lumMod val="95000"/>
                  </a:schemeClr>
                </a:solidFill>
                <a:cs typeface="+mn-ea"/>
                <a:sym typeface="+mn-lt"/>
              </a:rPr>
              <a:t>请在此处添加具体内容，文字尽量言简意赅。</a:t>
            </a:r>
          </a:p>
        </p:txBody>
      </p:sp>
      <p:sp>
        <p:nvSpPr>
          <p:cNvPr id="26" name="Rectangle 29">
            <a:extLst>
              <a:ext uri="{FF2B5EF4-FFF2-40B4-BE49-F238E27FC236}">
                <a16:creationId xmlns:a16="http://schemas.microsoft.com/office/drawing/2014/main" id="{7AB4A86A-ED26-E74D-A5D3-62B45933EB23}"/>
              </a:ext>
            </a:extLst>
          </p:cNvPr>
          <p:cNvSpPr/>
          <p:nvPr/>
        </p:nvSpPr>
        <p:spPr>
          <a:xfrm>
            <a:off x="269949" y="4810228"/>
            <a:ext cx="1619101" cy="861774"/>
          </a:xfrm>
          <a:prstGeom prst="rect">
            <a:avLst/>
          </a:prstGeom>
        </p:spPr>
        <p:txBody>
          <a:bodyPr wrap="square">
            <a:spAutoFit/>
          </a:bodyPr>
          <a:lstStyle/>
          <a:p>
            <a:pPr lvl="0" algn="ctr">
              <a:lnSpc>
                <a:spcPts val="2000"/>
              </a:lnSpc>
              <a:defRPr/>
            </a:pPr>
            <a:r>
              <a:rPr lang="zh-CN" altLang="en-US" sz="1100" dirty="0">
                <a:solidFill>
                  <a:schemeClr val="bg1">
                    <a:lumMod val="95000"/>
                  </a:schemeClr>
                </a:solidFill>
                <a:cs typeface="+mn-ea"/>
                <a:sym typeface="+mn-lt"/>
              </a:rPr>
              <a:t>请在此处添加具体内容，文字尽量言简意赅。</a:t>
            </a:r>
          </a:p>
        </p:txBody>
      </p:sp>
      <p:sp>
        <p:nvSpPr>
          <p:cNvPr id="27" name="Rectangle">
            <a:extLst>
              <a:ext uri="{FF2B5EF4-FFF2-40B4-BE49-F238E27FC236}">
                <a16:creationId xmlns:a16="http://schemas.microsoft.com/office/drawing/2014/main" id="{A4FC0572-1581-6043-9E51-99B484BA87DD}"/>
              </a:ext>
            </a:extLst>
          </p:cNvPr>
          <p:cNvSpPr/>
          <p:nvPr/>
        </p:nvSpPr>
        <p:spPr>
          <a:xfrm>
            <a:off x="3297221" y="5510664"/>
            <a:ext cx="4191001" cy="50801"/>
          </a:xfrm>
          <a:prstGeom prst="rect">
            <a:avLst/>
          </a:prstGeom>
          <a:solidFill>
            <a:srgbClr val="1C1F25">
              <a:alpha val="15336"/>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cs typeface="+mn-ea"/>
              <a:sym typeface="+mn-lt"/>
            </a:endParaRPr>
          </a:p>
        </p:txBody>
      </p:sp>
      <p:sp>
        <p:nvSpPr>
          <p:cNvPr id="28" name="Rectangle">
            <a:extLst>
              <a:ext uri="{FF2B5EF4-FFF2-40B4-BE49-F238E27FC236}">
                <a16:creationId xmlns:a16="http://schemas.microsoft.com/office/drawing/2014/main" id="{F004F9DA-6EBD-DA40-A99C-8456D0FBE169}"/>
              </a:ext>
            </a:extLst>
          </p:cNvPr>
          <p:cNvSpPr/>
          <p:nvPr/>
        </p:nvSpPr>
        <p:spPr>
          <a:xfrm>
            <a:off x="3297221" y="5510664"/>
            <a:ext cx="3810001" cy="50801"/>
          </a:xfrm>
          <a:prstGeom prst="rect">
            <a:avLst/>
          </a:prstGeom>
          <a:solidFill>
            <a:srgbClr val="4472C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cs typeface="+mn-ea"/>
              <a:sym typeface="+mn-lt"/>
            </a:endParaRPr>
          </a:p>
        </p:txBody>
      </p:sp>
      <p:sp>
        <p:nvSpPr>
          <p:cNvPr id="29" name="Chart Tittle">
            <a:extLst>
              <a:ext uri="{FF2B5EF4-FFF2-40B4-BE49-F238E27FC236}">
                <a16:creationId xmlns:a16="http://schemas.microsoft.com/office/drawing/2014/main" id="{51ECFB39-477D-3A4E-941B-1480C5D5F8CC}"/>
              </a:ext>
            </a:extLst>
          </p:cNvPr>
          <p:cNvSpPr txBox="1"/>
          <p:nvPr/>
        </p:nvSpPr>
        <p:spPr>
          <a:xfrm>
            <a:off x="3303571" y="5179487"/>
            <a:ext cx="748603" cy="224036"/>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gn="l">
              <a:lnSpc>
                <a:spcPct val="150000"/>
              </a:lnSpc>
              <a:defRPr sz="2200" b="0">
                <a:solidFill>
                  <a:srgbClr val="6A6E77"/>
                </a:solidFill>
                <a:latin typeface="Quicksand Regular"/>
                <a:ea typeface="Quicksand Regular"/>
                <a:cs typeface="Quicksand Regular"/>
                <a:sym typeface="Quicksand Regular"/>
              </a:defRPr>
            </a:lvl1pPr>
          </a:lstStyle>
          <a:p>
            <a:r>
              <a:rPr sz="1100">
                <a:latin typeface="+mn-lt"/>
                <a:ea typeface="+mn-ea"/>
                <a:cs typeface="+mn-ea"/>
                <a:sym typeface="+mn-lt"/>
              </a:rPr>
              <a:t>Chart Tittle</a:t>
            </a:r>
          </a:p>
        </p:txBody>
      </p:sp>
      <p:sp>
        <p:nvSpPr>
          <p:cNvPr id="30" name="90%">
            <a:extLst>
              <a:ext uri="{FF2B5EF4-FFF2-40B4-BE49-F238E27FC236}">
                <a16:creationId xmlns:a16="http://schemas.microsoft.com/office/drawing/2014/main" id="{49078D1D-2D6F-B44B-A620-C7551A415D03}"/>
              </a:ext>
            </a:extLst>
          </p:cNvPr>
          <p:cNvSpPr txBox="1"/>
          <p:nvPr/>
        </p:nvSpPr>
        <p:spPr>
          <a:xfrm>
            <a:off x="7200031" y="5179487"/>
            <a:ext cx="291747" cy="224036"/>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gn="r">
              <a:lnSpc>
                <a:spcPct val="150000"/>
              </a:lnSpc>
              <a:defRPr sz="2200" b="0">
                <a:solidFill>
                  <a:srgbClr val="6A6E77"/>
                </a:solidFill>
                <a:latin typeface="Quicksand Regular"/>
                <a:ea typeface="Quicksand Regular"/>
                <a:cs typeface="Quicksand Regular"/>
                <a:sym typeface="Quicksand Regular"/>
              </a:defRPr>
            </a:lvl1pPr>
          </a:lstStyle>
          <a:p>
            <a:r>
              <a:rPr sz="1100">
                <a:latin typeface="+mn-lt"/>
                <a:ea typeface="+mn-ea"/>
                <a:cs typeface="+mn-ea"/>
                <a:sym typeface="+mn-lt"/>
              </a:rPr>
              <a:t>90%</a:t>
            </a:r>
          </a:p>
        </p:txBody>
      </p:sp>
      <p:sp>
        <p:nvSpPr>
          <p:cNvPr id="31" name="Rectangle">
            <a:extLst>
              <a:ext uri="{FF2B5EF4-FFF2-40B4-BE49-F238E27FC236}">
                <a16:creationId xmlns:a16="http://schemas.microsoft.com/office/drawing/2014/main" id="{D76F53A9-1483-4145-9D73-2459E28938B0}"/>
              </a:ext>
            </a:extLst>
          </p:cNvPr>
          <p:cNvSpPr/>
          <p:nvPr/>
        </p:nvSpPr>
        <p:spPr>
          <a:xfrm>
            <a:off x="3297221" y="4788228"/>
            <a:ext cx="4191001" cy="50801"/>
          </a:xfrm>
          <a:prstGeom prst="rect">
            <a:avLst/>
          </a:prstGeom>
          <a:solidFill>
            <a:srgbClr val="1C1F25">
              <a:alpha val="15336"/>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cs typeface="+mn-ea"/>
              <a:sym typeface="+mn-lt"/>
            </a:endParaRPr>
          </a:p>
        </p:txBody>
      </p:sp>
      <p:sp>
        <p:nvSpPr>
          <p:cNvPr id="32" name="Rectangle">
            <a:extLst>
              <a:ext uri="{FF2B5EF4-FFF2-40B4-BE49-F238E27FC236}">
                <a16:creationId xmlns:a16="http://schemas.microsoft.com/office/drawing/2014/main" id="{375A318E-E0E5-7744-B337-496B24EFA369}"/>
              </a:ext>
            </a:extLst>
          </p:cNvPr>
          <p:cNvSpPr/>
          <p:nvPr/>
        </p:nvSpPr>
        <p:spPr>
          <a:xfrm>
            <a:off x="3297221" y="4788228"/>
            <a:ext cx="3492501" cy="50801"/>
          </a:xfrm>
          <a:prstGeom prst="rect">
            <a:avLst/>
          </a:prstGeom>
          <a:solidFill>
            <a:srgbClr val="4472C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cs typeface="+mn-ea"/>
              <a:sym typeface="+mn-lt"/>
            </a:endParaRPr>
          </a:p>
        </p:txBody>
      </p:sp>
      <p:sp>
        <p:nvSpPr>
          <p:cNvPr id="33" name="Chart Tittle">
            <a:extLst>
              <a:ext uri="{FF2B5EF4-FFF2-40B4-BE49-F238E27FC236}">
                <a16:creationId xmlns:a16="http://schemas.microsoft.com/office/drawing/2014/main" id="{A88FDBAE-9685-2A4E-A584-31D3D5352E1C}"/>
              </a:ext>
            </a:extLst>
          </p:cNvPr>
          <p:cNvSpPr txBox="1"/>
          <p:nvPr/>
        </p:nvSpPr>
        <p:spPr>
          <a:xfrm>
            <a:off x="3303571" y="4457052"/>
            <a:ext cx="748603" cy="224036"/>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gn="l">
              <a:lnSpc>
                <a:spcPct val="150000"/>
              </a:lnSpc>
              <a:defRPr sz="2200" b="0">
                <a:solidFill>
                  <a:srgbClr val="6A6E77"/>
                </a:solidFill>
                <a:latin typeface="Quicksand Regular"/>
                <a:ea typeface="Quicksand Regular"/>
                <a:cs typeface="Quicksand Regular"/>
                <a:sym typeface="Quicksand Regular"/>
              </a:defRPr>
            </a:lvl1pPr>
          </a:lstStyle>
          <a:p>
            <a:r>
              <a:rPr sz="1100">
                <a:latin typeface="+mn-lt"/>
                <a:ea typeface="+mn-ea"/>
                <a:cs typeface="+mn-ea"/>
                <a:sym typeface="+mn-lt"/>
              </a:rPr>
              <a:t>Chart Tittle</a:t>
            </a:r>
          </a:p>
        </p:txBody>
      </p:sp>
      <p:sp>
        <p:nvSpPr>
          <p:cNvPr id="34" name="80%">
            <a:extLst>
              <a:ext uri="{FF2B5EF4-FFF2-40B4-BE49-F238E27FC236}">
                <a16:creationId xmlns:a16="http://schemas.microsoft.com/office/drawing/2014/main" id="{479C5C9E-F43F-D846-9334-A9B78EF52BB7}"/>
              </a:ext>
            </a:extLst>
          </p:cNvPr>
          <p:cNvSpPr txBox="1"/>
          <p:nvPr/>
        </p:nvSpPr>
        <p:spPr>
          <a:xfrm>
            <a:off x="7201708" y="4457052"/>
            <a:ext cx="291747" cy="224036"/>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gn="r">
              <a:lnSpc>
                <a:spcPct val="150000"/>
              </a:lnSpc>
              <a:defRPr sz="2200" b="0">
                <a:solidFill>
                  <a:srgbClr val="6A6E77"/>
                </a:solidFill>
                <a:latin typeface="Quicksand Regular"/>
                <a:ea typeface="Quicksand Regular"/>
                <a:cs typeface="Quicksand Regular"/>
                <a:sym typeface="Quicksand Regular"/>
              </a:defRPr>
            </a:lvl1pPr>
          </a:lstStyle>
          <a:p>
            <a:r>
              <a:rPr sz="1100">
                <a:latin typeface="+mn-lt"/>
                <a:ea typeface="+mn-ea"/>
                <a:cs typeface="+mn-ea"/>
                <a:sym typeface="+mn-lt"/>
              </a:rPr>
              <a:t>80%</a:t>
            </a:r>
          </a:p>
        </p:txBody>
      </p:sp>
      <p:sp>
        <p:nvSpPr>
          <p:cNvPr id="35" name="Rectangle 13">
            <a:extLst>
              <a:ext uri="{FF2B5EF4-FFF2-40B4-BE49-F238E27FC236}">
                <a16:creationId xmlns:a16="http://schemas.microsoft.com/office/drawing/2014/main" id="{79F62BED-A7C3-464B-A135-2A9FB0034AD7}"/>
              </a:ext>
            </a:extLst>
          </p:cNvPr>
          <p:cNvSpPr/>
          <p:nvPr/>
        </p:nvSpPr>
        <p:spPr>
          <a:xfrm>
            <a:off x="3316301" y="2790940"/>
            <a:ext cx="401781"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36" name="TextBox 23">
            <a:extLst>
              <a:ext uri="{FF2B5EF4-FFF2-40B4-BE49-F238E27FC236}">
                <a16:creationId xmlns:a16="http://schemas.microsoft.com/office/drawing/2014/main" id="{3441E2B3-F144-5343-BA44-F2F1819776E3}"/>
              </a:ext>
            </a:extLst>
          </p:cNvPr>
          <p:cNvSpPr txBox="1"/>
          <p:nvPr/>
        </p:nvSpPr>
        <p:spPr>
          <a:xfrm>
            <a:off x="3223372" y="1945831"/>
            <a:ext cx="2889251" cy="492443"/>
          </a:xfrm>
          <a:prstGeom prst="rect">
            <a:avLst/>
          </a:prstGeom>
          <a:noFill/>
        </p:spPr>
        <p:txBody>
          <a:bodyPr wrap="square" lIns="91423" tIns="0" rIns="91423" bIns="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b="1" noProof="0" dirty="0">
                <a:ln>
                  <a:noFill/>
                </a:ln>
                <a:solidFill>
                  <a:schemeClr val="tx1">
                    <a:lumMod val="75000"/>
                    <a:lumOff val="25000"/>
                  </a:schemeClr>
                </a:solidFill>
                <a:effectLst/>
                <a:uLnTx/>
                <a:uFillTx/>
                <a:cs typeface="+mn-ea"/>
                <a:sym typeface="+mn-lt"/>
              </a:rPr>
              <a:t>添加标题</a:t>
            </a:r>
            <a:endParaRPr kumimoji="0" lang="zh-CN" altLang="en-US" sz="32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37" name="Google Shape;86;p19">
            <a:extLst>
              <a:ext uri="{FF2B5EF4-FFF2-40B4-BE49-F238E27FC236}">
                <a16:creationId xmlns:a16="http://schemas.microsoft.com/office/drawing/2014/main" id="{2DF3E210-840D-FB4A-BF61-3C620F2322EA}"/>
              </a:ext>
            </a:extLst>
          </p:cNvPr>
          <p:cNvSpPr txBox="1"/>
          <p:nvPr/>
        </p:nvSpPr>
        <p:spPr>
          <a:xfrm>
            <a:off x="3235831" y="1501986"/>
            <a:ext cx="3183654" cy="3102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a:solidFill>
                  <a:schemeClr val="bg1">
                    <a:lumMod val="50000"/>
                  </a:schemeClr>
                </a:solidFill>
                <a:cs typeface="+mn-ea"/>
                <a:sym typeface="+mn-lt"/>
              </a:rPr>
              <a:t>YOUR TITLE HERE</a:t>
            </a:r>
            <a:endParaRPr sz="2400" b="0" i="0" u="none" strike="noStrike" cap="none">
              <a:solidFill>
                <a:schemeClr val="bg1">
                  <a:lumMod val="50000"/>
                </a:schemeClr>
              </a:solidFill>
              <a:cs typeface="+mn-ea"/>
              <a:sym typeface="+mn-lt"/>
            </a:endParaRPr>
          </a:p>
        </p:txBody>
      </p:sp>
      <p:sp>
        <p:nvSpPr>
          <p:cNvPr id="38" name="TextBox 24">
            <a:extLst>
              <a:ext uri="{FF2B5EF4-FFF2-40B4-BE49-F238E27FC236}">
                <a16:creationId xmlns:a16="http://schemas.microsoft.com/office/drawing/2014/main" id="{F763E9FD-39F5-044C-8BFB-0340EF551F4F}"/>
              </a:ext>
            </a:extLst>
          </p:cNvPr>
          <p:cNvSpPr txBox="1"/>
          <p:nvPr/>
        </p:nvSpPr>
        <p:spPr>
          <a:xfrm>
            <a:off x="3223372" y="3100954"/>
            <a:ext cx="4551096" cy="861758"/>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tabLst/>
              <a:defRPr/>
            </a:pPr>
            <a:r>
              <a:rPr lang="zh-CN" altLang="en-US" sz="1200" dirty="0">
                <a:solidFill>
                  <a:schemeClr val="bg1">
                    <a:lumMod val="50000"/>
                  </a:schemeClr>
                </a:solidFill>
                <a:cs typeface="+mn-ea"/>
                <a:sym typeface="+mn-lt"/>
              </a:rPr>
              <a:t>请在此处添加具体内容，文字尽量言简意赅，简单说明即可，不必过于繁琐，注意板面美观度。请在此处添加具体内容，文字尽量言简意赅，简单说明即可，不必过于繁琐，注意板面美观度。</a:t>
            </a:r>
            <a:endParaRPr kumimoji="0" lang="zh-CN" altLang="en-US" sz="1200" b="0" i="0" u="none" strike="noStrike" kern="1200" cap="none" spc="0" normalizeH="0" baseline="0" noProof="0" dirty="0">
              <a:ln>
                <a:noFill/>
              </a:ln>
              <a:solidFill>
                <a:schemeClr val="bg1">
                  <a:lumMod val="50000"/>
                </a:schemeClr>
              </a:solidFill>
              <a:effectLst/>
              <a:uLnTx/>
              <a:uFillTx/>
              <a:cs typeface="+mn-ea"/>
              <a:sym typeface="+mn-lt"/>
            </a:endParaRPr>
          </a:p>
        </p:txBody>
      </p:sp>
      <p:grpSp>
        <p:nvGrpSpPr>
          <p:cNvPr id="51" name="组合 50">
            <a:extLst>
              <a:ext uri="{FF2B5EF4-FFF2-40B4-BE49-F238E27FC236}">
                <a16:creationId xmlns:a16="http://schemas.microsoft.com/office/drawing/2014/main" id="{64B7003B-2049-42E3-8308-D3FA68E6B3C0}"/>
              </a:ext>
            </a:extLst>
          </p:cNvPr>
          <p:cNvGrpSpPr/>
          <p:nvPr/>
        </p:nvGrpSpPr>
        <p:grpSpPr>
          <a:xfrm rot="15433288">
            <a:off x="2244189" y="-1939496"/>
            <a:ext cx="8481704" cy="9397093"/>
            <a:chOff x="4297364" y="903288"/>
            <a:chExt cx="2946834" cy="3067178"/>
          </a:xfrm>
          <a:solidFill>
            <a:schemeClr val="bg1">
              <a:lumMod val="65000"/>
              <a:alpha val="3000"/>
            </a:schemeClr>
          </a:solidFill>
        </p:grpSpPr>
        <p:sp>
          <p:nvSpPr>
            <p:cNvPr id="52" name="Freeform 5">
              <a:extLst>
                <a:ext uri="{FF2B5EF4-FFF2-40B4-BE49-F238E27FC236}">
                  <a16:creationId xmlns:a16="http://schemas.microsoft.com/office/drawing/2014/main" id="{2EAD6D0F-1D24-432D-B1DA-80C7C6D1EF6F}"/>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3" name="Freeform 7">
              <a:extLst>
                <a:ext uri="{FF2B5EF4-FFF2-40B4-BE49-F238E27FC236}">
                  <a16:creationId xmlns:a16="http://schemas.microsoft.com/office/drawing/2014/main" id="{3A5C5F86-957C-4D72-A361-BA9990DAEC24}"/>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54" name="Freeform 9">
              <a:extLst>
                <a:ext uri="{FF2B5EF4-FFF2-40B4-BE49-F238E27FC236}">
                  <a16:creationId xmlns:a16="http://schemas.microsoft.com/office/drawing/2014/main" id="{D5F41D03-3624-48EF-BCBA-9DE729484E9C}"/>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55" name="Freeform 10">
              <a:extLst>
                <a:ext uri="{FF2B5EF4-FFF2-40B4-BE49-F238E27FC236}">
                  <a16:creationId xmlns:a16="http://schemas.microsoft.com/office/drawing/2014/main" id="{E257AF98-5DCF-433F-BDD0-410888BE87BE}"/>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6" name="Freeform 11">
              <a:extLst>
                <a:ext uri="{FF2B5EF4-FFF2-40B4-BE49-F238E27FC236}">
                  <a16:creationId xmlns:a16="http://schemas.microsoft.com/office/drawing/2014/main" id="{5EEC95C5-2399-4EEC-9C9E-34205A70BA02}"/>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pic>
        <p:nvPicPr>
          <p:cNvPr id="57" name="图片 56">
            <a:extLst>
              <a:ext uri="{FF2B5EF4-FFF2-40B4-BE49-F238E27FC236}">
                <a16:creationId xmlns:a16="http://schemas.microsoft.com/office/drawing/2014/main" id="{DB7805D6-F860-4161-82F1-F40910DDA9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87937" y="-6531"/>
            <a:ext cx="3604063" cy="6858000"/>
          </a:xfrm>
          <a:prstGeom prst="rect">
            <a:avLst/>
          </a:prstGeom>
        </p:spPr>
      </p:pic>
    </p:spTree>
    <p:extLst>
      <p:ext uri="{BB962C8B-B14F-4D97-AF65-F5344CB8AC3E}">
        <p14:creationId xmlns:p14="http://schemas.microsoft.com/office/powerpoint/2010/main" val="22397125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1000"/>
                                        <p:tgtEl>
                                          <p:spTgt spid="25"/>
                                        </p:tgtEl>
                                      </p:cBhvr>
                                    </p:animEffect>
                                    <p:anim calcmode="lin" valueType="num">
                                      <p:cBhvr>
                                        <p:cTn id="14" dur="1000" fill="hold"/>
                                        <p:tgtEl>
                                          <p:spTgt spid="25"/>
                                        </p:tgtEl>
                                        <p:attrNameLst>
                                          <p:attrName>ppt_x</p:attrName>
                                        </p:attrNameLst>
                                      </p:cBhvr>
                                      <p:tavLst>
                                        <p:tav tm="0">
                                          <p:val>
                                            <p:strVal val="#ppt_x"/>
                                          </p:val>
                                        </p:tav>
                                        <p:tav tm="100000">
                                          <p:val>
                                            <p:strVal val="#ppt_x"/>
                                          </p:val>
                                        </p:tav>
                                      </p:tavLst>
                                    </p:anim>
                                    <p:anim calcmode="lin" valueType="num">
                                      <p:cBhvr>
                                        <p:cTn id="15" dur="1000" fill="hold"/>
                                        <p:tgtEl>
                                          <p:spTgt spid="2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anim calcmode="lin" valueType="num">
                                      <p:cBhvr>
                                        <p:cTn id="20" dur="1000" fill="hold"/>
                                        <p:tgtEl>
                                          <p:spTgt spid="26"/>
                                        </p:tgtEl>
                                        <p:attrNameLst>
                                          <p:attrName>ppt_x</p:attrName>
                                        </p:attrNameLst>
                                      </p:cBhvr>
                                      <p:tavLst>
                                        <p:tav tm="0">
                                          <p:val>
                                            <p:strVal val="#ppt_x"/>
                                          </p:val>
                                        </p:tav>
                                        <p:tav tm="100000">
                                          <p:val>
                                            <p:strVal val="#ppt_x"/>
                                          </p:val>
                                        </p:tav>
                                      </p:tavLst>
                                    </p:anim>
                                    <p:anim calcmode="lin" valueType="num">
                                      <p:cBhvr>
                                        <p:cTn id="21" dur="1000" fill="hold"/>
                                        <p:tgtEl>
                                          <p:spTgt spid="26"/>
                                        </p:tgtEl>
                                        <p:attrNameLst>
                                          <p:attrName>ppt_y</p:attrName>
                                        </p:attrNameLst>
                                      </p:cBhvr>
                                      <p:tavLst>
                                        <p:tav tm="0">
                                          <p:val>
                                            <p:strVal val="#ppt_y+.1"/>
                                          </p:val>
                                        </p:tav>
                                        <p:tav tm="100000">
                                          <p:val>
                                            <p:strVal val="#ppt_y"/>
                                          </p:val>
                                        </p:tav>
                                      </p:tavLst>
                                    </p:anim>
                                  </p:childTnLst>
                                </p:cTn>
                              </p:par>
                              <p:par>
                                <p:cTn id="22" presetID="22" presetClass="entr" presetSubtype="8" fill="hold" grpId="0" nodeType="withEffect">
                                  <p:stCondLst>
                                    <p:cond delay="200"/>
                                  </p:stCondLst>
                                  <p:iterate>
                                    <p:tmAbs val="0"/>
                                  </p:iterate>
                                  <p:childTnLst>
                                    <p:set>
                                      <p:cBhvr>
                                        <p:cTn id="23" fill="hold"/>
                                        <p:tgtEl>
                                          <p:spTgt spid="32"/>
                                        </p:tgtEl>
                                        <p:attrNameLst>
                                          <p:attrName>style.visibility</p:attrName>
                                        </p:attrNameLst>
                                      </p:cBhvr>
                                      <p:to>
                                        <p:strVal val="visible"/>
                                      </p:to>
                                    </p:set>
                                    <p:animEffect transition="in" filter="wipe(left)">
                                      <p:cBhvr>
                                        <p:cTn id="24" dur="400"/>
                                        <p:tgtEl>
                                          <p:spTgt spid="32"/>
                                        </p:tgtEl>
                                      </p:cBhvr>
                                    </p:animEffect>
                                  </p:childTnLst>
                                </p:cTn>
                              </p:par>
                              <p:par>
                                <p:cTn id="25" presetID="22" presetClass="entr" presetSubtype="8" fill="hold" grpId="0" nodeType="withEffect">
                                  <p:stCondLst>
                                    <p:cond delay="400"/>
                                  </p:stCondLst>
                                  <p:iterate>
                                    <p:tmAbs val="0"/>
                                  </p:iterate>
                                  <p:childTnLst>
                                    <p:set>
                                      <p:cBhvr>
                                        <p:cTn id="26" fill="hold"/>
                                        <p:tgtEl>
                                          <p:spTgt spid="28"/>
                                        </p:tgtEl>
                                        <p:attrNameLst>
                                          <p:attrName>style.visibility</p:attrName>
                                        </p:attrNameLst>
                                      </p:cBhvr>
                                      <p:to>
                                        <p:strVal val="visible"/>
                                      </p:to>
                                    </p:set>
                                    <p:animEffect transition="in" filter="wipe(left)">
                                      <p:cBhvr>
                                        <p:cTn id="27" dur="380"/>
                                        <p:tgtEl>
                                          <p:spTgt spid="2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left)">
                                      <p:cBhvr>
                                        <p:cTn id="31" dur="500"/>
                                        <p:tgtEl>
                                          <p:spTgt spid="36"/>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left)">
                                      <p:cBhvr>
                                        <p:cTn id="34" dur="500"/>
                                        <p:tgtEl>
                                          <p:spTgt spid="38"/>
                                        </p:tgtEl>
                                      </p:cBhvr>
                                    </p:animEffect>
                                  </p:childTnLst>
                                </p:cTn>
                              </p:par>
                              <p:par>
                                <p:cTn id="35" presetID="21" presetClass="entr" presetSubtype="1" fill="hold" nodeType="withEffect">
                                  <p:stCondLst>
                                    <p:cond delay="1000"/>
                                  </p:stCondLst>
                                  <p:childTnLst>
                                    <p:set>
                                      <p:cBhvr>
                                        <p:cTn id="36" dur="1" fill="hold">
                                          <p:stCondLst>
                                            <p:cond delay="0"/>
                                          </p:stCondLst>
                                        </p:cTn>
                                        <p:tgtEl>
                                          <p:spTgt spid="51"/>
                                        </p:tgtEl>
                                        <p:attrNameLst>
                                          <p:attrName>style.visibility</p:attrName>
                                        </p:attrNameLst>
                                      </p:cBhvr>
                                      <p:to>
                                        <p:strVal val="visible"/>
                                      </p:to>
                                    </p:set>
                                    <p:animEffect transition="in" filter="wheel(1)">
                                      <p:cBhvr>
                                        <p:cTn id="37" dur="2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8" grpId="0" animBg="1" advAuto="0"/>
      <p:bldP spid="32" grpId="0" animBg="1" advAuto="0"/>
      <p:bldP spid="36" grpId="0"/>
      <p:bldP spid="3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F3DA4C3E-E9B2-46DE-AF5D-9370DB7B1E28}"/>
              </a:ext>
            </a:extLst>
          </p:cNvPr>
          <p:cNvGrpSpPr/>
          <p:nvPr/>
        </p:nvGrpSpPr>
        <p:grpSpPr>
          <a:xfrm rot="15433288">
            <a:off x="2244189" y="-1939496"/>
            <a:ext cx="8481704" cy="9397093"/>
            <a:chOff x="4297364" y="903288"/>
            <a:chExt cx="2946834" cy="3067178"/>
          </a:xfrm>
          <a:solidFill>
            <a:schemeClr val="bg1">
              <a:lumMod val="65000"/>
              <a:alpha val="3000"/>
            </a:schemeClr>
          </a:solidFill>
        </p:grpSpPr>
        <p:sp>
          <p:nvSpPr>
            <p:cNvPr id="32" name="Freeform 5">
              <a:extLst>
                <a:ext uri="{FF2B5EF4-FFF2-40B4-BE49-F238E27FC236}">
                  <a16:creationId xmlns:a16="http://schemas.microsoft.com/office/drawing/2014/main" id="{307DAB3F-7CA8-4FA0-B4AD-B702CD04C95C}"/>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 name="Freeform 7">
              <a:extLst>
                <a:ext uri="{FF2B5EF4-FFF2-40B4-BE49-F238E27FC236}">
                  <a16:creationId xmlns:a16="http://schemas.microsoft.com/office/drawing/2014/main" id="{8C14BAE2-C96F-4C6D-BC82-93213C672BCA}"/>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4" name="Freeform 9">
              <a:extLst>
                <a:ext uri="{FF2B5EF4-FFF2-40B4-BE49-F238E27FC236}">
                  <a16:creationId xmlns:a16="http://schemas.microsoft.com/office/drawing/2014/main" id="{16837C20-12DB-4DC6-91AB-53CC8EC40EAB}"/>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5" name="Freeform 10">
              <a:extLst>
                <a:ext uri="{FF2B5EF4-FFF2-40B4-BE49-F238E27FC236}">
                  <a16:creationId xmlns:a16="http://schemas.microsoft.com/office/drawing/2014/main" id="{5E31F1E9-28E6-4BA4-98A4-3923D248C6AA}"/>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 name="Freeform 11">
              <a:extLst>
                <a:ext uri="{FF2B5EF4-FFF2-40B4-BE49-F238E27FC236}">
                  <a16:creationId xmlns:a16="http://schemas.microsoft.com/office/drawing/2014/main" id="{02E955DC-752E-4AB4-9A54-B00A7E9014A2}"/>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37" name="íṧlíḍè">
            <a:extLst>
              <a:ext uri="{FF2B5EF4-FFF2-40B4-BE49-F238E27FC236}">
                <a16:creationId xmlns:a16="http://schemas.microsoft.com/office/drawing/2014/main" id="{36660215-4568-4473-85DE-D399351D2DBA}"/>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38" name="ïş1ídè">
            <a:extLst>
              <a:ext uri="{FF2B5EF4-FFF2-40B4-BE49-F238E27FC236}">
                <a16:creationId xmlns:a16="http://schemas.microsoft.com/office/drawing/2014/main" id="{79C8798F-F3E5-406F-9EE4-B278C72ED803}"/>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cs typeface="+mn-ea"/>
                <a:sym typeface="+mn-lt"/>
              </a:rPr>
              <a:t>输入标题内容</a:t>
            </a:r>
          </a:p>
        </p:txBody>
      </p:sp>
      <p:grpSp>
        <p:nvGrpSpPr>
          <p:cNvPr id="39" name="组合 38">
            <a:extLst>
              <a:ext uri="{FF2B5EF4-FFF2-40B4-BE49-F238E27FC236}">
                <a16:creationId xmlns:a16="http://schemas.microsoft.com/office/drawing/2014/main" id="{B7900196-3A9A-4323-A1AB-8EED3382BCDE}"/>
              </a:ext>
            </a:extLst>
          </p:cNvPr>
          <p:cNvGrpSpPr/>
          <p:nvPr/>
        </p:nvGrpSpPr>
        <p:grpSpPr>
          <a:xfrm>
            <a:off x="925225" y="484441"/>
            <a:ext cx="11512319" cy="7057559"/>
            <a:chOff x="925225" y="484441"/>
            <a:chExt cx="11512319" cy="7057559"/>
          </a:xfrm>
        </p:grpSpPr>
        <p:sp>
          <p:nvSpPr>
            <p:cNvPr id="40" name="矩形 39">
              <a:extLst>
                <a:ext uri="{FF2B5EF4-FFF2-40B4-BE49-F238E27FC236}">
                  <a16:creationId xmlns:a16="http://schemas.microsoft.com/office/drawing/2014/main" id="{17E6E612-7058-4E89-93D0-85624EE18149}"/>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41" name="矩形: 圆角 4">
              <a:extLst>
                <a:ext uri="{FF2B5EF4-FFF2-40B4-BE49-F238E27FC236}">
                  <a16:creationId xmlns:a16="http://schemas.microsoft.com/office/drawing/2014/main" id="{2D2A7B4A-6445-4662-8078-AC688DC9F033}"/>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2" name="矩形: 圆角 4">
              <a:extLst>
                <a:ext uri="{FF2B5EF4-FFF2-40B4-BE49-F238E27FC236}">
                  <a16:creationId xmlns:a16="http://schemas.microsoft.com/office/drawing/2014/main" id="{656D58B7-8A0C-4561-8C75-BD4389E8E4D8}"/>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3" name="矩形: 圆角 4">
              <a:extLst>
                <a:ext uri="{FF2B5EF4-FFF2-40B4-BE49-F238E27FC236}">
                  <a16:creationId xmlns:a16="http://schemas.microsoft.com/office/drawing/2014/main" id="{628920EB-4FEA-433E-AE24-7B5ED0AFBA6E}"/>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4" name="矩形: 圆角 4">
              <a:extLst>
                <a:ext uri="{FF2B5EF4-FFF2-40B4-BE49-F238E27FC236}">
                  <a16:creationId xmlns:a16="http://schemas.microsoft.com/office/drawing/2014/main" id="{A53173F4-2B47-496C-B6E6-DBF4CFE7166B}"/>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5" name="矩形: 圆角 4">
              <a:extLst>
                <a:ext uri="{FF2B5EF4-FFF2-40B4-BE49-F238E27FC236}">
                  <a16:creationId xmlns:a16="http://schemas.microsoft.com/office/drawing/2014/main" id="{402A365D-EF8A-42D5-8FE0-74F0ADEA6FB3}"/>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6" name="Group 29">
            <a:extLst>
              <a:ext uri="{FF2B5EF4-FFF2-40B4-BE49-F238E27FC236}">
                <a16:creationId xmlns:a16="http://schemas.microsoft.com/office/drawing/2014/main" id="{4113D0CA-7EBB-4C46-9F96-BA6C5CA35E04}"/>
              </a:ext>
            </a:extLst>
          </p:cNvPr>
          <p:cNvGrpSpPr/>
          <p:nvPr/>
        </p:nvGrpSpPr>
        <p:grpSpPr>
          <a:xfrm>
            <a:off x="4156398" y="1705037"/>
            <a:ext cx="4376873" cy="3739374"/>
            <a:chOff x="4248150" y="1617786"/>
            <a:chExt cx="3695700" cy="3157414"/>
          </a:xfrm>
        </p:grpSpPr>
        <p:sp>
          <p:nvSpPr>
            <p:cNvPr id="47" name="Freeform: Shape 27">
              <a:extLst>
                <a:ext uri="{FF2B5EF4-FFF2-40B4-BE49-F238E27FC236}">
                  <a16:creationId xmlns:a16="http://schemas.microsoft.com/office/drawing/2014/main" id="{A8BB2D2C-9575-4DDC-B218-D5CD29D59397}"/>
                </a:ext>
              </a:extLst>
            </p:cNvPr>
            <p:cNvSpPr/>
            <p:nvPr/>
          </p:nvSpPr>
          <p:spPr>
            <a:xfrm>
              <a:off x="5233949" y="1617786"/>
              <a:ext cx="1686002" cy="1243752"/>
            </a:xfrm>
            <a:custGeom>
              <a:avLst/>
              <a:gdLst>
                <a:gd name="connsiteX0" fmla="*/ 236542 w 1885950"/>
                <a:gd name="connsiteY0" fmla="*/ 0 h 1391253"/>
                <a:gd name="connsiteX1" fmla="*/ 1649408 w 1885950"/>
                <a:gd name="connsiteY1" fmla="*/ 0 h 1391253"/>
                <a:gd name="connsiteX2" fmla="*/ 1885950 w 1885950"/>
                <a:gd name="connsiteY2" fmla="*/ 236542 h 1391253"/>
                <a:gd name="connsiteX3" fmla="*/ 1885950 w 1885950"/>
                <a:gd name="connsiteY3" fmla="*/ 1182683 h 1391253"/>
                <a:gd name="connsiteX4" fmla="*/ 1781661 w 1885950"/>
                <a:gd name="connsiteY4" fmla="*/ 1378827 h 1391253"/>
                <a:gd name="connsiteX5" fmla="*/ 1758769 w 1885950"/>
                <a:gd name="connsiteY5" fmla="*/ 1391253 h 1391253"/>
                <a:gd name="connsiteX6" fmla="*/ 1765300 w 1885950"/>
                <a:gd name="connsiteY6" fmla="*/ 1358900 h 1391253"/>
                <a:gd name="connsiteX7" fmla="*/ 1765300 w 1885950"/>
                <a:gd name="connsiteY7" fmla="*/ 273051 h 1391253"/>
                <a:gd name="connsiteX8" fmla="*/ 1598612 w 1885950"/>
                <a:gd name="connsiteY8" fmla="*/ 106363 h 1391253"/>
                <a:gd name="connsiteX9" fmla="*/ 287338 w 1885950"/>
                <a:gd name="connsiteY9" fmla="*/ 106363 h 1391253"/>
                <a:gd name="connsiteX10" fmla="*/ 120650 w 1885950"/>
                <a:gd name="connsiteY10" fmla="*/ 273051 h 1391253"/>
                <a:gd name="connsiteX11" fmla="*/ 120650 w 1885950"/>
                <a:gd name="connsiteY11" fmla="*/ 1358900 h 1391253"/>
                <a:gd name="connsiteX12" fmla="*/ 127182 w 1885950"/>
                <a:gd name="connsiteY12" fmla="*/ 1391253 h 1391253"/>
                <a:gd name="connsiteX13" fmla="*/ 104289 w 1885950"/>
                <a:gd name="connsiteY13" fmla="*/ 1378827 h 1391253"/>
                <a:gd name="connsiteX14" fmla="*/ 0 w 1885950"/>
                <a:gd name="connsiteY14" fmla="*/ 1182683 h 1391253"/>
                <a:gd name="connsiteX15" fmla="*/ 0 w 1885950"/>
                <a:gd name="connsiteY15" fmla="*/ 236542 h 1391253"/>
                <a:gd name="connsiteX16" fmla="*/ 236542 w 1885950"/>
                <a:gd name="connsiteY16" fmla="*/ 0 h 1391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85950" h="1391253">
                  <a:moveTo>
                    <a:pt x="236542" y="0"/>
                  </a:moveTo>
                  <a:lnTo>
                    <a:pt x="1649408" y="0"/>
                  </a:lnTo>
                  <a:cubicBezTo>
                    <a:pt x="1780047" y="0"/>
                    <a:pt x="1885950" y="105903"/>
                    <a:pt x="1885950" y="236542"/>
                  </a:cubicBezTo>
                  <a:lnTo>
                    <a:pt x="1885950" y="1182683"/>
                  </a:lnTo>
                  <a:cubicBezTo>
                    <a:pt x="1885950" y="1264333"/>
                    <a:pt x="1844582" y="1336319"/>
                    <a:pt x="1781661" y="1378827"/>
                  </a:cubicBezTo>
                  <a:lnTo>
                    <a:pt x="1758769" y="1391253"/>
                  </a:lnTo>
                  <a:lnTo>
                    <a:pt x="1765300" y="1358900"/>
                  </a:lnTo>
                  <a:lnTo>
                    <a:pt x="1765300" y="273051"/>
                  </a:lnTo>
                  <a:cubicBezTo>
                    <a:pt x="1765300" y="180992"/>
                    <a:pt x="1690671" y="106363"/>
                    <a:pt x="1598612" y="106363"/>
                  </a:cubicBezTo>
                  <a:lnTo>
                    <a:pt x="287338" y="106363"/>
                  </a:lnTo>
                  <a:cubicBezTo>
                    <a:pt x="195279" y="106363"/>
                    <a:pt x="120650" y="180992"/>
                    <a:pt x="120650" y="273051"/>
                  </a:cubicBezTo>
                  <a:lnTo>
                    <a:pt x="120650" y="1358900"/>
                  </a:lnTo>
                  <a:lnTo>
                    <a:pt x="127182" y="1391253"/>
                  </a:lnTo>
                  <a:lnTo>
                    <a:pt x="104289" y="1378827"/>
                  </a:lnTo>
                  <a:cubicBezTo>
                    <a:pt x="41369" y="1336319"/>
                    <a:pt x="0" y="1264333"/>
                    <a:pt x="0" y="1182683"/>
                  </a:cubicBezTo>
                  <a:lnTo>
                    <a:pt x="0" y="236542"/>
                  </a:lnTo>
                  <a:cubicBezTo>
                    <a:pt x="0" y="105903"/>
                    <a:pt x="105903" y="0"/>
                    <a:pt x="236542" y="0"/>
                  </a:cubicBezTo>
                  <a:close/>
                </a:path>
              </a:pathLst>
            </a:custGeom>
            <a:solidFill>
              <a:schemeClr val="bg1">
                <a:lumMod val="5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tx1">
                    <a:lumMod val="85000"/>
                    <a:lumOff val="15000"/>
                  </a:schemeClr>
                </a:solidFill>
                <a:cs typeface="+mn-ea"/>
                <a:sym typeface="+mn-lt"/>
              </a:endParaRPr>
            </a:p>
          </p:txBody>
        </p:sp>
        <p:sp>
          <p:nvSpPr>
            <p:cNvPr id="48" name="Freeform: Shape 7">
              <a:extLst>
                <a:ext uri="{FF2B5EF4-FFF2-40B4-BE49-F238E27FC236}">
                  <a16:creationId xmlns:a16="http://schemas.microsoft.com/office/drawing/2014/main" id="{1377E2C1-E690-46EC-BF89-1C976001C018}"/>
                </a:ext>
              </a:extLst>
            </p:cNvPr>
            <p:cNvSpPr/>
            <p:nvPr/>
          </p:nvSpPr>
          <p:spPr>
            <a:xfrm>
              <a:off x="4248150" y="3429000"/>
              <a:ext cx="1847850" cy="1346200"/>
            </a:xfrm>
            <a:custGeom>
              <a:avLst/>
              <a:gdLst>
                <a:gd name="connsiteX0" fmla="*/ 0 w 1847850"/>
                <a:gd name="connsiteY0" fmla="*/ 0 h 1346200"/>
                <a:gd name="connsiteX1" fmla="*/ 1847850 w 1847850"/>
                <a:gd name="connsiteY1" fmla="*/ 0 h 1346200"/>
                <a:gd name="connsiteX2" fmla="*/ 1847850 w 1847850"/>
                <a:gd name="connsiteY2" fmla="*/ 1346200 h 1346200"/>
                <a:gd name="connsiteX3" fmla="*/ 448742 w 1847850"/>
                <a:gd name="connsiteY3" fmla="*/ 1346200 h 1346200"/>
                <a:gd name="connsiteX4" fmla="*/ 0 w 1847850"/>
                <a:gd name="connsiteY4" fmla="*/ 897458 h 1346200"/>
                <a:gd name="connsiteX5" fmla="*/ 0 w 1847850"/>
                <a:gd name="connsiteY5" fmla="*/ 0 h 134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47850" h="1346200">
                  <a:moveTo>
                    <a:pt x="0" y="0"/>
                  </a:moveTo>
                  <a:lnTo>
                    <a:pt x="1847850" y="0"/>
                  </a:lnTo>
                  <a:lnTo>
                    <a:pt x="1847850" y="1346200"/>
                  </a:lnTo>
                  <a:lnTo>
                    <a:pt x="448742" y="1346200"/>
                  </a:lnTo>
                  <a:cubicBezTo>
                    <a:pt x="200909" y="1346200"/>
                    <a:pt x="0" y="1145291"/>
                    <a:pt x="0" y="897458"/>
                  </a:cubicBezTo>
                  <a:lnTo>
                    <a:pt x="0" y="0"/>
                  </a:lnTo>
                  <a:close/>
                </a:path>
              </a:pathLst>
            </a:custGeom>
            <a:solidFill>
              <a:srgbClr val="2F5597"/>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solidFill>
                  <a:schemeClr val="tx1">
                    <a:lumMod val="85000"/>
                    <a:lumOff val="15000"/>
                  </a:schemeClr>
                </a:solidFill>
                <a:cs typeface="+mn-ea"/>
                <a:sym typeface="+mn-lt"/>
              </a:endParaRPr>
            </a:p>
          </p:txBody>
        </p:sp>
        <p:sp>
          <p:nvSpPr>
            <p:cNvPr id="49" name="Freeform: Shape 22">
              <a:extLst>
                <a:ext uri="{FF2B5EF4-FFF2-40B4-BE49-F238E27FC236}">
                  <a16:creationId xmlns:a16="http://schemas.microsoft.com/office/drawing/2014/main" id="{44EDE7DA-F7F8-43EA-AA9C-6ADE713A371D}"/>
                </a:ext>
              </a:extLst>
            </p:cNvPr>
            <p:cNvSpPr/>
            <p:nvPr/>
          </p:nvSpPr>
          <p:spPr>
            <a:xfrm>
              <a:off x="5815013" y="3429000"/>
              <a:ext cx="2128837" cy="1346200"/>
            </a:xfrm>
            <a:custGeom>
              <a:avLst/>
              <a:gdLst>
                <a:gd name="connsiteX0" fmla="*/ 280987 w 2128837"/>
                <a:gd name="connsiteY0" fmla="*/ 0 h 1346200"/>
                <a:gd name="connsiteX1" fmla="*/ 2128837 w 2128837"/>
                <a:gd name="connsiteY1" fmla="*/ 0 h 1346200"/>
                <a:gd name="connsiteX2" fmla="*/ 2128837 w 2128837"/>
                <a:gd name="connsiteY2" fmla="*/ 897458 h 1346200"/>
                <a:gd name="connsiteX3" fmla="*/ 1680095 w 2128837"/>
                <a:gd name="connsiteY3" fmla="*/ 1346200 h 1346200"/>
                <a:gd name="connsiteX4" fmla="*/ 280987 w 2128837"/>
                <a:gd name="connsiteY4" fmla="*/ 1346200 h 1346200"/>
                <a:gd name="connsiteX5" fmla="*/ 280987 w 2128837"/>
                <a:gd name="connsiteY5" fmla="*/ 831717 h 1346200"/>
                <a:gd name="connsiteX6" fmla="*/ 260240 w 2128837"/>
                <a:gd name="connsiteY6" fmla="*/ 845704 h 1346200"/>
                <a:gd name="connsiteX7" fmla="*/ 187325 w 2128837"/>
                <a:gd name="connsiteY7" fmla="*/ 860425 h 1346200"/>
                <a:gd name="connsiteX8" fmla="*/ 0 w 2128837"/>
                <a:gd name="connsiteY8" fmla="*/ 673100 h 1346200"/>
                <a:gd name="connsiteX9" fmla="*/ 187325 w 2128837"/>
                <a:gd name="connsiteY9" fmla="*/ 485775 h 1346200"/>
                <a:gd name="connsiteX10" fmla="*/ 260240 w 2128837"/>
                <a:gd name="connsiteY10" fmla="*/ 500496 h 1346200"/>
                <a:gd name="connsiteX11" fmla="*/ 280987 w 2128837"/>
                <a:gd name="connsiteY11" fmla="*/ 514484 h 134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28837" h="1346200">
                  <a:moveTo>
                    <a:pt x="280987" y="0"/>
                  </a:moveTo>
                  <a:lnTo>
                    <a:pt x="2128837" y="0"/>
                  </a:lnTo>
                  <a:lnTo>
                    <a:pt x="2128837" y="897458"/>
                  </a:lnTo>
                  <a:cubicBezTo>
                    <a:pt x="2128837" y="1145291"/>
                    <a:pt x="1927928" y="1346200"/>
                    <a:pt x="1680095" y="1346200"/>
                  </a:cubicBezTo>
                  <a:lnTo>
                    <a:pt x="280987" y="1346200"/>
                  </a:lnTo>
                  <a:lnTo>
                    <a:pt x="280987" y="831717"/>
                  </a:lnTo>
                  <a:lnTo>
                    <a:pt x="260240" y="845704"/>
                  </a:lnTo>
                  <a:cubicBezTo>
                    <a:pt x="237829" y="855183"/>
                    <a:pt x="213189" y="860425"/>
                    <a:pt x="187325" y="860425"/>
                  </a:cubicBezTo>
                  <a:cubicBezTo>
                    <a:pt x="83868" y="860425"/>
                    <a:pt x="0" y="776557"/>
                    <a:pt x="0" y="673100"/>
                  </a:cubicBezTo>
                  <a:cubicBezTo>
                    <a:pt x="0" y="569643"/>
                    <a:pt x="83868" y="485775"/>
                    <a:pt x="187325" y="485775"/>
                  </a:cubicBezTo>
                  <a:cubicBezTo>
                    <a:pt x="213189" y="485775"/>
                    <a:pt x="237829" y="491017"/>
                    <a:pt x="260240" y="500496"/>
                  </a:cubicBezTo>
                  <a:lnTo>
                    <a:pt x="280987" y="514484"/>
                  </a:lnTo>
                  <a:close/>
                </a:path>
              </a:pathLst>
            </a:custGeom>
            <a:solidFill>
              <a:srgbClr val="4472C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solidFill>
                  <a:schemeClr val="tx1">
                    <a:lumMod val="85000"/>
                    <a:lumOff val="15000"/>
                  </a:schemeClr>
                </a:solidFill>
                <a:cs typeface="+mn-ea"/>
                <a:sym typeface="+mn-lt"/>
              </a:endParaRPr>
            </a:p>
          </p:txBody>
        </p:sp>
        <p:sp>
          <p:nvSpPr>
            <p:cNvPr id="50" name="Freeform: Shape 21">
              <a:extLst>
                <a:ext uri="{FF2B5EF4-FFF2-40B4-BE49-F238E27FC236}">
                  <a16:creationId xmlns:a16="http://schemas.microsoft.com/office/drawing/2014/main" id="{BB94470C-4D0A-4CF5-B64D-90B689917ADE}"/>
                </a:ext>
              </a:extLst>
            </p:cNvPr>
            <p:cNvSpPr/>
            <p:nvPr/>
          </p:nvSpPr>
          <p:spPr>
            <a:xfrm>
              <a:off x="6096000" y="2082800"/>
              <a:ext cx="1847850" cy="1593056"/>
            </a:xfrm>
            <a:custGeom>
              <a:avLst/>
              <a:gdLst>
                <a:gd name="connsiteX0" fmla="*/ 0 w 1847850"/>
                <a:gd name="connsiteY0" fmla="*/ 0 h 1593056"/>
                <a:gd name="connsiteX1" fmla="*/ 1399108 w 1847850"/>
                <a:gd name="connsiteY1" fmla="*/ 0 h 1593056"/>
                <a:gd name="connsiteX2" fmla="*/ 1847850 w 1847850"/>
                <a:gd name="connsiteY2" fmla="*/ 448742 h 1593056"/>
                <a:gd name="connsiteX3" fmla="*/ 1847850 w 1847850"/>
                <a:gd name="connsiteY3" fmla="*/ 1346200 h 1593056"/>
                <a:gd name="connsiteX4" fmla="*/ 1099232 w 1847850"/>
                <a:gd name="connsiteY4" fmla="*/ 1346200 h 1593056"/>
                <a:gd name="connsiteX5" fmla="*/ 1111250 w 1847850"/>
                <a:gd name="connsiteY5" fmla="*/ 1405731 h 1593056"/>
                <a:gd name="connsiteX6" fmla="*/ 923925 w 1847850"/>
                <a:gd name="connsiteY6" fmla="*/ 1593056 h 1593056"/>
                <a:gd name="connsiteX7" fmla="*/ 736600 w 1847850"/>
                <a:gd name="connsiteY7" fmla="*/ 1405731 h 1593056"/>
                <a:gd name="connsiteX8" fmla="*/ 748619 w 1847850"/>
                <a:gd name="connsiteY8" fmla="*/ 1346200 h 1593056"/>
                <a:gd name="connsiteX9" fmla="*/ 0 w 1847850"/>
                <a:gd name="connsiteY9" fmla="*/ 1346200 h 1593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47850" h="1593056">
                  <a:moveTo>
                    <a:pt x="0" y="0"/>
                  </a:moveTo>
                  <a:lnTo>
                    <a:pt x="1399108" y="0"/>
                  </a:lnTo>
                  <a:cubicBezTo>
                    <a:pt x="1646941" y="0"/>
                    <a:pt x="1847850" y="200909"/>
                    <a:pt x="1847850" y="448742"/>
                  </a:cubicBezTo>
                  <a:lnTo>
                    <a:pt x="1847850" y="1346200"/>
                  </a:lnTo>
                  <a:lnTo>
                    <a:pt x="1099232" y="1346200"/>
                  </a:lnTo>
                  <a:lnTo>
                    <a:pt x="1111250" y="1405731"/>
                  </a:lnTo>
                  <a:cubicBezTo>
                    <a:pt x="1111250" y="1509188"/>
                    <a:pt x="1027382" y="1593056"/>
                    <a:pt x="923925" y="1593056"/>
                  </a:cubicBezTo>
                  <a:cubicBezTo>
                    <a:pt x="820468" y="1593056"/>
                    <a:pt x="736600" y="1509188"/>
                    <a:pt x="736600" y="1405731"/>
                  </a:cubicBezTo>
                  <a:lnTo>
                    <a:pt x="748619" y="1346200"/>
                  </a:lnTo>
                  <a:lnTo>
                    <a:pt x="0" y="1346200"/>
                  </a:lnTo>
                  <a:close/>
                </a:path>
              </a:pathLst>
            </a:custGeom>
            <a:solidFill>
              <a:srgbClr val="2F5597"/>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solidFill>
                  <a:schemeClr val="tx1">
                    <a:lumMod val="85000"/>
                    <a:lumOff val="15000"/>
                  </a:schemeClr>
                </a:solidFill>
                <a:cs typeface="+mn-ea"/>
                <a:sym typeface="+mn-lt"/>
              </a:endParaRPr>
            </a:p>
          </p:txBody>
        </p:sp>
        <p:sp>
          <p:nvSpPr>
            <p:cNvPr id="51" name="Freeform: Shape 20">
              <a:extLst>
                <a:ext uri="{FF2B5EF4-FFF2-40B4-BE49-F238E27FC236}">
                  <a16:creationId xmlns:a16="http://schemas.microsoft.com/office/drawing/2014/main" id="{1BCB563B-FCF3-4D15-A5F4-55BA96AE23BF}"/>
                </a:ext>
              </a:extLst>
            </p:cNvPr>
            <p:cNvSpPr/>
            <p:nvPr/>
          </p:nvSpPr>
          <p:spPr>
            <a:xfrm>
              <a:off x="4248150" y="2082800"/>
              <a:ext cx="2128838" cy="1346200"/>
            </a:xfrm>
            <a:custGeom>
              <a:avLst/>
              <a:gdLst>
                <a:gd name="connsiteX0" fmla="*/ 448742 w 2128838"/>
                <a:gd name="connsiteY0" fmla="*/ 0 h 1346200"/>
                <a:gd name="connsiteX1" fmla="*/ 1847850 w 2128838"/>
                <a:gd name="connsiteY1" fmla="*/ 0 h 1346200"/>
                <a:gd name="connsiteX2" fmla="*/ 1847850 w 2128838"/>
                <a:gd name="connsiteY2" fmla="*/ 514484 h 1346200"/>
                <a:gd name="connsiteX3" fmla="*/ 1868598 w 2128838"/>
                <a:gd name="connsiteY3" fmla="*/ 500496 h 1346200"/>
                <a:gd name="connsiteX4" fmla="*/ 1941513 w 2128838"/>
                <a:gd name="connsiteY4" fmla="*/ 485775 h 1346200"/>
                <a:gd name="connsiteX5" fmla="*/ 2128838 w 2128838"/>
                <a:gd name="connsiteY5" fmla="*/ 673100 h 1346200"/>
                <a:gd name="connsiteX6" fmla="*/ 1941513 w 2128838"/>
                <a:gd name="connsiteY6" fmla="*/ 860425 h 1346200"/>
                <a:gd name="connsiteX7" fmla="*/ 1868598 w 2128838"/>
                <a:gd name="connsiteY7" fmla="*/ 845704 h 1346200"/>
                <a:gd name="connsiteX8" fmla="*/ 1847850 w 2128838"/>
                <a:gd name="connsiteY8" fmla="*/ 831716 h 1346200"/>
                <a:gd name="connsiteX9" fmla="*/ 1847850 w 2128838"/>
                <a:gd name="connsiteY9" fmla="*/ 1346200 h 1346200"/>
                <a:gd name="connsiteX10" fmla="*/ 0 w 2128838"/>
                <a:gd name="connsiteY10" fmla="*/ 1346200 h 1346200"/>
                <a:gd name="connsiteX11" fmla="*/ 0 w 2128838"/>
                <a:gd name="connsiteY11" fmla="*/ 448742 h 1346200"/>
                <a:gd name="connsiteX12" fmla="*/ 448742 w 2128838"/>
                <a:gd name="connsiteY12" fmla="*/ 0 h 134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28838" h="1346200">
                  <a:moveTo>
                    <a:pt x="448742" y="0"/>
                  </a:moveTo>
                  <a:lnTo>
                    <a:pt x="1847850" y="0"/>
                  </a:lnTo>
                  <a:lnTo>
                    <a:pt x="1847850" y="514484"/>
                  </a:lnTo>
                  <a:lnTo>
                    <a:pt x="1868598" y="500496"/>
                  </a:lnTo>
                  <a:cubicBezTo>
                    <a:pt x="1891009" y="491017"/>
                    <a:pt x="1915649" y="485775"/>
                    <a:pt x="1941513" y="485775"/>
                  </a:cubicBezTo>
                  <a:cubicBezTo>
                    <a:pt x="2044970" y="485775"/>
                    <a:pt x="2128838" y="569643"/>
                    <a:pt x="2128838" y="673100"/>
                  </a:cubicBezTo>
                  <a:cubicBezTo>
                    <a:pt x="2128838" y="776557"/>
                    <a:pt x="2044970" y="860425"/>
                    <a:pt x="1941513" y="860425"/>
                  </a:cubicBezTo>
                  <a:cubicBezTo>
                    <a:pt x="1915649" y="860425"/>
                    <a:pt x="1891009" y="855183"/>
                    <a:pt x="1868598" y="845704"/>
                  </a:cubicBezTo>
                  <a:lnTo>
                    <a:pt x="1847850" y="831716"/>
                  </a:lnTo>
                  <a:lnTo>
                    <a:pt x="1847850" y="1346200"/>
                  </a:lnTo>
                  <a:lnTo>
                    <a:pt x="0" y="1346200"/>
                  </a:lnTo>
                  <a:lnTo>
                    <a:pt x="0" y="448742"/>
                  </a:lnTo>
                  <a:cubicBezTo>
                    <a:pt x="0" y="200909"/>
                    <a:pt x="200909" y="0"/>
                    <a:pt x="448742" y="0"/>
                  </a:cubicBezTo>
                  <a:close/>
                </a:path>
              </a:pathLst>
            </a:custGeom>
            <a:solidFill>
              <a:srgbClr val="4472C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solidFill>
                  <a:srgbClr val="2F5597"/>
                </a:solidFill>
                <a:cs typeface="+mn-ea"/>
                <a:sym typeface="+mn-lt"/>
              </a:endParaRPr>
            </a:p>
          </p:txBody>
        </p:sp>
      </p:grpSp>
      <p:sp>
        <p:nvSpPr>
          <p:cNvPr id="57" name="TextBox 33">
            <a:extLst>
              <a:ext uri="{FF2B5EF4-FFF2-40B4-BE49-F238E27FC236}">
                <a16:creationId xmlns:a16="http://schemas.microsoft.com/office/drawing/2014/main" id="{D66AB54B-5DF1-4B82-8955-0DABC5C8D6A4}"/>
              </a:ext>
            </a:extLst>
          </p:cNvPr>
          <p:cNvSpPr txBox="1"/>
          <p:nvPr/>
        </p:nvSpPr>
        <p:spPr>
          <a:xfrm>
            <a:off x="2473343" y="2482215"/>
            <a:ext cx="1415772" cy="338554"/>
          </a:xfrm>
          <a:prstGeom prst="rect">
            <a:avLst/>
          </a:prstGeom>
          <a:noFill/>
        </p:spPr>
        <p:txBody>
          <a:bodyPr wrap="none" rtlCol="0">
            <a:spAutoFit/>
          </a:bodyPr>
          <a:lstStyle/>
          <a:p>
            <a:pPr algn="r"/>
            <a:r>
              <a:rPr lang="zh-CN" altLang="en-US" sz="1600" dirty="0">
                <a:cs typeface="+mn-ea"/>
                <a:sym typeface="+mn-lt"/>
              </a:rPr>
              <a:t>输入你的标题</a:t>
            </a:r>
            <a:endParaRPr lang="id-ID" sz="1600" dirty="0">
              <a:cs typeface="+mn-ea"/>
              <a:sym typeface="+mn-lt"/>
            </a:endParaRPr>
          </a:p>
        </p:txBody>
      </p:sp>
      <p:sp>
        <p:nvSpPr>
          <p:cNvPr id="58" name="Rectangle 34">
            <a:extLst>
              <a:ext uri="{FF2B5EF4-FFF2-40B4-BE49-F238E27FC236}">
                <a16:creationId xmlns:a16="http://schemas.microsoft.com/office/drawing/2014/main" id="{7A3E23D4-CD60-4129-8B3A-18EB7C4C0130}"/>
              </a:ext>
            </a:extLst>
          </p:cNvPr>
          <p:cNvSpPr/>
          <p:nvPr/>
        </p:nvSpPr>
        <p:spPr>
          <a:xfrm>
            <a:off x="1401548" y="2759898"/>
            <a:ext cx="2468478" cy="577081"/>
          </a:xfrm>
          <a:prstGeom prst="rect">
            <a:avLst/>
          </a:prstGeom>
        </p:spPr>
        <p:txBody>
          <a:bodyPr wrap="square">
            <a:spAutoFit/>
          </a:bodyPr>
          <a:lstStyle/>
          <a:p>
            <a:pPr algn="r"/>
            <a:r>
              <a:rPr lang="zh-CN" altLang="en-US" sz="1050" dirty="0">
                <a:solidFill>
                  <a:schemeClr val="tx1">
                    <a:lumMod val="65000"/>
                    <a:lumOff val="35000"/>
                  </a:schemeClr>
                </a:solidFill>
                <a:cs typeface="+mn-ea"/>
                <a:sym typeface="+mn-lt"/>
              </a:rPr>
              <a:t>请在此处输入具体内容，文字请尽量言简意赅，此处为具体文字，表述该章节文字主题。</a:t>
            </a:r>
            <a:endParaRPr lang="en-US" altLang="zh-CN" sz="1050" dirty="0">
              <a:solidFill>
                <a:schemeClr val="tx1">
                  <a:lumMod val="65000"/>
                  <a:lumOff val="35000"/>
                </a:schemeClr>
              </a:solidFill>
              <a:cs typeface="+mn-ea"/>
              <a:sym typeface="+mn-lt"/>
            </a:endParaRPr>
          </a:p>
        </p:txBody>
      </p:sp>
      <p:sp>
        <p:nvSpPr>
          <p:cNvPr id="59" name="TextBox 33">
            <a:extLst>
              <a:ext uri="{FF2B5EF4-FFF2-40B4-BE49-F238E27FC236}">
                <a16:creationId xmlns:a16="http://schemas.microsoft.com/office/drawing/2014/main" id="{678782CB-282C-4A1A-A0E3-13E5CEEF56E3}"/>
              </a:ext>
            </a:extLst>
          </p:cNvPr>
          <p:cNvSpPr txBox="1"/>
          <p:nvPr/>
        </p:nvSpPr>
        <p:spPr>
          <a:xfrm>
            <a:off x="2514862" y="4169509"/>
            <a:ext cx="1415772" cy="338554"/>
          </a:xfrm>
          <a:prstGeom prst="rect">
            <a:avLst/>
          </a:prstGeom>
          <a:noFill/>
        </p:spPr>
        <p:txBody>
          <a:bodyPr wrap="none" rtlCol="0">
            <a:spAutoFit/>
          </a:bodyPr>
          <a:lstStyle/>
          <a:p>
            <a:pPr algn="r"/>
            <a:r>
              <a:rPr lang="zh-CN" altLang="en-US" sz="1600" dirty="0">
                <a:cs typeface="+mn-ea"/>
                <a:sym typeface="+mn-lt"/>
              </a:rPr>
              <a:t>输入你的标题</a:t>
            </a:r>
            <a:endParaRPr lang="id-ID" sz="1600" dirty="0">
              <a:cs typeface="+mn-ea"/>
              <a:sym typeface="+mn-lt"/>
            </a:endParaRPr>
          </a:p>
        </p:txBody>
      </p:sp>
      <p:sp>
        <p:nvSpPr>
          <p:cNvPr id="60" name="Rectangle 34">
            <a:extLst>
              <a:ext uri="{FF2B5EF4-FFF2-40B4-BE49-F238E27FC236}">
                <a16:creationId xmlns:a16="http://schemas.microsoft.com/office/drawing/2014/main" id="{E641BFAB-B642-4F24-BDDF-3FF67B3F4C47}"/>
              </a:ext>
            </a:extLst>
          </p:cNvPr>
          <p:cNvSpPr/>
          <p:nvPr/>
        </p:nvSpPr>
        <p:spPr>
          <a:xfrm>
            <a:off x="1443067" y="4447192"/>
            <a:ext cx="2468478" cy="577081"/>
          </a:xfrm>
          <a:prstGeom prst="rect">
            <a:avLst/>
          </a:prstGeom>
        </p:spPr>
        <p:txBody>
          <a:bodyPr wrap="square">
            <a:spAutoFit/>
          </a:bodyPr>
          <a:lstStyle/>
          <a:p>
            <a:pPr algn="r"/>
            <a:r>
              <a:rPr lang="zh-CN" altLang="en-US" sz="1050" dirty="0">
                <a:solidFill>
                  <a:schemeClr val="tx1">
                    <a:lumMod val="65000"/>
                    <a:lumOff val="35000"/>
                  </a:schemeClr>
                </a:solidFill>
                <a:cs typeface="+mn-ea"/>
                <a:sym typeface="+mn-lt"/>
              </a:rPr>
              <a:t>请在此处输入具体内容，文字请尽量言简意赅，此处为具体文字，表述该章节文字主题。</a:t>
            </a:r>
            <a:endParaRPr lang="en-US" altLang="zh-CN" sz="1050" dirty="0">
              <a:solidFill>
                <a:schemeClr val="tx1">
                  <a:lumMod val="65000"/>
                  <a:lumOff val="35000"/>
                </a:schemeClr>
              </a:solidFill>
              <a:cs typeface="+mn-ea"/>
              <a:sym typeface="+mn-lt"/>
            </a:endParaRPr>
          </a:p>
        </p:txBody>
      </p:sp>
      <p:sp>
        <p:nvSpPr>
          <p:cNvPr id="61" name="TextBox 33">
            <a:extLst>
              <a:ext uri="{FF2B5EF4-FFF2-40B4-BE49-F238E27FC236}">
                <a16:creationId xmlns:a16="http://schemas.microsoft.com/office/drawing/2014/main" id="{0162D147-F38A-4F14-A230-CD1765F2534C}"/>
              </a:ext>
            </a:extLst>
          </p:cNvPr>
          <p:cNvSpPr txBox="1"/>
          <p:nvPr/>
        </p:nvSpPr>
        <p:spPr>
          <a:xfrm>
            <a:off x="8613189" y="2494389"/>
            <a:ext cx="1415772" cy="338554"/>
          </a:xfrm>
          <a:prstGeom prst="rect">
            <a:avLst/>
          </a:prstGeom>
          <a:noFill/>
        </p:spPr>
        <p:txBody>
          <a:bodyPr wrap="none" rtlCol="0">
            <a:spAutoFit/>
          </a:bodyPr>
          <a:lstStyle/>
          <a:p>
            <a:r>
              <a:rPr lang="zh-CN" altLang="en-US" sz="1600" dirty="0">
                <a:cs typeface="+mn-ea"/>
                <a:sym typeface="+mn-lt"/>
              </a:rPr>
              <a:t>输入你的标题</a:t>
            </a:r>
            <a:endParaRPr lang="id-ID" sz="1600" dirty="0">
              <a:cs typeface="+mn-ea"/>
              <a:sym typeface="+mn-lt"/>
            </a:endParaRPr>
          </a:p>
        </p:txBody>
      </p:sp>
      <p:sp>
        <p:nvSpPr>
          <p:cNvPr id="62" name="Rectangle 34">
            <a:extLst>
              <a:ext uri="{FF2B5EF4-FFF2-40B4-BE49-F238E27FC236}">
                <a16:creationId xmlns:a16="http://schemas.microsoft.com/office/drawing/2014/main" id="{E30CEDEF-567B-4F81-92C6-3CADD61368AA}"/>
              </a:ext>
            </a:extLst>
          </p:cNvPr>
          <p:cNvSpPr/>
          <p:nvPr/>
        </p:nvSpPr>
        <p:spPr>
          <a:xfrm>
            <a:off x="8613189" y="2820769"/>
            <a:ext cx="2468478" cy="577081"/>
          </a:xfrm>
          <a:prstGeom prst="rect">
            <a:avLst/>
          </a:prstGeom>
        </p:spPr>
        <p:txBody>
          <a:bodyPr wrap="square">
            <a:spAutoFit/>
          </a:bodyPr>
          <a:lstStyle/>
          <a:p>
            <a:r>
              <a:rPr lang="zh-CN" altLang="en-US" sz="1050" dirty="0">
                <a:solidFill>
                  <a:schemeClr val="tx1">
                    <a:lumMod val="65000"/>
                    <a:lumOff val="35000"/>
                  </a:schemeClr>
                </a:solidFill>
                <a:cs typeface="+mn-ea"/>
                <a:sym typeface="+mn-lt"/>
              </a:rPr>
              <a:t>请在此处输入具体内容，文字请尽量言简意赅，此处为具体文字，表述该章节文字主题。</a:t>
            </a:r>
            <a:endParaRPr lang="en-US" altLang="zh-CN" sz="1050" dirty="0">
              <a:solidFill>
                <a:schemeClr val="tx1">
                  <a:lumMod val="65000"/>
                  <a:lumOff val="35000"/>
                </a:schemeClr>
              </a:solidFill>
              <a:cs typeface="+mn-ea"/>
              <a:sym typeface="+mn-lt"/>
            </a:endParaRPr>
          </a:p>
        </p:txBody>
      </p:sp>
      <p:sp>
        <p:nvSpPr>
          <p:cNvPr id="63" name="TextBox 33">
            <a:extLst>
              <a:ext uri="{FF2B5EF4-FFF2-40B4-BE49-F238E27FC236}">
                <a16:creationId xmlns:a16="http://schemas.microsoft.com/office/drawing/2014/main" id="{4721AFB8-EEF1-4402-8EBF-4EF7CF0E8C93}"/>
              </a:ext>
            </a:extLst>
          </p:cNvPr>
          <p:cNvSpPr txBox="1"/>
          <p:nvPr/>
        </p:nvSpPr>
        <p:spPr>
          <a:xfrm>
            <a:off x="8654708" y="4181683"/>
            <a:ext cx="1415772" cy="338554"/>
          </a:xfrm>
          <a:prstGeom prst="rect">
            <a:avLst/>
          </a:prstGeom>
          <a:noFill/>
        </p:spPr>
        <p:txBody>
          <a:bodyPr wrap="none" rtlCol="0">
            <a:spAutoFit/>
          </a:bodyPr>
          <a:lstStyle/>
          <a:p>
            <a:r>
              <a:rPr lang="zh-CN" altLang="en-US" sz="1600" dirty="0">
                <a:cs typeface="+mn-ea"/>
                <a:sym typeface="+mn-lt"/>
              </a:rPr>
              <a:t>输入你的标题</a:t>
            </a:r>
            <a:endParaRPr lang="id-ID" sz="1600" dirty="0">
              <a:cs typeface="+mn-ea"/>
              <a:sym typeface="+mn-lt"/>
            </a:endParaRPr>
          </a:p>
        </p:txBody>
      </p:sp>
      <p:sp>
        <p:nvSpPr>
          <p:cNvPr id="64" name="Rectangle 34">
            <a:extLst>
              <a:ext uri="{FF2B5EF4-FFF2-40B4-BE49-F238E27FC236}">
                <a16:creationId xmlns:a16="http://schemas.microsoft.com/office/drawing/2014/main" id="{2FAD94E7-966C-4426-B843-864C5AA0596E}"/>
              </a:ext>
            </a:extLst>
          </p:cNvPr>
          <p:cNvSpPr/>
          <p:nvPr/>
        </p:nvSpPr>
        <p:spPr>
          <a:xfrm>
            <a:off x="8654708" y="4508063"/>
            <a:ext cx="2468478" cy="577081"/>
          </a:xfrm>
          <a:prstGeom prst="rect">
            <a:avLst/>
          </a:prstGeom>
        </p:spPr>
        <p:txBody>
          <a:bodyPr wrap="square">
            <a:spAutoFit/>
          </a:bodyPr>
          <a:lstStyle/>
          <a:p>
            <a:r>
              <a:rPr lang="zh-CN" altLang="en-US" sz="1050" dirty="0">
                <a:solidFill>
                  <a:schemeClr val="tx1">
                    <a:lumMod val="65000"/>
                    <a:lumOff val="35000"/>
                  </a:schemeClr>
                </a:solidFill>
                <a:cs typeface="+mn-ea"/>
                <a:sym typeface="+mn-lt"/>
              </a:rPr>
              <a:t>请在此处输入具体内容，文字请尽量言简意赅，此处为具体文字，表述该章节文字主题。</a:t>
            </a:r>
            <a:endParaRPr lang="en-US" altLang="zh-CN" sz="1050" dirty="0">
              <a:solidFill>
                <a:schemeClr val="tx1">
                  <a:lumMod val="65000"/>
                  <a:lumOff val="35000"/>
                </a:schemeClr>
              </a:solidFill>
              <a:cs typeface="+mn-ea"/>
              <a:sym typeface="+mn-lt"/>
            </a:endParaRPr>
          </a:p>
        </p:txBody>
      </p:sp>
      <p:sp>
        <p:nvSpPr>
          <p:cNvPr id="53" name="TextBox 52"/>
          <p:cNvSpPr txBox="1"/>
          <p:nvPr/>
        </p:nvSpPr>
        <p:spPr>
          <a:xfrm>
            <a:off x="2569161" y="6679932"/>
            <a:ext cx="1224136"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下载 </a:t>
            </a:r>
            <a:r>
              <a:rPr kumimoji="0" lang="en-US" altLang="zh-CN" sz="100" b="0" i="0" u="none" strike="noStrike" kern="0" cap="none" spc="0" normalizeH="0" baseline="0" noProof="0" dirty="0">
                <a:ln>
                  <a:noFill/>
                </a:ln>
                <a:solidFill>
                  <a:schemeClr val="bg1"/>
                </a:solidFill>
                <a:effectLst/>
                <a:uLnTx/>
                <a:uFillTx/>
              </a:rPr>
              <a:t>http://www.1ppt.com/xiazai/</a:t>
            </a:r>
          </a:p>
        </p:txBody>
      </p:sp>
    </p:spTree>
    <p:extLst>
      <p:ext uri="{BB962C8B-B14F-4D97-AF65-F5344CB8AC3E}">
        <p14:creationId xmlns:p14="http://schemas.microsoft.com/office/powerpoint/2010/main" val="40017422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31"/>
                                        </p:tgtEl>
                                        <p:attrNameLst>
                                          <p:attrName>style.visibility</p:attrName>
                                        </p:attrNameLst>
                                      </p:cBhvr>
                                      <p:to>
                                        <p:strVal val="visible"/>
                                      </p:to>
                                    </p:set>
                                    <p:animEffect transition="in" filter="wheel(1)">
                                      <p:cBhvr>
                                        <p:cTn id="7" dur="20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down)">
                                      <p:cBhvr>
                                        <p:cTn id="12" dur="500"/>
                                        <p:tgtEl>
                                          <p:spTgt spid="4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fade">
                                      <p:cBhvr>
                                        <p:cTn id="15" dur="500"/>
                                        <p:tgtEl>
                                          <p:spTgt spid="5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8"/>
                                        </p:tgtEl>
                                        <p:attrNameLst>
                                          <p:attrName>style.visibility</p:attrName>
                                        </p:attrNameLst>
                                      </p:cBhvr>
                                      <p:to>
                                        <p:strVal val="visible"/>
                                      </p:to>
                                    </p:set>
                                    <p:animEffect transition="in" filter="fade">
                                      <p:cBhvr>
                                        <p:cTn id="18" dur="500"/>
                                        <p:tgtEl>
                                          <p:spTgt spid="5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fade">
                                      <p:cBhvr>
                                        <p:cTn id="21" dur="500"/>
                                        <p:tgtEl>
                                          <p:spTgt spid="5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fade">
                                      <p:cBhvr>
                                        <p:cTn id="24" dur="500"/>
                                        <p:tgtEl>
                                          <p:spTgt spid="6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fade">
                                      <p:cBhvr>
                                        <p:cTn id="27" dur="500"/>
                                        <p:tgtEl>
                                          <p:spTgt spid="6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fade">
                                      <p:cBhvr>
                                        <p:cTn id="30" dur="500"/>
                                        <p:tgtEl>
                                          <p:spTgt spid="6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3"/>
                                        </p:tgtEl>
                                        <p:attrNameLst>
                                          <p:attrName>style.visibility</p:attrName>
                                        </p:attrNameLst>
                                      </p:cBhvr>
                                      <p:to>
                                        <p:strVal val="visible"/>
                                      </p:to>
                                    </p:set>
                                    <p:animEffect transition="in" filter="fade">
                                      <p:cBhvr>
                                        <p:cTn id="33" dur="500"/>
                                        <p:tgtEl>
                                          <p:spTgt spid="6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fade">
                                      <p:cBhvr>
                                        <p:cTn id="36"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59" grpId="0"/>
      <p:bldP spid="60" grpId="0"/>
      <p:bldP spid="61" grpId="0"/>
      <p:bldP spid="62" grpId="0"/>
      <p:bldP spid="63" grpId="0"/>
      <p:bldP spid="6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组合 56">
            <a:extLst>
              <a:ext uri="{FF2B5EF4-FFF2-40B4-BE49-F238E27FC236}">
                <a16:creationId xmlns:a16="http://schemas.microsoft.com/office/drawing/2014/main" id="{D5A694D8-75AC-4195-93CD-3C7F99B209C8}"/>
              </a:ext>
            </a:extLst>
          </p:cNvPr>
          <p:cNvGrpSpPr/>
          <p:nvPr/>
        </p:nvGrpSpPr>
        <p:grpSpPr>
          <a:xfrm rot="15433288">
            <a:off x="2244189" y="-1939496"/>
            <a:ext cx="8481704" cy="9397093"/>
            <a:chOff x="4297364" y="903288"/>
            <a:chExt cx="2946834" cy="3067178"/>
          </a:xfrm>
          <a:solidFill>
            <a:schemeClr val="bg1">
              <a:lumMod val="65000"/>
              <a:alpha val="3000"/>
            </a:schemeClr>
          </a:solidFill>
        </p:grpSpPr>
        <p:sp>
          <p:nvSpPr>
            <p:cNvPr id="58" name="Freeform 5">
              <a:extLst>
                <a:ext uri="{FF2B5EF4-FFF2-40B4-BE49-F238E27FC236}">
                  <a16:creationId xmlns:a16="http://schemas.microsoft.com/office/drawing/2014/main" id="{F3763A9B-B0AE-4E20-93FA-29ABFA5751E3}"/>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9" name="Freeform 7">
              <a:extLst>
                <a:ext uri="{FF2B5EF4-FFF2-40B4-BE49-F238E27FC236}">
                  <a16:creationId xmlns:a16="http://schemas.microsoft.com/office/drawing/2014/main" id="{9FF4D15C-6AB6-496A-AAC5-087CE6EDED87}"/>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60" name="Freeform 9">
              <a:extLst>
                <a:ext uri="{FF2B5EF4-FFF2-40B4-BE49-F238E27FC236}">
                  <a16:creationId xmlns:a16="http://schemas.microsoft.com/office/drawing/2014/main" id="{45611974-D418-4339-BB05-896E5E3E274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61" name="Freeform 10">
              <a:extLst>
                <a:ext uri="{FF2B5EF4-FFF2-40B4-BE49-F238E27FC236}">
                  <a16:creationId xmlns:a16="http://schemas.microsoft.com/office/drawing/2014/main" id="{6500F106-582A-48C8-A64A-1F255BE00FA4}"/>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2" name="Freeform 11">
              <a:extLst>
                <a:ext uri="{FF2B5EF4-FFF2-40B4-BE49-F238E27FC236}">
                  <a16:creationId xmlns:a16="http://schemas.microsoft.com/office/drawing/2014/main" id="{60F61AF6-800C-402E-9F18-29D4FD413B56}"/>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63" name="íṧlíḍè">
            <a:extLst>
              <a:ext uri="{FF2B5EF4-FFF2-40B4-BE49-F238E27FC236}">
                <a16:creationId xmlns:a16="http://schemas.microsoft.com/office/drawing/2014/main" id="{C0907421-3E37-4316-967B-9239F65F1EFE}"/>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64" name="ïş1ídè">
            <a:extLst>
              <a:ext uri="{FF2B5EF4-FFF2-40B4-BE49-F238E27FC236}">
                <a16:creationId xmlns:a16="http://schemas.microsoft.com/office/drawing/2014/main" id="{D3FCCCEE-F277-4B1A-A975-768EDB0B049F}"/>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cs typeface="+mn-ea"/>
                <a:sym typeface="+mn-lt"/>
              </a:rPr>
              <a:t>输入标题内容</a:t>
            </a:r>
          </a:p>
        </p:txBody>
      </p:sp>
      <p:grpSp>
        <p:nvGrpSpPr>
          <p:cNvPr id="65" name="组合 64">
            <a:extLst>
              <a:ext uri="{FF2B5EF4-FFF2-40B4-BE49-F238E27FC236}">
                <a16:creationId xmlns:a16="http://schemas.microsoft.com/office/drawing/2014/main" id="{E1E1ED82-9120-4226-BC9A-B514B65552F4}"/>
              </a:ext>
            </a:extLst>
          </p:cNvPr>
          <p:cNvGrpSpPr/>
          <p:nvPr/>
        </p:nvGrpSpPr>
        <p:grpSpPr>
          <a:xfrm>
            <a:off x="925225" y="484441"/>
            <a:ext cx="11512319" cy="7057559"/>
            <a:chOff x="925225" y="484441"/>
            <a:chExt cx="11512319" cy="7057559"/>
          </a:xfrm>
        </p:grpSpPr>
        <p:sp>
          <p:nvSpPr>
            <p:cNvPr id="66" name="矩形 65">
              <a:extLst>
                <a:ext uri="{FF2B5EF4-FFF2-40B4-BE49-F238E27FC236}">
                  <a16:creationId xmlns:a16="http://schemas.microsoft.com/office/drawing/2014/main" id="{F6417138-EAF0-430E-8E03-106D24D6660A}"/>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67" name="矩形: 圆角 4">
              <a:extLst>
                <a:ext uri="{FF2B5EF4-FFF2-40B4-BE49-F238E27FC236}">
                  <a16:creationId xmlns:a16="http://schemas.microsoft.com/office/drawing/2014/main" id="{FB550377-4359-44BC-8F3A-4C3ADF3904C3}"/>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68" name="矩形: 圆角 4">
              <a:extLst>
                <a:ext uri="{FF2B5EF4-FFF2-40B4-BE49-F238E27FC236}">
                  <a16:creationId xmlns:a16="http://schemas.microsoft.com/office/drawing/2014/main" id="{09E170E6-C4B0-467B-BADF-6B19316637D1}"/>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69" name="矩形: 圆角 4">
              <a:extLst>
                <a:ext uri="{FF2B5EF4-FFF2-40B4-BE49-F238E27FC236}">
                  <a16:creationId xmlns:a16="http://schemas.microsoft.com/office/drawing/2014/main" id="{42208060-AE30-4035-BC82-0B3C0430181A}"/>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70" name="矩形: 圆角 4">
              <a:extLst>
                <a:ext uri="{FF2B5EF4-FFF2-40B4-BE49-F238E27FC236}">
                  <a16:creationId xmlns:a16="http://schemas.microsoft.com/office/drawing/2014/main" id="{C327F9CE-4C98-4945-8BE9-54A1AE2E7349}"/>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71" name="矩形: 圆角 4">
              <a:extLst>
                <a:ext uri="{FF2B5EF4-FFF2-40B4-BE49-F238E27FC236}">
                  <a16:creationId xmlns:a16="http://schemas.microsoft.com/office/drawing/2014/main" id="{CB1C1F13-241A-429B-B197-A2E23444448D}"/>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72" name="组合 71">
            <a:extLst>
              <a:ext uri="{FF2B5EF4-FFF2-40B4-BE49-F238E27FC236}">
                <a16:creationId xmlns:a16="http://schemas.microsoft.com/office/drawing/2014/main" id="{39DEE15E-3FE5-4982-9332-F05578545DB3}"/>
              </a:ext>
            </a:extLst>
          </p:cNvPr>
          <p:cNvGrpSpPr/>
          <p:nvPr/>
        </p:nvGrpSpPr>
        <p:grpSpPr>
          <a:xfrm>
            <a:off x="1081405" y="2233295"/>
            <a:ext cx="10029825" cy="3696970"/>
            <a:chOff x="1703" y="3131"/>
            <a:chExt cx="15795" cy="5822"/>
          </a:xfrm>
        </p:grpSpPr>
        <p:cxnSp>
          <p:nvCxnSpPr>
            <p:cNvPr id="73" name="直接连接符 72">
              <a:extLst>
                <a:ext uri="{FF2B5EF4-FFF2-40B4-BE49-F238E27FC236}">
                  <a16:creationId xmlns:a16="http://schemas.microsoft.com/office/drawing/2014/main" id="{130DCC7A-2800-488A-A26C-1C554628FD03}"/>
                </a:ext>
              </a:extLst>
            </p:cNvPr>
            <p:cNvCxnSpPr/>
            <p:nvPr/>
          </p:nvCxnSpPr>
          <p:spPr>
            <a:xfrm>
              <a:off x="1703" y="4365"/>
              <a:ext cx="15795" cy="0"/>
            </a:xfrm>
            <a:prstGeom prst="line">
              <a:avLst/>
            </a:prstGeom>
            <a:ln w="12700">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4" name="Rectangle 60">
              <a:extLst>
                <a:ext uri="{FF2B5EF4-FFF2-40B4-BE49-F238E27FC236}">
                  <a16:creationId xmlns:a16="http://schemas.microsoft.com/office/drawing/2014/main" id="{6153455C-1647-4490-A5B6-C836DA1EF4BC}"/>
                </a:ext>
              </a:extLst>
            </p:cNvPr>
            <p:cNvSpPr/>
            <p:nvPr/>
          </p:nvSpPr>
          <p:spPr>
            <a:xfrm>
              <a:off x="2341" y="7055"/>
              <a:ext cx="2429" cy="387"/>
            </a:xfrm>
            <a:prstGeom prst="rect">
              <a:avLst/>
            </a:prstGeom>
          </p:spPr>
          <p:txBody>
            <a:bodyPr wrap="square" lIns="0" tIns="0" rIns="0" bIns="0">
              <a:spAutoFit/>
            </a:bodyPr>
            <a:lstStyle/>
            <a:p>
              <a:pPr algn="ctr"/>
              <a:r>
                <a:rPr lang="zh-CN" altLang="en-US" sz="1600" dirty="0">
                  <a:solidFill>
                    <a:schemeClr val="tx1">
                      <a:lumMod val="50000"/>
                      <a:lumOff val="50000"/>
                    </a:schemeClr>
                  </a:solidFill>
                  <a:cs typeface="+mn-ea"/>
                  <a:sym typeface="+mn-lt"/>
                </a:rPr>
                <a:t>输入标题文本</a:t>
              </a:r>
            </a:p>
          </p:txBody>
        </p:sp>
        <p:sp>
          <p:nvSpPr>
            <p:cNvPr id="75" name="TextBox 59">
              <a:extLst>
                <a:ext uri="{FF2B5EF4-FFF2-40B4-BE49-F238E27FC236}">
                  <a16:creationId xmlns:a16="http://schemas.microsoft.com/office/drawing/2014/main" id="{397A7C89-C5F9-460A-BD39-27042BD30B18}"/>
                </a:ext>
              </a:extLst>
            </p:cNvPr>
            <p:cNvSpPr txBox="1"/>
            <p:nvPr/>
          </p:nvSpPr>
          <p:spPr>
            <a:xfrm>
              <a:off x="2321" y="7644"/>
              <a:ext cx="2431" cy="1309"/>
            </a:xfrm>
            <a:prstGeom prst="rect">
              <a:avLst/>
            </a:prstGeom>
            <a:noFill/>
          </p:spPr>
          <p:txBody>
            <a:bodyPr wrap="square" lIns="0" tIns="0" rIns="0" bIns="0" rtlCol="0">
              <a:spAutoFit/>
            </a:bodyPr>
            <a:lstStyle/>
            <a:p>
              <a:pPr algn="ctr" defTabSz="1219200">
                <a:lnSpc>
                  <a:spcPct val="150000"/>
                </a:lnSpc>
                <a:spcBef>
                  <a:spcPts val="20"/>
                </a:spcBef>
                <a:spcAft>
                  <a:spcPts val="0"/>
                </a:spcAft>
                <a:defRPr/>
              </a:pPr>
              <a:r>
                <a:rPr lang="zh-CN" sz="900" dirty="0">
                  <a:solidFill>
                    <a:schemeClr val="tx1">
                      <a:lumMod val="50000"/>
                      <a:lumOff val="50000"/>
                    </a:schemeClr>
                  </a:solidFill>
                  <a:cs typeface="+mn-ea"/>
                  <a:sym typeface="+mn-lt"/>
                </a:rPr>
                <a:t>请输入您的内容，文字可修改， 大小可调节。请输入您的内容，文字可修改，大小可调节。</a:t>
              </a:r>
              <a:endParaRPr lang="zh-CN" altLang="zh-CN" sz="900" dirty="0">
                <a:solidFill>
                  <a:schemeClr val="tx1">
                    <a:lumMod val="50000"/>
                    <a:lumOff val="50000"/>
                  </a:schemeClr>
                </a:solidFill>
                <a:cs typeface="+mn-ea"/>
                <a:sym typeface="+mn-lt"/>
              </a:endParaRPr>
            </a:p>
          </p:txBody>
        </p:sp>
        <p:sp>
          <p:nvSpPr>
            <p:cNvPr id="76" name="Rectangle 60">
              <a:extLst>
                <a:ext uri="{FF2B5EF4-FFF2-40B4-BE49-F238E27FC236}">
                  <a16:creationId xmlns:a16="http://schemas.microsoft.com/office/drawing/2014/main" id="{A43B0D28-8846-418E-97B4-0B85D18CF695}"/>
                </a:ext>
              </a:extLst>
            </p:cNvPr>
            <p:cNvSpPr/>
            <p:nvPr/>
          </p:nvSpPr>
          <p:spPr>
            <a:xfrm>
              <a:off x="6271" y="7055"/>
              <a:ext cx="2429" cy="387"/>
            </a:xfrm>
            <a:prstGeom prst="rect">
              <a:avLst/>
            </a:prstGeom>
          </p:spPr>
          <p:txBody>
            <a:bodyPr wrap="square" lIns="0" tIns="0" rIns="0" bIns="0">
              <a:spAutoFit/>
            </a:bodyPr>
            <a:lstStyle/>
            <a:p>
              <a:pPr algn="ctr"/>
              <a:r>
                <a:rPr lang="zh-CN" altLang="en-US" sz="1600" dirty="0">
                  <a:solidFill>
                    <a:schemeClr val="tx1">
                      <a:lumMod val="50000"/>
                      <a:lumOff val="50000"/>
                    </a:schemeClr>
                  </a:solidFill>
                  <a:cs typeface="+mn-ea"/>
                  <a:sym typeface="+mn-lt"/>
                </a:rPr>
                <a:t>输入标题文本</a:t>
              </a:r>
            </a:p>
          </p:txBody>
        </p:sp>
        <p:sp>
          <p:nvSpPr>
            <p:cNvPr id="77" name="TextBox 59">
              <a:extLst>
                <a:ext uri="{FF2B5EF4-FFF2-40B4-BE49-F238E27FC236}">
                  <a16:creationId xmlns:a16="http://schemas.microsoft.com/office/drawing/2014/main" id="{5788B70B-4E9D-4367-B28C-CE6D5D170092}"/>
                </a:ext>
              </a:extLst>
            </p:cNvPr>
            <p:cNvSpPr txBox="1"/>
            <p:nvPr/>
          </p:nvSpPr>
          <p:spPr>
            <a:xfrm>
              <a:off x="6251" y="7644"/>
              <a:ext cx="2431" cy="1309"/>
            </a:xfrm>
            <a:prstGeom prst="rect">
              <a:avLst/>
            </a:prstGeom>
            <a:noFill/>
          </p:spPr>
          <p:txBody>
            <a:bodyPr wrap="square" lIns="0" tIns="0" rIns="0" bIns="0" rtlCol="0">
              <a:spAutoFit/>
            </a:bodyPr>
            <a:lstStyle/>
            <a:p>
              <a:pPr algn="ctr" defTabSz="1219200">
                <a:lnSpc>
                  <a:spcPct val="150000"/>
                </a:lnSpc>
                <a:spcBef>
                  <a:spcPts val="20"/>
                </a:spcBef>
                <a:spcAft>
                  <a:spcPts val="0"/>
                </a:spcAft>
                <a:defRPr/>
              </a:pPr>
              <a:r>
                <a:rPr lang="zh-CN" sz="900" dirty="0">
                  <a:solidFill>
                    <a:schemeClr val="tx1">
                      <a:lumMod val="50000"/>
                      <a:lumOff val="50000"/>
                    </a:schemeClr>
                  </a:solidFill>
                  <a:cs typeface="+mn-ea"/>
                  <a:sym typeface="+mn-lt"/>
                </a:rPr>
                <a:t>请输入您的内容，文字可修改， 大小可调节。请输入您的内容，文字可修改，大小可调节。</a:t>
              </a:r>
              <a:endParaRPr lang="zh-CN" altLang="zh-CN" sz="900" dirty="0">
                <a:solidFill>
                  <a:schemeClr val="tx1">
                    <a:lumMod val="50000"/>
                    <a:lumOff val="50000"/>
                  </a:schemeClr>
                </a:solidFill>
                <a:cs typeface="+mn-ea"/>
                <a:sym typeface="+mn-lt"/>
              </a:endParaRPr>
            </a:p>
          </p:txBody>
        </p:sp>
        <p:sp>
          <p:nvSpPr>
            <p:cNvPr id="78" name="Rectangle 60">
              <a:extLst>
                <a:ext uri="{FF2B5EF4-FFF2-40B4-BE49-F238E27FC236}">
                  <a16:creationId xmlns:a16="http://schemas.microsoft.com/office/drawing/2014/main" id="{A9C21739-C8E8-4D1A-B0B1-E08D2C051BDD}"/>
                </a:ext>
              </a:extLst>
            </p:cNvPr>
            <p:cNvSpPr/>
            <p:nvPr/>
          </p:nvSpPr>
          <p:spPr>
            <a:xfrm>
              <a:off x="10291" y="7055"/>
              <a:ext cx="2429" cy="387"/>
            </a:xfrm>
            <a:prstGeom prst="rect">
              <a:avLst/>
            </a:prstGeom>
          </p:spPr>
          <p:txBody>
            <a:bodyPr wrap="square" lIns="0" tIns="0" rIns="0" bIns="0">
              <a:spAutoFit/>
            </a:bodyPr>
            <a:lstStyle/>
            <a:p>
              <a:pPr algn="ctr"/>
              <a:r>
                <a:rPr lang="zh-CN" altLang="en-US" sz="1600" dirty="0">
                  <a:solidFill>
                    <a:schemeClr val="tx1">
                      <a:lumMod val="50000"/>
                      <a:lumOff val="50000"/>
                    </a:schemeClr>
                  </a:solidFill>
                  <a:cs typeface="+mn-ea"/>
                  <a:sym typeface="+mn-lt"/>
                </a:rPr>
                <a:t>输入标题文本</a:t>
              </a:r>
            </a:p>
          </p:txBody>
        </p:sp>
        <p:sp>
          <p:nvSpPr>
            <p:cNvPr id="79" name="TextBox 59">
              <a:extLst>
                <a:ext uri="{FF2B5EF4-FFF2-40B4-BE49-F238E27FC236}">
                  <a16:creationId xmlns:a16="http://schemas.microsoft.com/office/drawing/2014/main" id="{2876CFA4-15CC-4237-B041-1138F4496DEE}"/>
                </a:ext>
              </a:extLst>
            </p:cNvPr>
            <p:cNvSpPr txBox="1"/>
            <p:nvPr/>
          </p:nvSpPr>
          <p:spPr>
            <a:xfrm>
              <a:off x="10271" y="7644"/>
              <a:ext cx="2431" cy="1309"/>
            </a:xfrm>
            <a:prstGeom prst="rect">
              <a:avLst/>
            </a:prstGeom>
            <a:noFill/>
          </p:spPr>
          <p:txBody>
            <a:bodyPr wrap="square" lIns="0" tIns="0" rIns="0" bIns="0" rtlCol="0">
              <a:spAutoFit/>
            </a:bodyPr>
            <a:lstStyle/>
            <a:p>
              <a:pPr algn="ctr" defTabSz="1219200">
                <a:lnSpc>
                  <a:spcPct val="150000"/>
                </a:lnSpc>
                <a:spcBef>
                  <a:spcPts val="20"/>
                </a:spcBef>
                <a:spcAft>
                  <a:spcPts val="0"/>
                </a:spcAft>
                <a:defRPr/>
              </a:pPr>
              <a:r>
                <a:rPr lang="zh-CN" sz="900" dirty="0">
                  <a:solidFill>
                    <a:schemeClr val="tx1">
                      <a:lumMod val="50000"/>
                      <a:lumOff val="50000"/>
                    </a:schemeClr>
                  </a:solidFill>
                  <a:cs typeface="+mn-ea"/>
                  <a:sym typeface="+mn-lt"/>
                </a:rPr>
                <a:t>请输入您的内容，文字可修改， 大小可调节。请输入您的内容，文字可修改，大小可调节。</a:t>
              </a:r>
              <a:endParaRPr lang="zh-CN" altLang="zh-CN" sz="900" dirty="0">
                <a:solidFill>
                  <a:schemeClr val="tx1">
                    <a:lumMod val="50000"/>
                    <a:lumOff val="50000"/>
                  </a:schemeClr>
                </a:solidFill>
                <a:cs typeface="+mn-ea"/>
                <a:sym typeface="+mn-lt"/>
              </a:endParaRPr>
            </a:p>
          </p:txBody>
        </p:sp>
        <p:sp>
          <p:nvSpPr>
            <p:cNvPr id="80" name="Rectangle 60">
              <a:extLst>
                <a:ext uri="{FF2B5EF4-FFF2-40B4-BE49-F238E27FC236}">
                  <a16:creationId xmlns:a16="http://schemas.microsoft.com/office/drawing/2014/main" id="{F42B24EB-5A9E-42FF-A9B3-26ED82341372}"/>
                </a:ext>
              </a:extLst>
            </p:cNvPr>
            <p:cNvSpPr/>
            <p:nvPr/>
          </p:nvSpPr>
          <p:spPr>
            <a:xfrm>
              <a:off x="14191" y="7055"/>
              <a:ext cx="2429" cy="387"/>
            </a:xfrm>
            <a:prstGeom prst="rect">
              <a:avLst/>
            </a:prstGeom>
          </p:spPr>
          <p:txBody>
            <a:bodyPr wrap="square" lIns="0" tIns="0" rIns="0" bIns="0">
              <a:spAutoFit/>
            </a:bodyPr>
            <a:lstStyle/>
            <a:p>
              <a:pPr algn="ctr"/>
              <a:r>
                <a:rPr lang="zh-CN" altLang="en-US" sz="1600" dirty="0">
                  <a:solidFill>
                    <a:schemeClr val="tx1">
                      <a:lumMod val="50000"/>
                      <a:lumOff val="50000"/>
                    </a:schemeClr>
                  </a:solidFill>
                  <a:cs typeface="+mn-ea"/>
                  <a:sym typeface="+mn-lt"/>
                </a:rPr>
                <a:t>输入标题文本</a:t>
              </a:r>
            </a:p>
          </p:txBody>
        </p:sp>
        <p:sp>
          <p:nvSpPr>
            <p:cNvPr id="81" name="TextBox 59">
              <a:extLst>
                <a:ext uri="{FF2B5EF4-FFF2-40B4-BE49-F238E27FC236}">
                  <a16:creationId xmlns:a16="http://schemas.microsoft.com/office/drawing/2014/main" id="{0C992D16-02E8-4DEF-A6A6-4797E1EE4EB0}"/>
                </a:ext>
              </a:extLst>
            </p:cNvPr>
            <p:cNvSpPr txBox="1"/>
            <p:nvPr/>
          </p:nvSpPr>
          <p:spPr>
            <a:xfrm>
              <a:off x="14171" y="7644"/>
              <a:ext cx="2431" cy="1309"/>
            </a:xfrm>
            <a:prstGeom prst="rect">
              <a:avLst/>
            </a:prstGeom>
            <a:noFill/>
          </p:spPr>
          <p:txBody>
            <a:bodyPr wrap="square" lIns="0" tIns="0" rIns="0" bIns="0" rtlCol="0">
              <a:spAutoFit/>
            </a:bodyPr>
            <a:lstStyle/>
            <a:p>
              <a:pPr algn="ctr" defTabSz="1219200">
                <a:lnSpc>
                  <a:spcPct val="150000"/>
                </a:lnSpc>
                <a:spcBef>
                  <a:spcPts val="20"/>
                </a:spcBef>
                <a:spcAft>
                  <a:spcPts val="0"/>
                </a:spcAft>
                <a:defRPr/>
              </a:pPr>
              <a:r>
                <a:rPr lang="zh-CN" sz="900" dirty="0">
                  <a:solidFill>
                    <a:schemeClr val="tx1">
                      <a:lumMod val="50000"/>
                      <a:lumOff val="50000"/>
                    </a:schemeClr>
                  </a:solidFill>
                  <a:cs typeface="+mn-ea"/>
                  <a:sym typeface="+mn-lt"/>
                </a:rPr>
                <a:t>请输入您的内容，文字可修改， 大小可调节。请输入您的内容，文字可修改，大小可调节。</a:t>
              </a:r>
              <a:endParaRPr lang="zh-CN" altLang="zh-CN" sz="900" dirty="0">
                <a:solidFill>
                  <a:schemeClr val="tx1">
                    <a:lumMod val="50000"/>
                    <a:lumOff val="50000"/>
                  </a:schemeClr>
                </a:solidFill>
                <a:cs typeface="+mn-ea"/>
                <a:sym typeface="+mn-lt"/>
              </a:endParaRPr>
            </a:p>
          </p:txBody>
        </p:sp>
        <p:sp>
          <p:nvSpPr>
            <p:cNvPr id="82" name="任意多边形 25">
              <a:extLst>
                <a:ext uri="{FF2B5EF4-FFF2-40B4-BE49-F238E27FC236}">
                  <a16:creationId xmlns:a16="http://schemas.microsoft.com/office/drawing/2014/main" id="{BEE2ECB2-CEE3-4649-8B29-CF91448E797C}"/>
                </a:ext>
              </a:extLst>
            </p:cNvPr>
            <p:cNvSpPr/>
            <p:nvPr/>
          </p:nvSpPr>
          <p:spPr>
            <a:xfrm>
              <a:off x="2432" y="3131"/>
              <a:ext cx="2216" cy="2829"/>
            </a:xfrm>
            <a:custGeom>
              <a:avLst/>
              <a:gdLst/>
              <a:ahLst/>
              <a:cxnLst>
                <a:cxn ang="3">
                  <a:pos x="hc" y="t"/>
                </a:cxn>
                <a:cxn ang="cd2">
                  <a:pos x="l" y="vc"/>
                </a:cxn>
                <a:cxn ang="cd4">
                  <a:pos x="hc" y="b"/>
                </a:cxn>
                <a:cxn ang="0">
                  <a:pos x="r" y="vc"/>
                </a:cxn>
              </a:cxnLst>
              <a:rect l="l" t="t" r="r" b="b"/>
              <a:pathLst>
                <a:path w="3030" h="3866">
                  <a:moveTo>
                    <a:pt x="0" y="0"/>
                  </a:moveTo>
                  <a:lnTo>
                    <a:pt x="3030" y="0"/>
                  </a:lnTo>
                  <a:lnTo>
                    <a:pt x="3030" y="3866"/>
                  </a:lnTo>
                  <a:lnTo>
                    <a:pt x="1515" y="2890"/>
                  </a:lnTo>
                  <a:lnTo>
                    <a:pt x="0" y="3866"/>
                  </a:lnTo>
                  <a:lnTo>
                    <a:pt x="0" y="0"/>
                  </a:lnTo>
                  <a:close/>
                </a:path>
              </a:pathLst>
            </a:cu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83" name="任意多边形 27">
              <a:extLst>
                <a:ext uri="{FF2B5EF4-FFF2-40B4-BE49-F238E27FC236}">
                  <a16:creationId xmlns:a16="http://schemas.microsoft.com/office/drawing/2014/main" id="{70F05D8A-100D-4243-A03A-C6C040E14CF2}"/>
                </a:ext>
              </a:extLst>
            </p:cNvPr>
            <p:cNvSpPr/>
            <p:nvPr/>
          </p:nvSpPr>
          <p:spPr>
            <a:xfrm>
              <a:off x="6392" y="3131"/>
              <a:ext cx="2216" cy="2829"/>
            </a:xfrm>
            <a:custGeom>
              <a:avLst/>
              <a:gdLst/>
              <a:ahLst/>
              <a:cxnLst>
                <a:cxn ang="3">
                  <a:pos x="hc" y="t"/>
                </a:cxn>
                <a:cxn ang="cd2">
                  <a:pos x="l" y="vc"/>
                </a:cxn>
                <a:cxn ang="cd4">
                  <a:pos x="hc" y="b"/>
                </a:cxn>
                <a:cxn ang="0">
                  <a:pos x="r" y="vc"/>
                </a:cxn>
              </a:cxnLst>
              <a:rect l="l" t="t" r="r" b="b"/>
              <a:pathLst>
                <a:path w="3030" h="3866">
                  <a:moveTo>
                    <a:pt x="0" y="0"/>
                  </a:moveTo>
                  <a:lnTo>
                    <a:pt x="3030" y="0"/>
                  </a:lnTo>
                  <a:lnTo>
                    <a:pt x="3030" y="3866"/>
                  </a:lnTo>
                  <a:lnTo>
                    <a:pt x="1515" y="2890"/>
                  </a:lnTo>
                  <a:lnTo>
                    <a:pt x="0" y="3866"/>
                  </a:lnTo>
                  <a:lnTo>
                    <a:pt x="0" y="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84" name="任意多边形 28">
              <a:extLst>
                <a:ext uri="{FF2B5EF4-FFF2-40B4-BE49-F238E27FC236}">
                  <a16:creationId xmlns:a16="http://schemas.microsoft.com/office/drawing/2014/main" id="{C5B4F2D7-C12E-45D3-8A80-9D65E6AC220B}"/>
                </a:ext>
              </a:extLst>
            </p:cNvPr>
            <p:cNvSpPr/>
            <p:nvPr/>
          </p:nvSpPr>
          <p:spPr>
            <a:xfrm>
              <a:off x="10352" y="3131"/>
              <a:ext cx="2216" cy="2829"/>
            </a:xfrm>
            <a:custGeom>
              <a:avLst/>
              <a:gdLst/>
              <a:ahLst/>
              <a:cxnLst>
                <a:cxn ang="3">
                  <a:pos x="hc" y="t"/>
                </a:cxn>
                <a:cxn ang="cd2">
                  <a:pos x="l" y="vc"/>
                </a:cxn>
                <a:cxn ang="cd4">
                  <a:pos x="hc" y="b"/>
                </a:cxn>
                <a:cxn ang="0">
                  <a:pos x="r" y="vc"/>
                </a:cxn>
              </a:cxnLst>
              <a:rect l="l" t="t" r="r" b="b"/>
              <a:pathLst>
                <a:path w="3030" h="3866">
                  <a:moveTo>
                    <a:pt x="0" y="0"/>
                  </a:moveTo>
                  <a:lnTo>
                    <a:pt x="3030" y="0"/>
                  </a:lnTo>
                  <a:lnTo>
                    <a:pt x="3030" y="3866"/>
                  </a:lnTo>
                  <a:lnTo>
                    <a:pt x="1515" y="2890"/>
                  </a:lnTo>
                  <a:lnTo>
                    <a:pt x="0" y="3866"/>
                  </a:lnTo>
                  <a:lnTo>
                    <a:pt x="0" y="0"/>
                  </a:lnTo>
                  <a:close/>
                </a:path>
              </a:pathLst>
            </a:cu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85" name="任意多边形 30">
              <a:extLst>
                <a:ext uri="{FF2B5EF4-FFF2-40B4-BE49-F238E27FC236}">
                  <a16:creationId xmlns:a16="http://schemas.microsoft.com/office/drawing/2014/main" id="{B55FC90B-3DDE-49B7-A67C-3243A56E11EC}"/>
                </a:ext>
              </a:extLst>
            </p:cNvPr>
            <p:cNvSpPr/>
            <p:nvPr/>
          </p:nvSpPr>
          <p:spPr>
            <a:xfrm>
              <a:off x="14312" y="3131"/>
              <a:ext cx="2216" cy="2829"/>
            </a:xfrm>
            <a:custGeom>
              <a:avLst/>
              <a:gdLst/>
              <a:ahLst/>
              <a:cxnLst>
                <a:cxn ang="3">
                  <a:pos x="hc" y="t"/>
                </a:cxn>
                <a:cxn ang="cd2">
                  <a:pos x="l" y="vc"/>
                </a:cxn>
                <a:cxn ang="cd4">
                  <a:pos x="hc" y="b"/>
                </a:cxn>
                <a:cxn ang="0">
                  <a:pos x="r" y="vc"/>
                </a:cxn>
              </a:cxnLst>
              <a:rect l="l" t="t" r="r" b="b"/>
              <a:pathLst>
                <a:path w="3030" h="3866">
                  <a:moveTo>
                    <a:pt x="0" y="0"/>
                  </a:moveTo>
                  <a:lnTo>
                    <a:pt x="3030" y="0"/>
                  </a:lnTo>
                  <a:lnTo>
                    <a:pt x="3030" y="3866"/>
                  </a:lnTo>
                  <a:lnTo>
                    <a:pt x="1515" y="2890"/>
                  </a:lnTo>
                  <a:lnTo>
                    <a:pt x="0" y="3866"/>
                  </a:lnTo>
                  <a:lnTo>
                    <a:pt x="0" y="0"/>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86" name="Freeform 387">
              <a:extLst>
                <a:ext uri="{FF2B5EF4-FFF2-40B4-BE49-F238E27FC236}">
                  <a16:creationId xmlns:a16="http://schemas.microsoft.com/office/drawing/2014/main" id="{A4232861-78BF-48AC-902F-42909C261A9D}"/>
                </a:ext>
              </a:extLst>
            </p:cNvPr>
            <p:cNvSpPr>
              <a:spLocks noEditPoints="1"/>
            </p:cNvSpPr>
            <p:nvPr/>
          </p:nvSpPr>
          <p:spPr bwMode="auto">
            <a:xfrm>
              <a:off x="11172" y="4019"/>
              <a:ext cx="576" cy="675"/>
            </a:xfrm>
            <a:custGeom>
              <a:avLst/>
              <a:gdLst/>
              <a:ahLst/>
              <a:cxnLst>
                <a:cxn ang="0">
                  <a:pos x="88900" y="107950"/>
                </a:cxn>
                <a:cxn ang="0">
                  <a:pos x="44450" y="107950"/>
                </a:cxn>
                <a:cxn ang="0">
                  <a:pos x="31750" y="111125"/>
                </a:cxn>
                <a:cxn ang="0">
                  <a:pos x="12700" y="139700"/>
                </a:cxn>
                <a:cxn ang="0">
                  <a:pos x="12700" y="146050"/>
                </a:cxn>
                <a:cxn ang="0">
                  <a:pos x="120650" y="146050"/>
                </a:cxn>
                <a:cxn ang="0">
                  <a:pos x="120650" y="139700"/>
                </a:cxn>
                <a:cxn ang="0">
                  <a:pos x="104775" y="114300"/>
                </a:cxn>
                <a:cxn ang="0">
                  <a:pos x="101600" y="111125"/>
                </a:cxn>
                <a:cxn ang="0">
                  <a:pos x="95250" y="107950"/>
                </a:cxn>
                <a:cxn ang="0">
                  <a:pos x="88900" y="107950"/>
                </a:cxn>
                <a:cxn ang="0">
                  <a:pos x="92075" y="95250"/>
                </a:cxn>
                <a:cxn ang="0">
                  <a:pos x="92075" y="95250"/>
                </a:cxn>
                <a:cxn ang="0">
                  <a:pos x="98425" y="95250"/>
                </a:cxn>
                <a:cxn ang="0">
                  <a:pos x="104775" y="98425"/>
                </a:cxn>
                <a:cxn ang="0">
                  <a:pos x="133350" y="139700"/>
                </a:cxn>
                <a:cxn ang="0">
                  <a:pos x="133350" y="149225"/>
                </a:cxn>
                <a:cxn ang="0">
                  <a:pos x="127000" y="155575"/>
                </a:cxn>
                <a:cxn ang="0">
                  <a:pos x="127000" y="155575"/>
                </a:cxn>
                <a:cxn ang="0">
                  <a:pos x="6350" y="155575"/>
                </a:cxn>
                <a:cxn ang="0">
                  <a:pos x="0" y="149225"/>
                </a:cxn>
                <a:cxn ang="0">
                  <a:pos x="0" y="149225"/>
                </a:cxn>
                <a:cxn ang="0">
                  <a:pos x="0" y="139700"/>
                </a:cxn>
                <a:cxn ang="0">
                  <a:pos x="25400" y="98425"/>
                </a:cxn>
                <a:cxn ang="0">
                  <a:pos x="38100" y="95250"/>
                </a:cxn>
                <a:cxn ang="0">
                  <a:pos x="12700" y="50800"/>
                </a:cxn>
                <a:cxn ang="0">
                  <a:pos x="66675" y="0"/>
                </a:cxn>
                <a:cxn ang="0">
                  <a:pos x="117475" y="50800"/>
                </a:cxn>
                <a:cxn ang="0">
                  <a:pos x="92075" y="95250"/>
                </a:cxn>
                <a:cxn ang="0">
                  <a:pos x="66675" y="9525"/>
                </a:cxn>
                <a:cxn ang="0">
                  <a:pos x="66675" y="9525"/>
                </a:cxn>
                <a:cxn ang="0">
                  <a:pos x="28575" y="34925"/>
                </a:cxn>
                <a:cxn ang="0">
                  <a:pos x="25400" y="50800"/>
                </a:cxn>
                <a:cxn ang="0">
                  <a:pos x="50800" y="88900"/>
                </a:cxn>
                <a:cxn ang="0">
                  <a:pos x="82550" y="88900"/>
                </a:cxn>
                <a:cxn ang="0">
                  <a:pos x="104775" y="50800"/>
                </a:cxn>
                <a:cxn ang="0">
                  <a:pos x="66675" y="9525"/>
                </a:cxn>
              </a:cxnLst>
              <a:rect l="0" t="0" r="0" b="0"/>
              <a:pathLst>
                <a:path w="42" h="49">
                  <a:moveTo>
                    <a:pt x="28" y="34"/>
                  </a:moveTo>
                  <a:cubicBezTo>
                    <a:pt x="14" y="34"/>
                    <a:pt x="14" y="34"/>
                    <a:pt x="14" y="34"/>
                  </a:cubicBezTo>
                  <a:cubicBezTo>
                    <a:pt x="12" y="34"/>
                    <a:pt x="11" y="34"/>
                    <a:pt x="10" y="35"/>
                  </a:cubicBezTo>
                  <a:cubicBezTo>
                    <a:pt x="6" y="36"/>
                    <a:pt x="4" y="40"/>
                    <a:pt x="4" y="44"/>
                  </a:cubicBezTo>
                  <a:cubicBezTo>
                    <a:pt x="4" y="46"/>
                    <a:pt x="4" y="46"/>
                    <a:pt x="4" y="46"/>
                  </a:cubicBezTo>
                  <a:cubicBezTo>
                    <a:pt x="38" y="46"/>
                    <a:pt x="38" y="46"/>
                    <a:pt x="38" y="46"/>
                  </a:cubicBezTo>
                  <a:cubicBezTo>
                    <a:pt x="38" y="44"/>
                    <a:pt x="38" y="44"/>
                    <a:pt x="38" y="44"/>
                  </a:cubicBezTo>
                  <a:cubicBezTo>
                    <a:pt x="38" y="41"/>
                    <a:pt x="36" y="37"/>
                    <a:pt x="33" y="36"/>
                  </a:cubicBezTo>
                  <a:cubicBezTo>
                    <a:pt x="33" y="35"/>
                    <a:pt x="32" y="35"/>
                    <a:pt x="32" y="35"/>
                  </a:cubicBezTo>
                  <a:cubicBezTo>
                    <a:pt x="31" y="34"/>
                    <a:pt x="31" y="34"/>
                    <a:pt x="30" y="34"/>
                  </a:cubicBezTo>
                  <a:cubicBezTo>
                    <a:pt x="29" y="34"/>
                    <a:pt x="29" y="34"/>
                    <a:pt x="28" y="34"/>
                  </a:cubicBezTo>
                  <a:close/>
                  <a:moveTo>
                    <a:pt x="29" y="30"/>
                  </a:moveTo>
                  <a:cubicBezTo>
                    <a:pt x="29" y="30"/>
                    <a:pt x="29" y="30"/>
                    <a:pt x="29" y="30"/>
                  </a:cubicBezTo>
                  <a:cubicBezTo>
                    <a:pt x="30" y="30"/>
                    <a:pt x="30" y="30"/>
                    <a:pt x="31" y="30"/>
                  </a:cubicBezTo>
                  <a:cubicBezTo>
                    <a:pt x="32" y="31"/>
                    <a:pt x="32" y="31"/>
                    <a:pt x="33" y="31"/>
                  </a:cubicBezTo>
                  <a:cubicBezTo>
                    <a:pt x="38" y="33"/>
                    <a:pt x="42" y="38"/>
                    <a:pt x="42" y="44"/>
                  </a:cubicBezTo>
                  <a:cubicBezTo>
                    <a:pt x="42" y="47"/>
                    <a:pt x="42" y="47"/>
                    <a:pt x="42" y="47"/>
                  </a:cubicBezTo>
                  <a:cubicBezTo>
                    <a:pt x="42" y="48"/>
                    <a:pt x="41" y="49"/>
                    <a:pt x="40" y="49"/>
                  </a:cubicBezTo>
                  <a:cubicBezTo>
                    <a:pt x="40" y="49"/>
                    <a:pt x="40" y="49"/>
                    <a:pt x="40" y="49"/>
                  </a:cubicBezTo>
                  <a:cubicBezTo>
                    <a:pt x="2" y="49"/>
                    <a:pt x="2" y="49"/>
                    <a:pt x="2" y="49"/>
                  </a:cubicBezTo>
                  <a:cubicBezTo>
                    <a:pt x="1" y="49"/>
                    <a:pt x="0" y="48"/>
                    <a:pt x="0" y="47"/>
                  </a:cubicBezTo>
                  <a:cubicBezTo>
                    <a:pt x="0" y="47"/>
                    <a:pt x="0" y="47"/>
                    <a:pt x="0" y="47"/>
                  </a:cubicBezTo>
                  <a:cubicBezTo>
                    <a:pt x="0" y="44"/>
                    <a:pt x="0" y="44"/>
                    <a:pt x="0" y="44"/>
                  </a:cubicBezTo>
                  <a:cubicBezTo>
                    <a:pt x="0" y="38"/>
                    <a:pt x="3" y="33"/>
                    <a:pt x="8" y="31"/>
                  </a:cubicBezTo>
                  <a:cubicBezTo>
                    <a:pt x="10" y="31"/>
                    <a:pt x="11" y="30"/>
                    <a:pt x="12" y="30"/>
                  </a:cubicBezTo>
                  <a:cubicBezTo>
                    <a:pt x="7" y="27"/>
                    <a:pt x="4" y="22"/>
                    <a:pt x="4" y="16"/>
                  </a:cubicBezTo>
                  <a:cubicBezTo>
                    <a:pt x="4" y="7"/>
                    <a:pt x="12" y="0"/>
                    <a:pt x="21" y="0"/>
                  </a:cubicBezTo>
                  <a:cubicBezTo>
                    <a:pt x="30" y="0"/>
                    <a:pt x="37" y="7"/>
                    <a:pt x="37" y="16"/>
                  </a:cubicBezTo>
                  <a:cubicBezTo>
                    <a:pt x="37" y="22"/>
                    <a:pt x="34" y="27"/>
                    <a:pt x="29" y="30"/>
                  </a:cubicBezTo>
                  <a:close/>
                  <a:moveTo>
                    <a:pt x="21" y="3"/>
                  </a:moveTo>
                  <a:cubicBezTo>
                    <a:pt x="21" y="3"/>
                    <a:pt x="21" y="3"/>
                    <a:pt x="21" y="3"/>
                  </a:cubicBezTo>
                  <a:cubicBezTo>
                    <a:pt x="16" y="3"/>
                    <a:pt x="11" y="6"/>
                    <a:pt x="9" y="11"/>
                  </a:cubicBezTo>
                  <a:cubicBezTo>
                    <a:pt x="9" y="13"/>
                    <a:pt x="8" y="14"/>
                    <a:pt x="8" y="16"/>
                  </a:cubicBezTo>
                  <a:cubicBezTo>
                    <a:pt x="8" y="21"/>
                    <a:pt x="11" y="26"/>
                    <a:pt x="16" y="28"/>
                  </a:cubicBezTo>
                  <a:cubicBezTo>
                    <a:pt x="19" y="29"/>
                    <a:pt x="23" y="29"/>
                    <a:pt x="26" y="28"/>
                  </a:cubicBezTo>
                  <a:cubicBezTo>
                    <a:pt x="30" y="26"/>
                    <a:pt x="33" y="21"/>
                    <a:pt x="33" y="16"/>
                  </a:cubicBezTo>
                  <a:cubicBezTo>
                    <a:pt x="33" y="9"/>
                    <a:pt x="28" y="3"/>
                    <a:pt x="21" y="3"/>
                  </a:cubicBezTo>
                  <a:close/>
                </a:path>
              </a:pathLst>
            </a:custGeom>
            <a:solidFill>
              <a:schemeClr val="bg1"/>
            </a:solidFill>
            <a:ln>
              <a:noFill/>
            </a:ln>
            <a:effectLst/>
          </p:spPr>
          <p:txBody>
            <a:bodyPr wrap="square" lIns="19050" tIns="19050" rIns="19050" bIns="19050" anchor="ctr">
              <a:noAutofit/>
            </a:bodyPr>
            <a:lstStyle/>
            <a:p>
              <a:pPr lvl="0" algn="ctr" defTabSz="228600" fontAlgn="base" hangingPunct="0">
                <a:buClrTx/>
                <a:buSzTx/>
                <a:buFontTx/>
                <a:defRPr/>
              </a:pPr>
              <a:endParaRPr lang="en-US" sz="1500" noProof="0">
                <a:ln>
                  <a:noFill/>
                </a:ln>
                <a:solidFill>
                  <a:srgbClr val="FFFFFF"/>
                </a:solidFill>
                <a:effectLst>
                  <a:outerShdw blurRad="38100" dist="38100" dir="2700000" algn="tl">
                    <a:srgbClr val="000000"/>
                  </a:outerShdw>
                </a:effectLst>
                <a:uLnTx/>
                <a:uFillTx/>
                <a:cs typeface="+mn-ea"/>
                <a:sym typeface="+mn-lt"/>
              </a:endParaRPr>
            </a:p>
          </p:txBody>
        </p:sp>
        <p:sp>
          <p:nvSpPr>
            <p:cNvPr id="87" name="Freeform 17">
              <a:extLst>
                <a:ext uri="{FF2B5EF4-FFF2-40B4-BE49-F238E27FC236}">
                  <a16:creationId xmlns:a16="http://schemas.microsoft.com/office/drawing/2014/main" id="{8DAFA020-F3E2-4B8B-AEDA-36151A11FA77}"/>
                </a:ext>
              </a:extLst>
            </p:cNvPr>
            <p:cNvSpPr>
              <a:spLocks noEditPoints="1"/>
            </p:cNvSpPr>
            <p:nvPr/>
          </p:nvSpPr>
          <p:spPr bwMode="auto">
            <a:xfrm>
              <a:off x="15034" y="4001"/>
              <a:ext cx="772" cy="711"/>
            </a:xfrm>
            <a:custGeom>
              <a:avLst/>
              <a:gdLst>
                <a:gd name="T0" fmla="*/ 1120 w 2069"/>
                <a:gd name="T1" fmla="*/ 0 h 1899"/>
                <a:gd name="T2" fmla="*/ 189 w 2069"/>
                <a:gd name="T3" fmla="*/ 777 h 1899"/>
                <a:gd name="T4" fmla="*/ 0 w 2069"/>
                <a:gd name="T5" fmla="*/ 777 h 1899"/>
                <a:gd name="T6" fmla="*/ 259 w 2069"/>
                <a:gd name="T7" fmla="*/ 1122 h 1899"/>
                <a:gd name="T8" fmla="*/ 517 w 2069"/>
                <a:gd name="T9" fmla="*/ 777 h 1899"/>
                <a:gd name="T10" fmla="*/ 362 w 2069"/>
                <a:gd name="T11" fmla="*/ 777 h 1899"/>
                <a:gd name="T12" fmla="*/ 1120 w 2069"/>
                <a:gd name="T13" fmla="*/ 173 h 1899"/>
                <a:gd name="T14" fmla="*/ 1896 w 2069"/>
                <a:gd name="T15" fmla="*/ 950 h 1899"/>
                <a:gd name="T16" fmla="*/ 1120 w 2069"/>
                <a:gd name="T17" fmla="*/ 1727 h 1899"/>
                <a:gd name="T18" fmla="*/ 477 w 2069"/>
                <a:gd name="T19" fmla="*/ 1381 h 1899"/>
                <a:gd name="T20" fmla="*/ 276 w 2069"/>
                <a:gd name="T21" fmla="*/ 1381 h 1899"/>
                <a:gd name="T22" fmla="*/ 1120 w 2069"/>
                <a:gd name="T23" fmla="*/ 1899 h 1899"/>
                <a:gd name="T24" fmla="*/ 2069 w 2069"/>
                <a:gd name="T25" fmla="*/ 950 h 1899"/>
                <a:gd name="T26" fmla="*/ 1120 w 2069"/>
                <a:gd name="T27" fmla="*/ 0 h 1899"/>
                <a:gd name="T28" fmla="*/ 1080 w 2069"/>
                <a:gd name="T29" fmla="*/ 345 h 1899"/>
                <a:gd name="T30" fmla="*/ 1080 w 2069"/>
                <a:gd name="T31" fmla="*/ 978 h 1899"/>
                <a:gd name="T32" fmla="*/ 1528 w 2069"/>
                <a:gd name="T33" fmla="*/ 1243 h 1899"/>
                <a:gd name="T34" fmla="*/ 1569 w 2069"/>
                <a:gd name="T35" fmla="*/ 1168 h 1899"/>
                <a:gd name="T36" fmla="*/ 1166 w 2069"/>
                <a:gd name="T37" fmla="*/ 926 h 1899"/>
                <a:gd name="T38" fmla="*/ 1166 w 2069"/>
                <a:gd name="T39" fmla="*/ 345 h 1899"/>
                <a:gd name="T40" fmla="*/ 1080 w 2069"/>
                <a:gd name="T41" fmla="*/ 345 h 1899"/>
                <a:gd name="T42" fmla="*/ 1080 w 2069"/>
                <a:gd name="T43" fmla="*/ 345 h 1899"/>
                <a:gd name="T44" fmla="*/ 1080 w 2069"/>
                <a:gd name="T45" fmla="*/ 345 h 1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9" h="1899">
                  <a:moveTo>
                    <a:pt x="1120" y="0"/>
                  </a:moveTo>
                  <a:cubicBezTo>
                    <a:pt x="655" y="0"/>
                    <a:pt x="270" y="334"/>
                    <a:pt x="189" y="777"/>
                  </a:cubicBezTo>
                  <a:cubicBezTo>
                    <a:pt x="0" y="777"/>
                    <a:pt x="0" y="777"/>
                    <a:pt x="0" y="777"/>
                  </a:cubicBezTo>
                  <a:cubicBezTo>
                    <a:pt x="259" y="1122"/>
                    <a:pt x="259" y="1122"/>
                    <a:pt x="259" y="1122"/>
                  </a:cubicBezTo>
                  <a:cubicBezTo>
                    <a:pt x="517" y="777"/>
                    <a:pt x="517" y="777"/>
                    <a:pt x="517" y="777"/>
                  </a:cubicBezTo>
                  <a:cubicBezTo>
                    <a:pt x="362" y="777"/>
                    <a:pt x="362" y="777"/>
                    <a:pt x="362" y="777"/>
                  </a:cubicBezTo>
                  <a:cubicBezTo>
                    <a:pt x="442" y="432"/>
                    <a:pt x="747" y="173"/>
                    <a:pt x="1120" y="173"/>
                  </a:cubicBezTo>
                  <a:cubicBezTo>
                    <a:pt x="1552" y="173"/>
                    <a:pt x="1896" y="518"/>
                    <a:pt x="1896" y="950"/>
                  </a:cubicBezTo>
                  <a:cubicBezTo>
                    <a:pt x="1896" y="1381"/>
                    <a:pt x="1552" y="1727"/>
                    <a:pt x="1120" y="1727"/>
                  </a:cubicBezTo>
                  <a:cubicBezTo>
                    <a:pt x="850" y="1727"/>
                    <a:pt x="615" y="1588"/>
                    <a:pt x="477" y="1381"/>
                  </a:cubicBezTo>
                  <a:cubicBezTo>
                    <a:pt x="276" y="1381"/>
                    <a:pt x="276" y="1381"/>
                    <a:pt x="276" y="1381"/>
                  </a:cubicBezTo>
                  <a:cubicBezTo>
                    <a:pt x="431" y="1686"/>
                    <a:pt x="753" y="1899"/>
                    <a:pt x="1120" y="1899"/>
                  </a:cubicBezTo>
                  <a:cubicBezTo>
                    <a:pt x="1643" y="1899"/>
                    <a:pt x="2069" y="1473"/>
                    <a:pt x="2069" y="950"/>
                  </a:cubicBezTo>
                  <a:cubicBezTo>
                    <a:pt x="2069" y="426"/>
                    <a:pt x="1643" y="0"/>
                    <a:pt x="1120" y="0"/>
                  </a:cubicBezTo>
                  <a:close/>
                  <a:moveTo>
                    <a:pt x="1080" y="345"/>
                  </a:moveTo>
                  <a:cubicBezTo>
                    <a:pt x="1080" y="978"/>
                    <a:pt x="1080" y="978"/>
                    <a:pt x="1080" y="978"/>
                  </a:cubicBezTo>
                  <a:cubicBezTo>
                    <a:pt x="1528" y="1243"/>
                    <a:pt x="1528" y="1243"/>
                    <a:pt x="1528" y="1243"/>
                  </a:cubicBezTo>
                  <a:cubicBezTo>
                    <a:pt x="1569" y="1168"/>
                    <a:pt x="1569" y="1168"/>
                    <a:pt x="1569" y="1168"/>
                  </a:cubicBezTo>
                  <a:cubicBezTo>
                    <a:pt x="1166" y="926"/>
                    <a:pt x="1166" y="926"/>
                    <a:pt x="1166" y="926"/>
                  </a:cubicBezTo>
                  <a:cubicBezTo>
                    <a:pt x="1166" y="345"/>
                    <a:pt x="1166" y="345"/>
                    <a:pt x="1166" y="345"/>
                  </a:cubicBezTo>
                  <a:lnTo>
                    <a:pt x="1080" y="345"/>
                  </a:lnTo>
                  <a:close/>
                  <a:moveTo>
                    <a:pt x="1080" y="345"/>
                  </a:moveTo>
                  <a:cubicBezTo>
                    <a:pt x="1080" y="345"/>
                    <a:pt x="1080" y="345"/>
                    <a:pt x="1080" y="345"/>
                  </a:cubicBezTo>
                </a:path>
              </a:pathLst>
            </a:custGeom>
            <a:solidFill>
              <a:schemeClr val="bg1"/>
            </a:solidFill>
            <a:ln>
              <a:noFill/>
            </a:ln>
            <a:effectLst/>
          </p:spPr>
          <p:txBody>
            <a:bodyPr vert="horz" wrap="square" lIns="121920" tIns="60960" rIns="121920" bIns="60960" numCol="1" anchor="t" anchorCtr="0" compatLnSpc="1"/>
            <a:lstStyle/>
            <a:p>
              <a:pPr defTabSz="1219200" eaLnBrk="0" fontAlgn="base" hangingPunct="0">
                <a:spcBef>
                  <a:spcPct val="0"/>
                </a:spcBef>
                <a:spcAft>
                  <a:spcPct val="0"/>
                </a:spcAft>
              </a:pPr>
              <a:endParaRPr lang="zh-CN" altLang="en-US" sz="2400">
                <a:solidFill>
                  <a:prstClr val="black"/>
                </a:solidFill>
                <a:cs typeface="+mn-ea"/>
                <a:sym typeface="+mn-lt"/>
              </a:endParaRPr>
            </a:p>
          </p:txBody>
        </p:sp>
        <p:sp>
          <p:nvSpPr>
            <p:cNvPr id="88" name="Freeform 83">
              <a:extLst>
                <a:ext uri="{FF2B5EF4-FFF2-40B4-BE49-F238E27FC236}">
                  <a16:creationId xmlns:a16="http://schemas.microsoft.com/office/drawing/2014/main" id="{764947E4-EF7F-4D8C-9691-34CC72DD2CAF}"/>
                </a:ext>
              </a:extLst>
            </p:cNvPr>
            <p:cNvSpPr>
              <a:spLocks noEditPoints="1"/>
            </p:cNvSpPr>
            <p:nvPr/>
          </p:nvSpPr>
          <p:spPr bwMode="auto">
            <a:xfrm>
              <a:off x="7163" y="3976"/>
              <a:ext cx="674" cy="761"/>
            </a:xfrm>
            <a:custGeom>
              <a:avLst/>
              <a:gdLst/>
              <a:ahLst/>
              <a:cxnLst>
                <a:cxn ang="0">
                  <a:pos x="79375" y="0"/>
                </a:cxn>
                <a:cxn ang="0">
                  <a:pos x="127000" y="22225"/>
                </a:cxn>
                <a:cxn ang="0">
                  <a:pos x="136525" y="111125"/>
                </a:cxn>
                <a:cxn ang="0">
                  <a:pos x="104775" y="136525"/>
                </a:cxn>
                <a:cxn ang="0">
                  <a:pos x="82550" y="158750"/>
                </a:cxn>
                <a:cxn ang="0">
                  <a:pos x="73025" y="158750"/>
                </a:cxn>
                <a:cxn ang="0">
                  <a:pos x="73025" y="158750"/>
                </a:cxn>
                <a:cxn ang="0">
                  <a:pos x="73025" y="158750"/>
                </a:cxn>
                <a:cxn ang="0">
                  <a:pos x="50800" y="136525"/>
                </a:cxn>
                <a:cxn ang="0">
                  <a:pos x="19050" y="111125"/>
                </a:cxn>
                <a:cxn ang="0">
                  <a:pos x="28575" y="22225"/>
                </a:cxn>
                <a:cxn ang="0">
                  <a:pos x="79375" y="0"/>
                </a:cxn>
                <a:cxn ang="0">
                  <a:pos x="79375" y="34925"/>
                </a:cxn>
                <a:cxn ang="0">
                  <a:pos x="79375" y="34925"/>
                </a:cxn>
                <a:cxn ang="0">
                  <a:pos x="101600" y="44450"/>
                </a:cxn>
                <a:cxn ang="0">
                  <a:pos x="114300" y="69850"/>
                </a:cxn>
                <a:cxn ang="0">
                  <a:pos x="101600" y="95250"/>
                </a:cxn>
                <a:cxn ang="0">
                  <a:pos x="79375" y="104775"/>
                </a:cxn>
                <a:cxn ang="0">
                  <a:pos x="53975" y="95250"/>
                </a:cxn>
                <a:cxn ang="0">
                  <a:pos x="41275" y="69850"/>
                </a:cxn>
                <a:cxn ang="0">
                  <a:pos x="53975" y="44450"/>
                </a:cxn>
                <a:cxn ang="0">
                  <a:pos x="79375" y="34925"/>
                </a:cxn>
                <a:cxn ang="0">
                  <a:pos x="98425" y="50800"/>
                </a:cxn>
                <a:cxn ang="0">
                  <a:pos x="98425" y="50800"/>
                </a:cxn>
                <a:cxn ang="0">
                  <a:pos x="79375" y="41275"/>
                </a:cxn>
                <a:cxn ang="0">
                  <a:pos x="57150" y="50800"/>
                </a:cxn>
                <a:cxn ang="0">
                  <a:pos x="50800" y="69850"/>
                </a:cxn>
                <a:cxn ang="0">
                  <a:pos x="57150" y="88900"/>
                </a:cxn>
                <a:cxn ang="0">
                  <a:pos x="79375" y="98425"/>
                </a:cxn>
                <a:cxn ang="0">
                  <a:pos x="98425" y="88900"/>
                </a:cxn>
                <a:cxn ang="0">
                  <a:pos x="104775" y="69850"/>
                </a:cxn>
                <a:cxn ang="0">
                  <a:pos x="98425" y="50800"/>
                </a:cxn>
                <a:cxn ang="0">
                  <a:pos x="117475" y="28575"/>
                </a:cxn>
                <a:cxn ang="0">
                  <a:pos x="117475" y="28575"/>
                </a:cxn>
                <a:cxn ang="0">
                  <a:pos x="79375" y="12700"/>
                </a:cxn>
                <a:cxn ang="0">
                  <a:pos x="38100" y="28575"/>
                </a:cxn>
                <a:cxn ang="0">
                  <a:pos x="28575" y="104775"/>
                </a:cxn>
                <a:cxn ang="0">
                  <a:pos x="57150" y="123825"/>
                </a:cxn>
                <a:cxn ang="0">
                  <a:pos x="60325" y="127000"/>
                </a:cxn>
                <a:cxn ang="0">
                  <a:pos x="79375" y="146050"/>
                </a:cxn>
                <a:cxn ang="0">
                  <a:pos x="95250" y="127000"/>
                </a:cxn>
                <a:cxn ang="0">
                  <a:pos x="98425" y="123825"/>
                </a:cxn>
                <a:cxn ang="0">
                  <a:pos x="127000" y="104775"/>
                </a:cxn>
                <a:cxn ang="0">
                  <a:pos x="117475" y="28575"/>
                </a:cxn>
              </a:cxnLst>
              <a:rect l="0" t="0" r="0" b="0"/>
              <a:pathLst>
                <a:path w="49" h="51">
                  <a:moveTo>
                    <a:pt x="25" y="0"/>
                  </a:moveTo>
                  <a:cubicBezTo>
                    <a:pt x="31" y="0"/>
                    <a:pt x="36" y="3"/>
                    <a:pt x="40" y="7"/>
                  </a:cubicBezTo>
                  <a:cubicBezTo>
                    <a:pt x="48" y="14"/>
                    <a:pt x="49" y="26"/>
                    <a:pt x="43" y="35"/>
                  </a:cubicBezTo>
                  <a:cubicBezTo>
                    <a:pt x="40" y="38"/>
                    <a:pt x="37" y="41"/>
                    <a:pt x="33" y="43"/>
                  </a:cubicBezTo>
                  <a:cubicBezTo>
                    <a:pt x="26" y="50"/>
                    <a:pt x="26" y="50"/>
                    <a:pt x="26" y="50"/>
                  </a:cubicBezTo>
                  <a:cubicBezTo>
                    <a:pt x="25" y="51"/>
                    <a:pt x="24" y="51"/>
                    <a:pt x="23" y="50"/>
                  </a:cubicBezTo>
                  <a:cubicBezTo>
                    <a:pt x="23" y="50"/>
                    <a:pt x="23" y="50"/>
                    <a:pt x="23" y="50"/>
                  </a:cubicBezTo>
                  <a:cubicBezTo>
                    <a:pt x="23" y="50"/>
                    <a:pt x="23" y="50"/>
                    <a:pt x="23" y="50"/>
                  </a:cubicBezTo>
                  <a:cubicBezTo>
                    <a:pt x="16" y="43"/>
                    <a:pt x="16" y="43"/>
                    <a:pt x="16" y="43"/>
                  </a:cubicBezTo>
                  <a:cubicBezTo>
                    <a:pt x="12" y="41"/>
                    <a:pt x="9" y="38"/>
                    <a:pt x="6" y="35"/>
                  </a:cubicBezTo>
                  <a:cubicBezTo>
                    <a:pt x="0" y="26"/>
                    <a:pt x="1" y="14"/>
                    <a:pt x="9" y="7"/>
                  </a:cubicBezTo>
                  <a:cubicBezTo>
                    <a:pt x="13" y="3"/>
                    <a:pt x="18" y="0"/>
                    <a:pt x="25" y="0"/>
                  </a:cubicBezTo>
                  <a:close/>
                  <a:moveTo>
                    <a:pt x="25" y="11"/>
                  </a:moveTo>
                  <a:cubicBezTo>
                    <a:pt x="25" y="11"/>
                    <a:pt x="25" y="11"/>
                    <a:pt x="25" y="11"/>
                  </a:cubicBezTo>
                  <a:cubicBezTo>
                    <a:pt x="28" y="11"/>
                    <a:pt x="30" y="12"/>
                    <a:pt x="32" y="14"/>
                  </a:cubicBezTo>
                  <a:cubicBezTo>
                    <a:pt x="34" y="16"/>
                    <a:pt x="36" y="19"/>
                    <a:pt x="36" y="22"/>
                  </a:cubicBezTo>
                  <a:cubicBezTo>
                    <a:pt x="36" y="25"/>
                    <a:pt x="34" y="28"/>
                    <a:pt x="32" y="30"/>
                  </a:cubicBezTo>
                  <a:cubicBezTo>
                    <a:pt x="30" y="32"/>
                    <a:pt x="28" y="33"/>
                    <a:pt x="25" y="33"/>
                  </a:cubicBezTo>
                  <a:cubicBezTo>
                    <a:pt x="21" y="33"/>
                    <a:pt x="19" y="32"/>
                    <a:pt x="17" y="30"/>
                  </a:cubicBezTo>
                  <a:cubicBezTo>
                    <a:pt x="15" y="28"/>
                    <a:pt x="13" y="25"/>
                    <a:pt x="13" y="22"/>
                  </a:cubicBezTo>
                  <a:cubicBezTo>
                    <a:pt x="13" y="19"/>
                    <a:pt x="15" y="16"/>
                    <a:pt x="17" y="14"/>
                  </a:cubicBezTo>
                  <a:cubicBezTo>
                    <a:pt x="19" y="12"/>
                    <a:pt x="21" y="11"/>
                    <a:pt x="25" y="11"/>
                  </a:cubicBezTo>
                  <a:close/>
                  <a:moveTo>
                    <a:pt x="31" y="16"/>
                  </a:moveTo>
                  <a:cubicBezTo>
                    <a:pt x="31" y="16"/>
                    <a:pt x="31" y="16"/>
                    <a:pt x="31" y="16"/>
                  </a:cubicBezTo>
                  <a:cubicBezTo>
                    <a:pt x="29" y="14"/>
                    <a:pt x="27" y="13"/>
                    <a:pt x="25" y="13"/>
                  </a:cubicBezTo>
                  <a:cubicBezTo>
                    <a:pt x="22" y="13"/>
                    <a:pt x="20" y="14"/>
                    <a:pt x="18" y="16"/>
                  </a:cubicBezTo>
                  <a:cubicBezTo>
                    <a:pt x="17" y="18"/>
                    <a:pt x="16" y="20"/>
                    <a:pt x="16" y="22"/>
                  </a:cubicBezTo>
                  <a:cubicBezTo>
                    <a:pt x="16" y="25"/>
                    <a:pt x="17" y="27"/>
                    <a:pt x="18" y="28"/>
                  </a:cubicBezTo>
                  <a:cubicBezTo>
                    <a:pt x="20" y="30"/>
                    <a:pt x="22" y="31"/>
                    <a:pt x="25" y="31"/>
                  </a:cubicBezTo>
                  <a:cubicBezTo>
                    <a:pt x="27" y="31"/>
                    <a:pt x="29" y="30"/>
                    <a:pt x="31" y="28"/>
                  </a:cubicBezTo>
                  <a:cubicBezTo>
                    <a:pt x="32" y="27"/>
                    <a:pt x="33" y="25"/>
                    <a:pt x="33" y="22"/>
                  </a:cubicBezTo>
                  <a:cubicBezTo>
                    <a:pt x="33" y="20"/>
                    <a:pt x="32" y="18"/>
                    <a:pt x="31" y="16"/>
                  </a:cubicBezTo>
                  <a:close/>
                  <a:moveTo>
                    <a:pt x="37" y="9"/>
                  </a:moveTo>
                  <a:cubicBezTo>
                    <a:pt x="37" y="9"/>
                    <a:pt x="37" y="9"/>
                    <a:pt x="37" y="9"/>
                  </a:cubicBezTo>
                  <a:cubicBezTo>
                    <a:pt x="34" y="6"/>
                    <a:pt x="30" y="4"/>
                    <a:pt x="25" y="4"/>
                  </a:cubicBezTo>
                  <a:cubicBezTo>
                    <a:pt x="19" y="4"/>
                    <a:pt x="15" y="6"/>
                    <a:pt x="12" y="9"/>
                  </a:cubicBezTo>
                  <a:cubicBezTo>
                    <a:pt x="5" y="16"/>
                    <a:pt x="5" y="25"/>
                    <a:pt x="9" y="33"/>
                  </a:cubicBezTo>
                  <a:cubicBezTo>
                    <a:pt x="12" y="36"/>
                    <a:pt x="14" y="38"/>
                    <a:pt x="18" y="39"/>
                  </a:cubicBezTo>
                  <a:cubicBezTo>
                    <a:pt x="18" y="39"/>
                    <a:pt x="18" y="39"/>
                    <a:pt x="19" y="40"/>
                  </a:cubicBezTo>
                  <a:cubicBezTo>
                    <a:pt x="25" y="46"/>
                    <a:pt x="25" y="46"/>
                    <a:pt x="25" y="46"/>
                  </a:cubicBezTo>
                  <a:cubicBezTo>
                    <a:pt x="30" y="40"/>
                    <a:pt x="30" y="40"/>
                    <a:pt x="30" y="40"/>
                  </a:cubicBezTo>
                  <a:cubicBezTo>
                    <a:pt x="31" y="39"/>
                    <a:pt x="31" y="39"/>
                    <a:pt x="31" y="39"/>
                  </a:cubicBezTo>
                  <a:cubicBezTo>
                    <a:pt x="35" y="38"/>
                    <a:pt x="37" y="36"/>
                    <a:pt x="40" y="33"/>
                  </a:cubicBezTo>
                  <a:cubicBezTo>
                    <a:pt x="44" y="25"/>
                    <a:pt x="44" y="16"/>
                    <a:pt x="37" y="9"/>
                  </a:cubicBezTo>
                  <a:close/>
                </a:path>
              </a:pathLst>
            </a:custGeom>
            <a:solidFill>
              <a:schemeClr val="bg1"/>
            </a:solidFill>
            <a:ln>
              <a:noFill/>
            </a:ln>
            <a:effectLst/>
          </p:spPr>
          <p:txBody>
            <a:bodyPr wrap="square" lIns="19050" tIns="19050" rIns="19050" bIns="19050" anchor="ctr">
              <a:noAutofit/>
            </a:bodyPr>
            <a:lstStyle/>
            <a:p>
              <a:pPr lvl="0" algn="ctr" defTabSz="228600" fontAlgn="base" hangingPunct="0">
                <a:buClrTx/>
                <a:buSzTx/>
                <a:buFontTx/>
                <a:defRPr/>
              </a:pPr>
              <a:endParaRPr lang="en-US" sz="1500" noProof="0">
                <a:ln>
                  <a:noFill/>
                </a:ln>
                <a:solidFill>
                  <a:srgbClr val="FFFFFF"/>
                </a:solidFill>
                <a:effectLst>
                  <a:outerShdw blurRad="38100" dist="38100" dir="2700000" algn="tl">
                    <a:srgbClr val="000000"/>
                  </a:outerShdw>
                </a:effectLst>
                <a:uLnTx/>
                <a:uFillTx/>
                <a:cs typeface="+mn-ea"/>
                <a:sym typeface="+mn-lt"/>
              </a:endParaRPr>
            </a:p>
          </p:txBody>
        </p:sp>
        <p:sp>
          <p:nvSpPr>
            <p:cNvPr id="89" name="Freeform 160">
              <a:extLst>
                <a:ext uri="{FF2B5EF4-FFF2-40B4-BE49-F238E27FC236}">
                  <a16:creationId xmlns:a16="http://schemas.microsoft.com/office/drawing/2014/main" id="{232C2840-F721-4B28-9AAE-8BC00D99DB92}"/>
                </a:ext>
              </a:extLst>
            </p:cNvPr>
            <p:cNvSpPr>
              <a:spLocks noEditPoints="1"/>
            </p:cNvSpPr>
            <p:nvPr/>
          </p:nvSpPr>
          <p:spPr bwMode="auto">
            <a:xfrm>
              <a:off x="3222" y="3988"/>
              <a:ext cx="637" cy="737"/>
            </a:xfrm>
            <a:custGeom>
              <a:avLst/>
              <a:gdLst/>
              <a:ahLst/>
              <a:cxnLst>
                <a:cxn ang="0">
                  <a:pos x="121934" y="104775"/>
                </a:cxn>
                <a:cxn ang="0">
                  <a:pos x="141187" y="114300"/>
                </a:cxn>
                <a:cxn ang="0">
                  <a:pos x="141187" y="114300"/>
                </a:cxn>
                <a:cxn ang="0">
                  <a:pos x="150813" y="133350"/>
                </a:cxn>
                <a:cxn ang="0">
                  <a:pos x="121934" y="161925"/>
                </a:cxn>
                <a:cxn ang="0">
                  <a:pos x="93055" y="133350"/>
                </a:cxn>
                <a:cxn ang="0">
                  <a:pos x="96264" y="123825"/>
                </a:cxn>
                <a:cxn ang="0">
                  <a:pos x="67385" y="107950"/>
                </a:cxn>
                <a:cxn ang="0">
                  <a:pos x="64176" y="107950"/>
                </a:cxn>
                <a:cxn ang="0">
                  <a:pos x="64176" y="107950"/>
                </a:cxn>
                <a:cxn ang="0">
                  <a:pos x="38505" y="117475"/>
                </a:cxn>
                <a:cxn ang="0">
                  <a:pos x="0" y="82550"/>
                </a:cxn>
                <a:cxn ang="0">
                  <a:pos x="38505" y="44450"/>
                </a:cxn>
                <a:cxn ang="0">
                  <a:pos x="64176" y="53975"/>
                </a:cxn>
                <a:cxn ang="0">
                  <a:pos x="64176" y="53975"/>
                </a:cxn>
                <a:cxn ang="0">
                  <a:pos x="64176" y="53975"/>
                </a:cxn>
                <a:cxn ang="0">
                  <a:pos x="67385" y="57150"/>
                </a:cxn>
                <a:cxn ang="0">
                  <a:pos x="96264" y="38100"/>
                </a:cxn>
                <a:cxn ang="0">
                  <a:pos x="93055" y="28575"/>
                </a:cxn>
                <a:cxn ang="0">
                  <a:pos x="121934" y="0"/>
                </a:cxn>
                <a:cxn ang="0">
                  <a:pos x="150813" y="28575"/>
                </a:cxn>
                <a:cxn ang="0">
                  <a:pos x="121934" y="57150"/>
                </a:cxn>
                <a:cxn ang="0">
                  <a:pos x="102681" y="47625"/>
                </a:cxn>
                <a:cxn ang="0">
                  <a:pos x="102681" y="47625"/>
                </a:cxn>
                <a:cxn ang="0">
                  <a:pos x="73802" y="66675"/>
                </a:cxn>
                <a:cxn ang="0">
                  <a:pos x="77011" y="82550"/>
                </a:cxn>
                <a:cxn ang="0">
                  <a:pos x="73802" y="95250"/>
                </a:cxn>
                <a:cxn ang="0">
                  <a:pos x="102681" y="114300"/>
                </a:cxn>
                <a:cxn ang="0">
                  <a:pos x="102681" y="114300"/>
                </a:cxn>
                <a:cxn ang="0">
                  <a:pos x="102681" y="114300"/>
                </a:cxn>
                <a:cxn ang="0">
                  <a:pos x="102681" y="114300"/>
                </a:cxn>
                <a:cxn ang="0">
                  <a:pos x="121934" y="104775"/>
                </a:cxn>
                <a:cxn ang="0">
                  <a:pos x="134769" y="120650"/>
                </a:cxn>
                <a:cxn ang="0">
                  <a:pos x="134769" y="120650"/>
                </a:cxn>
                <a:cxn ang="0">
                  <a:pos x="121934" y="117475"/>
                </a:cxn>
                <a:cxn ang="0">
                  <a:pos x="112308" y="120650"/>
                </a:cxn>
                <a:cxn ang="0">
                  <a:pos x="112308" y="120650"/>
                </a:cxn>
                <a:cxn ang="0">
                  <a:pos x="105890" y="133350"/>
                </a:cxn>
                <a:cxn ang="0">
                  <a:pos x="121934" y="149225"/>
                </a:cxn>
                <a:cxn ang="0">
                  <a:pos x="137978" y="133350"/>
                </a:cxn>
                <a:cxn ang="0">
                  <a:pos x="134769" y="120650"/>
                </a:cxn>
                <a:cxn ang="0">
                  <a:pos x="134769" y="120650"/>
                </a:cxn>
                <a:cxn ang="0">
                  <a:pos x="54549" y="63500"/>
                </a:cxn>
                <a:cxn ang="0">
                  <a:pos x="54549" y="63500"/>
                </a:cxn>
                <a:cxn ang="0">
                  <a:pos x="38505" y="57150"/>
                </a:cxn>
                <a:cxn ang="0">
                  <a:pos x="12835" y="82550"/>
                </a:cxn>
                <a:cxn ang="0">
                  <a:pos x="38505" y="107950"/>
                </a:cxn>
                <a:cxn ang="0">
                  <a:pos x="54549" y="98425"/>
                </a:cxn>
                <a:cxn ang="0">
                  <a:pos x="54549" y="98425"/>
                </a:cxn>
                <a:cxn ang="0">
                  <a:pos x="64176" y="82550"/>
                </a:cxn>
                <a:cxn ang="0">
                  <a:pos x="54549" y="63500"/>
                </a:cxn>
                <a:cxn ang="0">
                  <a:pos x="54549" y="63500"/>
                </a:cxn>
                <a:cxn ang="0">
                  <a:pos x="121934" y="12700"/>
                </a:cxn>
                <a:cxn ang="0">
                  <a:pos x="121934" y="12700"/>
                </a:cxn>
                <a:cxn ang="0">
                  <a:pos x="105890" y="28575"/>
                </a:cxn>
                <a:cxn ang="0">
                  <a:pos x="109099" y="38100"/>
                </a:cxn>
                <a:cxn ang="0">
                  <a:pos x="109099" y="38100"/>
                </a:cxn>
                <a:cxn ang="0">
                  <a:pos x="112308" y="41275"/>
                </a:cxn>
                <a:cxn ang="0">
                  <a:pos x="112308" y="41275"/>
                </a:cxn>
                <a:cxn ang="0">
                  <a:pos x="121934" y="44450"/>
                </a:cxn>
                <a:cxn ang="0">
                  <a:pos x="137978" y="28575"/>
                </a:cxn>
                <a:cxn ang="0">
                  <a:pos x="121934" y="12700"/>
                </a:cxn>
              </a:cxnLst>
              <a:rect l="0" t="0" r="0" b="0"/>
              <a:pathLst>
                <a:path w="47" h="51">
                  <a:moveTo>
                    <a:pt x="38" y="33"/>
                  </a:moveTo>
                  <a:cubicBezTo>
                    <a:pt x="41" y="33"/>
                    <a:pt x="43" y="34"/>
                    <a:pt x="44" y="36"/>
                  </a:cubicBezTo>
                  <a:cubicBezTo>
                    <a:pt x="44" y="36"/>
                    <a:pt x="44" y="36"/>
                    <a:pt x="44" y="36"/>
                  </a:cubicBezTo>
                  <a:cubicBezTo>
                    <a:pt x="46" y="37"/>
                    <a:pt x="47" y="40"/>
                    <a:pt x="47" y="42"/>
                  </a:cubicBezTo>
                  <a:cubicBezTo>
                    <a:pt x="47" y="47"/>
                    <a:pt x="43" y="51"/>
                    <a:pt x="38" y="51"/>
                  </a:cubicBezTo>
                  <a:cubicBezTo>
                    <a:pt x="33" y="51"/>
                    <a:pt x="29" y="47"/>
                    <a:pt x="29" y="42"/>
                  </a:cubicBezTo>
                  <a:cubicBezTo>
                    <a:pt x="29" y="41"/>
                    <a:pt x="30" y="40"/>
                    <a:pt x="30" y="39"/>
                  </a:cubicBezTo>
                  <a:cubicBezTo>
                    <a:pt x="21" y="34"/>
                    <a:pt x="21" y="34"/>
                    <a:pt x="21" y="34"/>
                  </a:cubicBezTo>
                  <a:cubicBezTo>
                    <a:pt x="21" y="34"/>
                    <a:pt x="20" y="34"/>
                    <a:pt x="20" y="34"/>
                  </a:cubicBezTo>
                  <a:cubicBezTo>
                    <a:pt x="20" y="34"/>
                    <a:pt x="20" y="34"/>
                    <a:pt x="20" y="34"/>
                  </a:cubicBezTo>
                  <a:cubicBezTo>
                    <a:pt x="18" y="36"/>
                    <a:pt x="15" y="37"/>
                    <a:pt x="12" y="37"/>
                  </a:cubicBezTo>
                  <a:cubicBezTo>
                    <a:pt x="5" y="37"/>
                    <a:pt x="0" y="32"/>
                    <a:pt x="0" y="26"/>
                  </a:cubicBezTo>
                  <a:cubicBezTo>
                    <a:pt x="0" y="19"/>
                    <a:pt x="5" y="14"/>
                    <a:pt x="12" y="14"/>
                  </a:cubicBezTo>
                  <a:cubicBezTo>
                    <a:pt x="15" y="14"/>
                    <a:pt x="18" y="15"/>
                    <a:pt x="20" y="17"/>
                  </a:cubicBezTo>
                  <a:cubicBezTo>
                    <a:pt x="20" y="17"/>
                    <a:pt x="20" y="17"/>
                    <a:pt x="20" y="17"/>
                  </a:cubicBezTo>
                  <a:cubicBezTo>
                    <a:pt x="20" y="17"/>
                    <a:pt x="20" y="17"/>
                    <a:pt x="20" y="17"/>
                  </a:cubicBezTo>
                  <a:cubicBezTo>
                    <a:pt x="20" y="17"/>
                    <a:pt x="21" y="17"/>
                    <a:pt x="21" y="18"/>
                  </a:cubicBezTo>
                  <a:cubicBezTo>
                    <a:pt x="30" y="12"/>
                    <a:pt x="30" y="12"/>
                    <a:pt x="30" y="12"/>
                  </a:cubicBezTo>
                  <a:cubicBezTo>
                    <a:pt x="30" y="11"/>
                    <a:pt x="29" y="10"/>
                    <a:pt x="29" y="9"/>
                  </a:cubicBezTo>
                  <a:cubicBezTo>
                    <a:pt x="29" y="4"/>
                    <a:pt x="33" y="0"/>
                    <a:pt x="38" y="0"/>
                  </a:cubicBezTo>
                  <a:cubicBezTo>
                    <a:pt x="43" y="0"/>
                    <a:pt x="47" y="4"/>
                    <a:pt x="47" y="9"/>
                  </a:cubicBezTo>
                  <a:cubicBezTo>
                    <a:pt x="47" y="14"/>
                    <a:pt x="43" y="18"/>
                    <a:pt x="38" y="18"/>
                  </a:cubicBezTo>
                  <a:cubicBezTo>
                    <a:pt x="36" y="18"/>
                    <a:pt x="34" y="17"/>
                    <a:pt x="32" y="15"/>
                  </a:cubicBezTo>
                  <a:cubicBezTo>
                    <a:pt x="32" y="15"/>
                    <a:pt x="32" y="15"/>
                    <a:pt x="32" y="15"/>
                  </a:cubicBezTo>
                  <a:cubicBezTo>
                    <a:pt x="23" y="21"/>
                    <a:pt x="23" y="21"/>
                    <a:pt x="23" y="21"/>
                  </a:cubicBezTo>
                  <a:cubicBezTo>
                    <a:pt x="23" y="22"/>
                    <a:pt x="24" y="24"/>
                    <a:pt x="24" y="26"/>
                  </a:cubicBezTo>
                  <a:cubicBezTo>
                    <a:pt x="24" y="27"/>
                    <a:pt x="23" y="29"/>
                    <a:pt x="23" y="30"/>
                  </a:cubicBezTo>
                  <a:cubicBezTo>
                    <a:pt x="32" y="36"/>
                    <a:pt x="32" y="36"/>
                    <a:pt x="32" y="36"/>
                  </a:cubicBezTo>
                  <a:cubicBezTo>
                    <a:pt x="32" y="36"/>
                    <a:pt x="32" y="36"/>
                    <a:pt x="32" y="36"/>
                  </a:cubicBezTo>
                  <a:cubicBezTo>
                    <a:pt x="32" y="36"/>
                    <a:pt x="32" y="36"/>
                    <a:pt x="32" y="36"/>
                  </a:cubicBezTo>
                  <a:cubicBezTo>
                    <a:pt x="32" y="36"/>
                    <a:pt x="32" y="36"/>
                    <a:pt x="32" y="36"/>
                  </a:cubicBezTo>
                  <a:cubicBezTo>
                    <a:pt x="34" y="34"/>
                    <a:pt x="36" y="33"/>
                    <a:pt x="38" y="33"/>
                  </a:cubicBezTo>
                  <a:close/>
                  <a:moveTo>
                    <a:pt x="42" y="38"/>
                  </a:moveTo>
                  <a:cubicBezTo>
                    <a:pt x="42" y="38"/>
                    <a:pt x="42" y="38"/>
                    <a:pt x="42" y="38"/>
                  </a:cubicBezTo>
                  <a:cubicBezTo>
                    <a:pt x="41" y="38"/>
                    <a:pt x="40" y="37"/>
                    <a:pt x="38" y="37"/>
                  </a:cubicBezTo>
                  <a:cubicBezTo>
                    <a:pt x="37" y="37"/>
                    <a:pt x="36" y="38"/>
                    <a:pt x="35" y="38"/>
                  </a:cubicBezTo>
                  <a:cubicBezTo>
                    <a:pt x="35" y="38"/>
                    <a:pt x="35" y="38"/>
                    <a:pt x="35" y="38"/>
                  </a:cubicBezTo>
                  <a:cubicBezTo>
                    <a:pt x="34" y="39"/>
                    <a:pt x="33" y="41"/>
                    <a:pt x="33" y="42"/>
                  </a:cubicBezTo>
                  <a:cubicBezTo>
                    <a:pt x="33" y="45"/>
                    <a:pt x="36" y="47"/>
                    <a:pt x="38" y="47"/>
                  </a:cubicBezTo>
                  <a:cubicBezTo>
                    <a:pt x="41" y="47"/>
                    <a:pt x="43" y="45"/>
                    <a:pt x="43" y="42"/>
                  </a:cubicBezTo>
                  <a:cubicBezTo>
                    <a:pt x="43" y="41"/>
                    <a:pt x="43" y="39"/>
                    <a:pt x="42" y="38"/>
                  </a:cubicBezTo>
                  <a:cubicBezTo>
                    <a:pt x="42" y="38"/>
                    <a:pt x="42" y="38"/>
                    <a:pt x="42" y="38"/>
                  </a:cubicBezTo>
                  <a:close/>
                  <a:moveTo>
                    <a:pt x="17" y="20"/>
                  </a:moveTo>
                  <a:cubicBezTo>
                    <a:pt x="17" y="20"/>
                    <a:pt x="17" y="20"/>
                    <a:pt x="17" y="20"/>
                  </a:cubicBezTo>
                  <a:cubicBezTo>
                    <a:pt x="16" y="18"/>
                    <a:pt x="14" y="18"/>
                    <a:pt x="12" y="18"/>
                  </a:cubicBezTo>
                  <a:cubicBezTo>
                    <a:pt x="7" y="18"/>
                    <a:pt x="4" y="21"/>
                    <a:pt x="4" y="26"/>
                  </a:cubicBezTo>
                  <a:cubicBezTo>
                    <a:pt x="4" y="30"/>
                    <a:pt x="7" y="34"/>
                    <a:pt x="12" y="34"/>
                  </a:cubicBezTo>
                  <a:cubicBezTo>
                    <a:pt x="14" y="34"/>
                    <a:pt x="16" y="33"/>
                    <a:pt x="17" y="31"/>
                  </a:cubicBezTo>
                  <a:cubicBezTo>
                    <a:pt x="17" y="31"/>
                    <a:pt x="17" y="31"/>
                    <a:pt x="17" y="31"/>
                  </a:cubicBezTo>
                  <a:cubicBezTo>
                    <a:pt x="19" y="30"/>
                    <a:pt x="20" y="28"/>
                    <a:pt x="20" y="26"/>
                  </a:cubicBezTo>
                  <a:cubicBezTo>
                    <a:pt x="20" y="23"/>
                    <a:pt x="19" y="21"/>
                    <a:pt x="17" y="20"/>
                  </a:cubicBezTo>
                  <a:cubicBezTo>
                    <a:pt x="17" y="20"/>
                    <a:pt x="17" y="20"/>
                    <a:pt x="17" y="20"/>
                  </a:cubicBezTo>
                  <a:close/>
                  <a:moveTo>
                    <a:pt x="38" y="4"/>
                  </a:moveTo>
                  <a:cubicBezTo>
                    <a:pt x="38" y="4"/>
                    <a:pt x="38" y="4"/>
                    <a:pt x="38" y="4"/>
                  </a:cubicBezTo>
                  <a:cubicBezTo>
                    <a:pt x="36" y="4"/>
                    <a:pt x="33" y="7"/>
                    <a:pt x="33" y="9"/>
                  </a:cubicBezTo>
                  <a:cubicBezTo>
                    <a:pt x="33" y="10"/>
                    <a:pt x="34" y="11"/>
                    <a:pt x="34" y="12"/>
                  </a:cubicBezTo>
                  <a:cubicBezTo>
                    <a:pt x="34" y="12"/>
                    <a:pt x="34" y="12"/>
                    <a:pt x="34" y="12"/>
                  </a:cubicBezTo>
                  <a:cubicBezTo>
                    <a:pt x="34" y="12"/>
                    <a:pt x="34" y="12"/>
                    <a:pt x="35" y="13"/>
                  </a:cubicBezTo>
                  <a:cubicBezTo>
                    <a:pt x="35" y="13"/>
                    <a:pt x="35" y="13"/>
                    <a:pt x="35" y="13"/>
                  </a:cubicBezTo>
                  <a:cubicBezTo>
                    <a:pt x="36" y="14"/>
                    <a:pt x="37" y="14"/>
                    <a:pt x="38" y="14"/>
                  </a:cubicBezTo>
                  <a:cubicBezTo>
                    <a:pt x="41" y="14"/>
                    <a:pt x="43" y="12"/>
                    <a:pt x="43" y="9"/>
                  </a:cubicBezTo>
                  <a:cubicBezTo>
                    <a:pt x="43" y="7"/>
                    <a:pt x="41" y="4"/>
                    <a:pt x="38" y="4"/>
                  </a:cubicBezTo>
                  <a:close/>
                </a:path>
              </a:pathLst>
            </a:custGeom>
            <a:solidFill>
              <a:schemeClr val="bg1"/>
            </a:solidFill>
            <a:ln>
              <a:noFill/>
            </a:ln>
            <a:effectLst/>
          </p:spPr>
          <p:txBody>
            <a:bodyPr wrap="square" lIns="19050" tIns="19050" rIns="19050" bIns="19050" anchor="ctr">
              <a:noAutofit/>
            </a:bodyPr>
            <a:lstStyle/>
            <a:p>
              <a:pPr lvl="0" algn="ctr" defTabSz="228600" fontAlgn="base" hangingPunct="0">
                <a:buClrTx/>
                <a:buSzTx/>
                <a:buFontTx/>
                <a:defRPr/>
              </a:pPr>
              <a:endParaRPr lang="en-US" sz="1500" noProof="0">
                <a:ln>
                  <a:noFill/>
                </a:ln>
                <a:solidFill>
                  <a:srgbClr val="FFFFFF"/>
                </a:solidFill>
                <a:effectLst>
                  <a:outerShdw blurRad="38100" dist="38100" dir="2700000" algn="tl">
                    <a:srgbClr val="000000"/>
                  </a:outerShdw>
                </a:effectLst>
                <a:uLnTx/>
                <a:uFillTx/>
                <a:cs typeface="+mn-ea"/>
                <a:sym typeface="+mn-lt"/>
              </a:endParaRPr>
            </a:p>
          </p:txBody>
        </p:sp>
      </p:grpSp>
    </p:spTree>
    <p:extLst>
      <p:ext uri="{BB962C8B-B14F-4D97-AF65-F5344CB8AC3E}">
        <p14:creationId xmlns:p14="http://schemas.microsoft.com/office/powerpoint/2010/main" val="20033794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57"/>
                                        </p:tgtEl>
                                        <p:attrNameLst>
                                          <p:attrName>style.visibility</p:attrName>
                                        </p:attrNameLst>
                                      </p:cBhvr>
                                      <p:to>
                                        <p:strVal val="visible"/>
                                      </p:to>
                                    </p:set>
                                    <p:animEffect transition="in" filter="wheel(1)">
                                      <p:cBhvr>
                                        <p:cTn id="7" dur="20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a:extLst>
              <a:ext uri="{FF2B5EF4-FFF2-40B4-BE49-F238E27FC236}">
                <a16:creationId xmlns:a16="http://schemas.microsoft.com/office/drawing/2014/main" id="{67BC982D-9864-794B-A57E-0EA40CAF82F8}"/>
              </a:ext>
            </a:extLst>
          </p:cNvPr>
          <p:cNvSpPr/>
          <p:nvPr/>
        </p:nvSpPr>
        <p:spPr>
          <a:xfrm>
            <a:off x="815609" y="2761021"/>
            <a:ext cx="3996857" cy="885973"/>
          </a:xfrm>
          <a:prstGeom prst="rect">
            <a:avLst/>
          </a:prstGeom>
          <a:solidFill>
            <a:schemeClr val="accent1"/>
          </a:solidFill>
          <a:ln>
            <a:solidFill>
              <a:srgbClr val="0076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a:extLst>
              <a:ext uri="{FF2B5EF4-FFF2-40B4-BE49-F238E27FC236}">
                <a16:creationId xmlns:a16="http://schemas.microsoft.com/office/drawing/2014/main" id="{2C41370C-0D6B-8F4C-A6CD-8C5C81DB9CEB}"/>
              </a:ext>
            </a:extLst>
          </p:cNvPr>
          <p:cNvSpPr>
            <a:spLocks noChangeAspect="1"/>
          </p:cNvSpPr>
          <p:nvPr/>
        </p:nvSpPr>
        <p:spPr>
          <a:xfrm>
            <a:off x="7732674" y="1878745"/>
            <a:ext cx="2664000" cy="2664000"/>
          </a:xfrm>
          <a:prstGeom prst="rect">
            <a:avLst/>
          </a:prstGeom>
          <a:blipFill>
            <a:blip r:embed="rId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solidFill>
                <a:schemeClr val="bg1"/>
              </a:solidFill>
              <a:cs typeface="+mn-ea"/>
              <a:sym typeface="+mn-lt"/>
            </a:endParaRPr>
          </a:p>
        </p:txBody>
      </p:sp>
      <p:sp>
        <p:nvSpPr>
          <p:cNvPr id="9" name="矩形 8" descr="e7d195523061f1c0d318120d6aeaf1b6ccceb6ba3da59c0775C5DE19DDDEBC09ED96DBD9900D9848D623ECAD1D4904B78047D0015C22C8BE97228BE8B5BFF08FE7A3AE04126DA07312A96C0F69F9BAB7D05F05E8038A538D2F1AF1C85D37CE451C77729588802C584F5E222D7D42E42B367142029CDE9B854EFCA42AF6750915DCF5D4F1676EB4E238D96666DD8256E9">
            <a:extLst>
              <a:ext uri="{FF2B5EF4-FFF2-40B4-BE49-F238E27FC236}">
                <a16:creationId xmlns:a16="http://schemas.microsoft.com/office/drawing/2014/main" id="{1A5E7F0A-FBD5-8848-B84E-25927C3924B3}"/>
              </a:ext>
            </a:extLst>
          </p:cNvPr>
          <p:cNvSpPr>
            <a:spLocks noChangeAspect="1"/>
          </p:cNvSpPr>
          <p:nvPr/>
        </p:nvSpPr>
        <p:spPr>
          <a:xfrm>
            <a:off x="7948929" y="2104715"/>
            <a:ext cx="2232000" cy="2232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0" name="矩形: 圆角 4">
            <a:extLst>
              <a:ext uri="{FF2B5EF4-FFF2-40B4-BE49-F238E27FC236}">
                <a16:creationId xmlns:a16="http://schemas.microsoft.com/office/drawing/2014/main" id="{1D1270A5-E824-C741-A922-EB4C8036FC4E}"/>
              </a:ext>
            </a:extLst>
          </p:cNvPr>
          <p:cNvSpPr/>
          <p:nvPr/>
        </p:nvSpPr>
        <p:spPr>
          <a:xfrm rot="18995812">
            <a:off x="53273" y="-1496485"/>
            <a:ext cx="1980000" cy="19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7" name="矩形: 圆角 4">
            <a:extLst>
              <a:ext uri="{FF2B5EF4-FFF2-40B4-BE49-F238E27FC236}">
                <a16:creationId xmlns:a16="http://schemas.microsoft.com/office/drawing/2014/main" id="{F66D31A2-BA8B-1F43-BB1C-F82EFC6F6192}"/>
              </a:ext>
            </a:extLst>
          </p:cNvPr>
          <p:cNvSpPr/>
          <p:nvPr/>
        </p:nvSpPr>
        <p:spPr>
          <a:xfrm rot="18941252">
            <a:off x="-315006" y="-281731"/>
            <a:ext cx="648000" cy="6480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3" name="矩形 22">
            <a:extLst>
              <a:ext uri="{FF2B5EF4-FFF2-40B4-BE49-F238E27FC236}">
                <a16:creationId xmlns:a16="http://schemas.microsoft.com/office/drawing/2014/main" id="{C9FBB03F-16B0-9148-84CB-6D532E7CA415}"/>
              </a:ext>
            </a:extLst>
          </p:cNvPr>
          <p:cNvSpPr/>
          <p:nvPr/>
        </p:nvSpPr>
        <p:spPr>
          <a:xfrm>
            <a:off x="696980" y="1573469"/>
            <a:ext cx="4299936" cy="1089529"/>
          </a:xfrm>
          <a:prstGeom prst="rect">
            <a:avLst/>
          </a:prstGeom>
        </p:spPr>
        <p:txBody>
          <a:bodyPr wrap="square">
            <a:spAutoFit/>
          </a:bodyPr>
          <a:lstStyle/>
          <a:p>
            <a:pPr algn="dist" defTabSz="914400">
              <a:lnSpc>
                <a:spcPct val="90000"/>
              </a:lnSpc>
              <a:spcBef>
                <a:spcPct val="0"/>
              </a:spcBef>
            </a:pPr>
            <a:r>
              <a:rPr lang="en-US" altLang="zh-CN" sz="7200" dirty="0">
                <a:solidFill>
                  <a:schemeClr val="accent1"/>
                </a:solidFill>
                <a:cs typeface="+mn-ea"/>
                <a:sym typeface="+mn-lt"/>
              </a:rPr>
              <a:t>THANKS</a:t>
            </a:r>
            <a:endParaRPr lang="zh-CN" altLang="en-US" sz="7200" dirty="0">
              <a:solidFill>
                <a:schemeClr val="accent1"/>
              </a:solidFill>
              <a:cs typeface="+mn-ea"/>
              <a:sym typeface="+mn-lt"/>
            </a:endParaRPr>
          </a:p>
        </p:txBody>
      </p:sp>
      <p:sp>
        <p:nvSpPr>
          <p:cNvPr id="24" name="TextBox 891">
            <a:extLst>
              <a:ext uri="{FF2B5EF4-FFF2-40B4-BE49-F238E27FC236}">
                <a16:creationId xmlns:a16="http://schemas.microsoft.com/office/drawing/2014/main" id="{06EB3395-78D2-E847-AB05-0F99452A4A73}"/>
              </a:ext>
            </a:extLst>
          </p:cNvPr>
          <p:cNvSpPr txBox="1"/>
          <p:nvPr/>
        </p:nvSpPr>
        <p:spPr>
          <a:xfrm>
            <a:off x="799225" y="2759050"/>
            <a:ext cx="4013242" cy="923330"/>
          </a:xfrm>
          <a:prstGeom prst="rect">
            <a:avLst/>
          </a:prstGeom>
          <a:noFill/>
        </p:spPr>
        <p:txBody>
          <a:bodyPr wrap="square" rtlCol="0">
            <a:spAutoFit/>
          </a:bodyPr>
          <a:lstStyle/>
          <a:p>
            <a:pPr algn="dist"/>
            <a:r>
              <a:rPr lang="zh-CN" altLang="en-US" sz="5400" dirty="0">
                <a:solidFill>
                  <a:schemeClr val="bg1"/>
                </a:solidFill>
                <a:cs typeface="+mn-ea"/>
                <a:sym typeface="+mn-lt"/>
              </a:rPr>
              <a:t>谢谢观看</a:t>
            </a:r>
            <a:endParaRPr lang="zh-CN" altLang="en-US" sz="5400" dirty="0">
              <a:solidFill>
                <a:schemeClr val="tx1">
                  <a:lumMod val="65000"/>
                  <a:lumOff val="35000"/>
                </a:schemeClr>
              </a:solidFill>
              <a:cs typeface="+mn-ea"/>
              <a:sym typeface="+mn-lt"/>
            </a:endParaRPr>
          </a:p>
        </p:txBody>
      </p:sp>
      <p:grpSp>
        <p:nvGrpSpPr>
          <p:cNvPr id="26" name="组合 25">
            <a:extLst>
              <a:ext uri="{FF2B5EF4-FFF2-40B4-BE49-F238E27FC236}">
                <a16:creationId xmlns:a16="http://schemas.microsoft.com/office/drawing/2014/main" id="{4A8235CD-A9CA-F54A-A8BF-56AABB61F586}"/>
              </a:ext>
            </a:extLst>
          </p:cNvPr>
          <p:cNvGrpSpPr/>
          <p:nvPr/>
        </p:nvGrpSpPr>
        <p:grpSpPr>
          <a:xfrm>
            <a:off x="772607" y="4455076"/>
            <a:ext cx="3179685" cy="494875"/>
            <a:chOff x="4666248" y="4096573"/>
            <a:chExt cx="3179685" cy="494875"/>
          </a:xfrm>
        </p:grpSpPr>
        <p:grpSp>
          <p:nvGrpSpPr>
            <p:cNvPr id="27" name="组合 26">
              <a:extLst>
                <a:ext uri="{FF2B5EF4-FFF2-40B4-BE49-F238E27FC236}">
                  <a16:creationId xmlns:a16="http://schemas.microsoft.com/office/drawing/2014/main" id="{2E73DAE3-6B4F-2646-8821-AA6981E033E1}"/>
                </a:ext>
              </a:extLst>
            </p:cNvPr>
            <p:cNvGrpSpPr/>
            <p:nvPr/>
          </p:nvGrpSpPr>
          <p:grpSpPr>
            <a:xfrm>
              <a:off x="4666248" y="4096573"/>
              <a:ext cx="1328472" cy="468000"/>
              <a:chOff x="4900613" y="4067568"/>
              <a:chExt cx="1328472" cy="468000"/>
            </a:xfrm>
          </p:grpSpPr>
          <p:sp>
            <p:nvSpPr>
              <p:cNvPr id="31" name="矩形 30">
                <a:extLst>
                  <a:ext uri="{FF2B5EF4-FFF2-40B4-BE49-F238E27FC236}">
                    <a16:creationId xmlns:a16="http://schemas.microsoft.com/office/drawing/2014/main" id="{70E93DE5-0FDD-5248-9374-1E872DDBE6B6}"/>
                  </a:ext>
                </a:extLst>
              </p:cNvPr>
              <p:cNvSpPr/>
              <p:nvPr/>
            </p:nvSpPr>
            <p:spPr>
              <a:xfrm>
                <a:off x="4900613" y="4067568"/>
                <a:ext cx="1328472" cy="468000"/>
              </a:xfrm>
              <a:prstGeom prst="rect">
                <a:avLst/>
              </a:prstGeom>
              <a:solidFill>
                <a:schemeClr val="accent1"/>
              </a:solidFill>
              <a:ln>
                <a:solidFill>
                  <a:srgbClr val="0076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文本框 31">
                <a:extLst>
                  <a:ext uri="{FF2B5EF4-FFF2-40B4-BE49-F238E27FC236}">
                    <a16:creationId xmlns:a16="http://schemas.microsoft.com/office/drawing/2014/main" id="{5ADB1814-EFD6-4940-8950-FBF0B7D02182}"/>
                  </a:ext>
                </a:extLst>
              </p:cNvPr>
              <p:cNvSpPr txBox="1"/>
              <p:nvPr/>
            </p:nvSpPr>
            <p:spPr>
              <a:xfrm>
                <a:off x="4927231" y="4163069"/>
                <a:ext cx="1275236" cy="276999"/>
              </a:xfrm>
              <a:prstGeom prst="rect">
                <a:avLst/>
              </a:prstGeom>
              <a:noFill/>
            </p:spPr>
            <p:txBody>
              <a:bodyPr wrap="square" rtlCol="0">
                <a:spAutoFit/>
              </a:bodyPr>
              <a:lstStyle/>
              <a:p>
                <a:pPr algn="ctr"/>
                <a:r>
                  <a:rPr lang="zh-CN" altLang="en-US" sz="1200" dirty="0">
                    <a:solidFill>
                      <a:schemeClr val="bg1"/>
                    </a:solidFill>
                    <a:cs typeface="+mn-ea"/>
                    <a:sym typeface="+mn-lt"/>
                  </a:rPr>
                  <a:t>陶泽华</a:t>
                </a:r>
              </a:p>
            </p:txBody>
          </p:sp>
        </p:grpSp>
        <p:grpSp>
          <p:nvGrpSpPr>
            <p:cNvPr id="28" name="组合 27">
              <a:extLst>
                <a:ext uri="{FF2B5EF4-FFF2-40B4-BE49-F238E27FC236}">
                  <a16:creationId xmlns:a16="http://schemas.microsoft.com/office/drawing/2014/main" id="{480D32BF-0F6A-814B-A40F-21119DD27FF8}"/>
                </a:ext>
              </a:extLst>
            </p:cNvPr>
            <p:cNvGrpSpPr/>
            <p:nvPr/>
          </p:nvGrpSpPr>
          <p:grpSpPr>
            <a:xfrm>
              <a:off x="6374227" y="4096573"/>
              <a:ext cx="1471706" cy="494875"/>
              <a:chOff x="5193221" y="4071473"/>
              <a:chExt cx="1471706" cy="494875"/>
            </a:xfrm>
          </p:grpSpPr>
          <p:sp>
            <p:nvSpPr>
              <p:cNvPr id="29" name="矩形 28">
                <a:extLst>
                  <a:ext uri="{FF2B5EF4-FFF2-40B4-BE49-F238E27FC236}">
                    <a16:creationId xmlns:a16="http://schemas.microsoft.com/office/drawing/2014/main" id="{107B638B-EF61-A945-85B1-701E513DE7A5}"/>
                  </a:ext>
                </a:extLst>
              </p:cNvPr>
              <p:cNvSpPr/>
              <p:nvPr/>
            </p:nvSpPr>
            <p:spPr>
              <a:xfrm>
                <a:off x="5193221" y="4071473"/>
                <a:ext cx="1471706" cy="468000"/>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0" name="文本框 29">
                <a:extLst>
                  <a:ext uri="{FF2B5EF4-FFF2-40B4-BE49-F238E27FC236}">
                    <a16:creationId xmlns:a16="http://schemas.microsoft.com/office/drawing/2014/main" id="{73208D3A-0FB8-BB4D-8193-03629FA085F7}"/>
                  </a:ext>
                </a:extLst>
              </p:cNvPr>
              <p:cNvSpPr txBox="1"/>
              <p:nvPr/>
            </p:nvSpPr>
            <p:spPr>
              <a:xfrm>
                <a:off x="5219839" y="4104683"/>
                <a:ext cx="1445088" cy="461665"/>
              </a:xfrm>
              <a:prstGeom prst="rect">
                <a:avLst/>
              </a:prstGeom>
              <a:noFill/>
            </p:spPr>
            <p:txBody>
              <a:bodyPr wrap="square" rtlCol="0">
                <a:spAutoFit/>
              </a:bodyPr>
              <a:lstStyle/>
              <a:p>
                <a:pPr algn="ctr"/>
                <a:r>
                  <a:rPr lang="zh-CN" altLang="en-US" sz="1200" dirty="0">
                    <a:cs typeface="+mn-ea"/>
                    <a:sym typeface="+mn-lt"/>
                  </a:rPr>
                  <a:t>软件学院</a:t>
                </a:r>
                <a:endParaRPr lang="en-US" altLang="zh-CN" sz="1200" dirty="0">
                  <a:cs typeface="+mn-ea"/>
                  <a:sym typeface="+mn-lt"/>
                </a:endParaRPr>
              </a:p>
              <a:p>
                <a:pPr algn="ctr"/>
                <a:r>
                  <a:rPr lang="en-US" altLang="zh-CN" sz="1200" dirty="0">
                    <a:cs typeface="+mn-ea"/>
                    <a:sym typeface="+mn-lt"/>
                  </a:rPr>
                  <a:t>191250133</a:t>
                </a:r>
                <a:endParaRPr lang="zh-CN" altLang="en-US" sz="1200" dirty="0">
                  <a:cs typeface="+mn-ea"/>
                  <a:sym typeface="+mn-lt"/>
                </a:endParaRPr>
              </a:p>
            </p:txBody>
          </p:sp>
        </p:grpSp>
      </p:grpSp>
      <p:sp>
        <p:nvSpPr>
          <p:cNvPr id="34" name="矩形 33">
            <a:extLst>
              <a:ext uri="{FF2B5EF4-FFF2-40B4-BE49-F238E27FC236}">
                <a16:creationId xmlns:a16="http://schemas.microsoft.com/office/drawing/2014/main" id="{F7C0DAF8-B1FF-F541-9229-620FD010B979}"/>
              </a:ext>
            </a:extLst>
          </p:cNvPr>
          <p:cNvSpPr/>
          <p:nvPr/>
        </p:nvSpPr>
        <p:spPr>
          <a:xfrm>
            <a:off x="7948929" y="2842150"/>
            <a:ext cx="2312658" cy="840230"/>
          </a:xfrm>
          <a:prstGeom prst="rect">
            <a:avLst/>
          </a:prstGeom>
        </p:spPr>
        <p:txBody>
          <a:bodyPr wrap="square">
            <a:spAutoFit/>
          </a:bodyPr>
          <a:lstStyle/>
          <a:p>
            <a:pPr algn="dist" defTabSz="914400">
              <a:lnSpc>
                <a:spcPct val="90000"/>
              </a:lnSpc>
              <a:spcBef>
                <a:spcPct val="0"/>
              </a:spcBef>
            </a:pPr>
            <a:r>
              <a:rPr lang="en-US" altLang="zh-CN" sz="5400" dirty="0">
                <a:solidFill>
                  <a:schemeClr val="bg1"/>
                </a:solidFill>
                <a:cs typeface="+mn-ea"/>
                <a:sym typeface="+mn-lt"/>
              </a:rPr>
              <a:t>2021</a:t>
            </a:r>
            <a:endParaRPr lang="zh-CN" altLang="en-US" sz="5400" dirty="0">
              <a:solidFill>
                <a:schemeClr val="bg1"/>
              </a:solidFill>
              <a:cs typeface="+mn-ea"/>
              <a:sym typeface="+mn-lt"/>
            </a:endParaRPr>
          </a:p>
        </p:txBody>
      </p:sp>
      <p:grpSp>
        <p:nvGrpSpPr>
          <p:cNvPr id="14" name="组合 13">
            <a:extLst>
              <a:ext uri="{FF2B5EF4-FFF2-40B4-BE49-F238E27FC236}">
                <a16:creationId xmlns:a16="http://schemas.microsoft.com/office/drawing/2014/main" id="{D042EABD-1E77-4C65-AE7C-E0BDEB8C1540}"/>
              </a:ext>
            </a:extLst>
          </p:cNvPr>
          <p:cNvGrpSpPr/>
          <p:nvPr/>
        </p:nvGrpSpPr>
        <p:grpSpPr>
          <a:xfrm>
            <a:off x="925225" y="484441"/>
            <a:ext cx="11512319" cy="7057559"/>
            <a:chOff x="925225" y="484441"/>
            <a:chExt cx="11512319" cy="7057559"/>
          </a:xfrm>
        </p:grpSpPr>
        <p:sp>
          <p:nvSpPr>
            <p:cNvPr id="11" name="矩形 10">
              <a:extLst>
                <a:ext uri="{FF2B5EF4-FFF2-40B4-BE49-F238E27FC236}">
                  <a16:creationId xmlns:a16="http://schemas.microsoft.com/office/drawing/2014/main" id="{3CBB04F8-1660-3D48-93B7-32819BD1447D}"/>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19" name="矩形: 圆角 4">
              <a:extLst>
                <a:ext uri="{FF2B5EF4-FFF2-40B4-BE49-F238E27FC236}">
                  <a16:creationId xmlns:a16="http://schemas.microsoft.com/office/drawing/2014/main" id="{4293FDBB-A67C-DF48-9F87-F508921FD58D}"/>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0" name="矩形: 圆角 4">
              <a:extLst>
                <a:ext uri="{FF2B5EF4-FFF2-40B4-BE49-F238E27FC236}">
                  <a16:creationId xmlns:a16="http://schemas.microsoft.com/office/drawing/2014/main" id="{A5B6860A-D2DA-EC44-A0F6-3333FD851C07}"/>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1" name="矩形: 圆角 4">
              <a:extLst>
                <a:ext uri="{FF2B5EF4-FFF2-40B4-BE49-F238E27FC236}">
                  <a16:creationId xmlns:a16="http://schemas.microsoft.com/office/drawing/2014/main" id="{CA9801EF-7B48-F544-BF20-D935C4920920}"/>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5" name="矩形: 圆角 4">
              <a:extLst>
                <a:ext uri="{FF2B5EF4-FFF2-40B4-BE49-F238E27FC236}">
                  <a16:creationId xmlns:a16="http://schemas.microsoft.com/office/drawing/2014/main" id="{4D90B257-0310-41AB-B45C-7FCA2B242B87}"/>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6" name="矩形: 圆角 4">
              <a:extLst>
                <a:ext uri="{FF2B5EF4-FFF2-40B4-BE49-F238E27FC236}">
                  <a16:creationId xmlns:a16="http://schemas.microsoft.com/office/drawing/2014/main" id="{8B773F0E-9FAF-44E8-AF55-42A9FAE5F8DC}"/>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37" name="组合 36">
            <a:extLst>
              <a:ext uri="{FF2B5EF4-FFF2-40B4-BE49-F238E27FC236}">
                <a16:creationId xmlns:a16="http://schemas.microsoft.com/office/drawing/2014/main" id="{00F91519-A9D8-4CF4-A877-44F9E5D23557}"/>
              </a:ext>
            </a:extLst>
          </p:cNvPr>
          <p:cNvGrpSpPr/>
          <p:nvPr/>
        </p:nvGrpSpPr>
        <p:grpSpPr>
          <a:xfrm rot="15433288">
            <a:off x="2244189" y="-1939496"/>
            <a:ext cx="8481704" cy="9397093"/>
            <a:chOff x="4297364" y="903288"/>
            <a:chExt cx="2946834" cy="3067178"/>
          </a:xfrm>
          <a:solidFill>
            <a:schemeClr val="accent1">
              <a:alpha val="3000"/>
            </a:schemeClr>
          </a:solidFill>
        </p:grpSpPr>
        <p:sp>
          <p:nvSpPr>
            <p:cNvPr id="38" name="Freeform 5">
              <a:extLst>
                <a:ext uri="{FF2B5EF4-FFF2-40B4-BE49-F238E27FC236}">
                  <a16:creationId xmlns:a16="http://schemas.microsoft.com/office/drawing/2014/main" id="{EFC7FF09-1FE1-4E57-BD49-44F5B2B7C7AA}"/>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 name="Freeform 7">
              <a:extLst>
                <a:ext uri="{FF2B5EF4-FFF2-40B4-BE49-F238E27FC236}">
                  <a16:creationId xmlns:a16="http://schemas.microsoft.com/office/drawing/2014/main" id="{55CC40B5-A948-4530-9AB4-82DDC9C1A9A2}"/>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0" name="Freeform 9">
              <a:extLst>
                <a:ext uri="{FF2B5EF4-FFF2-40B4-BE49-F238E27FC236}">
                  <a16:creationId xmlns:a16="http://schemas.microsoft.com/office/drawing/2014/main" id="{B785B5D8-D6B1-4C30-B559-61754B522DF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1" name="Freeform 10">
              <a:extLst>
                <a:ext uri="{FF2B5EF4-FFF2-40B4-BE49-F238E27FC236}">
                  <a16:creationId xmlns:a16="http://schemas.microsoft.com/office/drawing/2014/main" id="{0C62E8E4-814C-4498-AD79-76FAB5495297}"/>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 name="Freeform 11">
              <a:extLst>
                <a:ext uri="{FF2B5EF4-FFF2-40B4-BE49-F238E27FC236}">
                  <a16:creationId xmlns:a16="http://schemas.microsoft.com/office/drawing/2014/main" id="{D95239A0-D2B6-43DE-930C-C5E1FC350C51}"/>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Tree>
    <p:extLst>
      <p:ext uri="{BB962C8B-B14F-4D97-AF65-F5344CB8AC3E}">
        <p14:creationId xmlns:p14="http://schemas.microsoft.com/office/powerpoint/2010/main" val="31857395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500" fill="hold"/>
                                        <p:tgtEl>
                                          <p:spTgt spid="23"/>
                                        </p:tgtEl>
                                        <p:attrNameLst>
                                          <p:attrName>ppt_w</p:attrName>
                                        </p:attrNameLst>
                                      </p:cBhvr>
                                      <p:tavLst>
                                        <p:tav tm="0">
                                          <p:val>
                                            <p:fltVal val="0"/>
                                          </p:val>
                                        </p:tav>
                                        <p:tav tm="100000">
                                          <p:val>
                                            <p:strVal val="#ppt_w"/>
                                          </p:val>
                                        </p:tav>
                                      </p:tavLst>
                                    </p:anim>
                                    <p:anim calcmode="lin" valueType="num">
                                      <p:cBhvr>
                                        <p:cTn id="20" dur="500" fill="hold"/>
                                        <p:tgtEl>
                                          <p:spTgt spid="23"/>
                                        </p:tgtEl>
                                        <p:attrNameLst>
                                          <p:attrName>ppt_h</p:attrName>
                                        </p:attrNameLst>
                                      </p:cBhvr>
                                      <p:tavLst>
                                        <p:tav tm="0">
                                          <p:val>
                                            <p:fltVal val="0"/>
                                          </p:val>
                                        </p:tav>
                                        <p:tav tm="100000">
                                          <p:val>
                                            <p:strVal val="#ppt_h"/>
                                          </p:val>
                                        </p:tav>
                                      </p:tavLst>
                                    </p:anim>
                                    <p:animEffect transition="in" filter="fade">
                                      <p:cBhvr>
                                        <p:cTn id="21" dur="500"/>
                                        <p:tgtEl>
                                          <p:spTgt spid="23"/>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500" fill="hold"/>
                                        <p:tgtEl>
                                          <p:spTgt spid="34"/>
                                        </p:tgtEl>
                                        <p:attrNameLst>
                                          <p:attrName>ppt_w</p:attrName>
                                        </p:attrNameLst>
                                      </p:cBhvr>
                                      <p:tavLst>
                                        <p:tav tm="0">
                                          <p:val>
                                            <p:fltVal val="0"/>
                                          </p:val>
                                        </p:tav>
                                        <p:tav tm="100000">
                                          <p:val>
                                            <p:strVal val="#ppt_w"/>
                                          </p:val>
                                        </p:tav>
                                      </p:tavLst>
                                    </p:anim>
                                    <p:anim calcmode="lin" valueType="num">
                                      <p:cBhvr>
                                        <p:cTn id="26" dur="500" fill="hold"/>
                                        <p:tgtEl>
                                          <p:spTgt spid="34"/>
                                        </p:tgtEl>
                                        <p:attrNameLst>
                                          <p:attrName>ppt_h</p:attrName>
                                        </p:attrNameLst>
                                      </p:cBhvr>
                                      <p:tavLst>
                                        <p:tav tm="0">
                                          <p:val>
                                            <p:fltVal val="0"/>
                                          </p:val>
                                        </p:tav>
                                        <p:tav tm="100000">
                                          <p:val>
                                            <p:strVal val="#ppt_h"/>
                                          </p:val>
                                        </p:tav>
                                      </p:tavLst>
                                    </p:anim>
                                    <p:animEffect transition="in" filter="fade">
                                      <p:cBhvr>
                                        <p:cTn id="27" dur="500"/>
                                        <p:tgtEl>
                                          <p:spTgt spid="34"/>
                                        </p:tgtEl>
                                      </p:cBhvr>
                                    </p:animEffect>
                                  </p:childTnLst>
                                </p:cTn>
                              </p:par>
                              <p:par>
                                <p:cTn id="28" presetID="21" presetClass="entr" presetSubtype="1" fill="hold" nodeType="withEffect">
                                  <p:stCondLst>
                                    <p:cond delay="1000"/>
                                  </p:stCondLst>
                                  <p:childTnLst>
                                    <p:set>
                                      <p:cBhvr>
                                        <p:cTn id="29" dur="1" fill="hold">
                                          <p:stCondLst>
                                            <p:cond delay="0"/>
                                          </p:stCondLst>
                                        </p:cTn>
                                        <p:tgtEl>
                                          <p:spTgt spid="37"/>
                                        </p:tgtEl>
                                        <p:attrNameLst>
                                          <p:attrName>style.visibility</p:attrName>
                                        </p:attrNameLst>
                                      </p:cBhvr>
                                      <p:to>
                                        <p:strVal val="visible"/>
                                      </p:to>
                                    </p:set>
                                    <p:animEffect transition="in" filter="wheel(1)">
                                      <p:cBhvr>
                                        <p:cTn id="30"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3" grpId="0"/>
      <p:bldP spid="3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6">
            <a:extLst>
              <a:ext uri="{FF2B5EF4-FFF2-40B4-BE49-F238E27FC236}">
                <a16:creationId xmlns:a16="http://schemas.microsoft.com/office/drawing/2014/main" id="{1FCE73D2-B77D-C34D-8259-9B86B62C5145}"/>
              </a:ext>
            </a:extLst>
          </p:cNvPr>
          <p:cNvSpPr/>
          <p:nvPr/>
        </p:nvSpPr>
        <p:spPr>
          <a:xfrm rot="5400000">
            <a:off x="6549293" y="1878474"/>
            <a:ext cx="669608" cy="290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8" name="TextBox 7">
            <a:extLst>
              <a:ext uri="{FF2B5EF4-FFF2-40B4-BE49-F238E27FC236}">
                <a16:creationId xmlns:a16="http://schemas.microsoft.com/office/drawing/2014/main" id="{826CA926-C56E-2448-A183-B24D90EE4AA9}"/>
              </a:ext>
            </a:extLst>
          </p:cNvPr>
          <p:cNvSpPr txBox="1"/>
          <p:nvPr/>
        </p:nvSpPr>
        <p:spPr>
          <a:xfrm>
            <a:off x="7156708" y="2066349"/>
            <a:ext cx="2646878"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回归测试选择</a:t>
            </a:r>
          </a:p>
        </p:txBody>
      </p:sp>
      <p:sp>
        <p:nvSpPr>
          <p:cNvPr id="9" name="Google Shape;86;p19">
            <a:extLst>
              <a:ext uri="{FF2B5EF4-FFF2-40B4-BE49-F238E27FC236}">
                <a16:creationId xmlns:a16="http://schemas.microsoft.com/office/drawing/2014/main" id="{1C22279F-9D17-2D45-91E1-4A2644C72660}"/>
              </a:ext>
            </a:extLst>
          </p:cNvPr>
          <p:cNvSpPr txBox="1"/>
          <p:nvPr/>
        </p:nvSpPr>
        <p:spPr>
          <a:xfrm>
            <a:off x="7170183" y="1663257"/>
            <a:ext cx="3877297" cy="434269"/>
          </a:xfrm>
          <a:prstGeom prst="rect">
            <a:avLst/>
          </a:prstGeom>
          <a:noFill/>
          <a:ln>
            <a:noFill/>
          </a:ln>
        </p:spPr>
        <p:txBody>
          <a:bodyPr spcFirstLastPara="1" wrap="square" lIns="91425" tIns="45700" rIns="91425" bIns="45700" anchor="t" anchorCtr="0">
            <a:noAutofit/>
          </a:bodyPr>
          <a:lstStyle/>
          <a:p>
            <a:pPr lvl="0"/>
            <a:r>
              <a:rPr lang="en" sz="2400" dirty="0">
                <a:solidFill>
                  <a:schemeClr val="tx1">
                    <a:lumMod val="75000"/>
                    <a:lumOff val="25000"/>
                  </a:schemeClr>
                </a:solidFill>
                <a:cs typeface="+mn-ea"/>
                <a:sym typeface="+mn-lt"/>
              </a:rPr>
              <a:t>Regression test selection</a:t>
            </a:r>
            <a:endParaRPr sz="2400" b="0" i="0" u="none" strike="noStrike" cap="none" dirty="0">
              <a:solidFill>
                <a:schemeClr val="tx1">
                  <a:lumMod val="75000"/>
                  <a:lumOff val="25000"/>
                </a:schemeClr>
              </a:solidFill>
              <a:cs typeface="+mn-ea"/>
              <a:sym typeface="+mn-lt"/>
            </a:endParaRPr>
          </a:p>
        </p:txBody>
      </p:sp>
      <p:sp>
        <p:nvSpPr>
          <p:cNvPr id="10" name="TextBox 24">
            <a:extLst>
              <a:ext uri="{FF2B5EF4-FFF2-40B4-BE49-F238E27FC236}">
                <a16:creationId xmlns:a16="http://schemas.microsoft.com/office/drawing/2014/main" id="{528C1E58-D03E-9744-8158-9962E9E7345A}"/>
              </a:ext>
            </a:extLst>
          </p:cNvPr>
          <p:cNvSpPr txBox="1"/>
          <p:nvPr/>
        </p:nvSpPr>
        <p:spPr>
          <a:xfrm>
            <a:off x="6612708" y="2699862"/>
            <a:ext cx="4750807" cy="3285883"/>
          </a:xfrm>
          <a:prstGeom prst="rect">
            <a:avLst/>
          </a:prstGeom>
          <a:noFill/>
        </p:spPr>
        <p:txBody>
          <a:bodyPr wrap="square" lIns="91423" tIns="45712" rIns="91423" bIns="45712" rtlCol="0">
            <a:spAutoFit/>
          </a:bodyPr>
          <a:lstStyle/>
          <a:p>
            <a:pPr lvl="0" defTabSz="1217930">
              <a:lnSpc>
                <a:spcPct val="150000"/>
              </a:lnSpc>
              <a:defRPr/>
            </a:pPr>
            <a:r>
              <a:rPr lang="zh-CN" altLang="en-US" sz="1400" dirty="0">
                <a:solidFill>
                  <a:schemeClr val="bg1">
                    <a:lumMod val="50000"/>
                  </a:schemeClr>
                </a:solidFill>
                <a:cs typeface="+mn-ea"/>
                <a:sym typeface="+mn-lt"/>
              </a:rPr>
              <a:t>回归测试是软件开发的重要组成部分。在每次代码更改之后，开发人员运行回归测试套件中的测试，以确保代码的更改不会破坏任何现有功能。然而，当回归测试套件包含许多测试时，在每次更改之后运行所有测试非常耗时，并减慢了软件开发过程。回归测试选择</a:t>
            </a:r>
            <a:r>
              <a:rPr lang="en-US" altLang="zh-CN" sz="1400" dirty="0">
                <a:solidFill>
                  <a:schemeClr val="bg1">
                    <a:lumMod val="50000"/>
                  </a:schemeClr>
                </a:solidFill>
                <a:cs typeface="+mn-ea"/>
                <a:sym typeface="+mn-lt"/>
              </a:rPr>
              <a:t>(</a:t>
            </a:r>
            <a:r>
              <a:rPr lang="en" altLang="zh-CN" sz="1400" dirty="0">
                <a:solidFill>
                  <a:schemeClr val="bg1">
                    <a:lumMod val="50000"/>
                  </a:schemeClr>
                </a:solidFill>
                <a:cs typeface="+mn-ea"/>
                <a:sym typeface="+mn-lt"/>
              </a:rPr>
              <a:t>RTS)</a:t>
            </a:r>
            <a:r>
              <a:rPr lang="zh-CN" altLang="en-US" sz="1400" dirty="0">
                <a:solidFill>
                  <a:schemeClr val="bg1">
                    <a:lumMod val="50000"/>
                  </a:schemeClr>
                </a:solidFill>
                <a:cs typeface="+mn-ea"/>
                <a:sym typeface="+mn-lt"/>
              </a:rPr>
              <a:t>是通过选择只运行受更改影响的测试来降低回归测试成本的一种方法。</a:t>
            </a:r>
            <a:r>
              <a:rPr lang="en" altLang="zh-CN" sz="1400" dirty="0">
                <a:solidFill>
                  <a:schemeClr val="bg1">
                    <a:lumMod val="50000"/>
                  </a:schemeClr>
                </a:solidFill>
                <a:cs typeface="+mn-ea"/>
                <a:sym typeface="+mn-lt"/>
              </a:rPr>
              <a:t>RTS</a:t>
            </a:r>
            <a:r>
              <a:rPr lang="zh-CN" altLang="en-US" sz="1400" dirty="0">
                <a:solidFill>
                  <a:schemeClr val="bg1">
                    <a:lumMod val="50000"/>
                  </a:schemeClr>
                </a:solidFill>
                <a:cs typeface="+mn-ea"/>
                <a:sym typeface="+mn-lt"/>
              </a:rPr>
              <a:t>技术的工作原理是找到每个测试的依赖关系，并选择受到更改影响的测试。运行更少但必要的测试可以加快回归测试，同时确保不会错过任何受到代码变更影响的测试用例。</a:t>
            </a:r>
            <a:endParaRPr kumimoji="0" lang="zh-CN" altLang="en-US" sz="1400" b="0" i="0" u="none" strike="noStrike" kern="1200" cap="none" spc="0" normalizeH="0" baseline="0" noProof="0" dirty="0">
              <a:ln>
                <a:noFill/>
              </a:ln>
              <a:solidFill>
                <a:schemeClr val="bg1">
                  <a:lumMod val="50000"/>
                </a:schemeClr>
              </a:solidFill>
              <a:effectLst/>
              <a:uLnTx/>
              <a:uFillTx/>
              <a:cs typeface="+mn-ea"/>
              <a:sym typeface="+mn-lt"/>
            </a:endParaRPr>
          </a:p>
        </p:txBody>
      </p:sp>
      <p:grpSp>
        <p:nvGrpSpPr>
          <p:cNvPr id="36" name="组合 35">
            <a:extLst>
              <a:ext uri="{FF2B5EF4-FFF2-40B4-BE49-F238E27FC236}">
                <a16:creationId xmlns:a16="http://schemas.microsoft.com/office/drawing/2014/main" id="{E0335D21-CFFE-4D31-BA65-4F7FF6375CAB}"/>
              </a:ext>
            </a:extLst>
          </p:cNvPr>
          <p:cNvGrpSpPr/>
          <p:nvPr/>
        </p:nvGrpSpPr>
        <p:grpSpPr>
          <a:xfrm rot="15433288">
            <a:off x="2287444" y="-1269546"/>
            <a:ext cx="8481704" cy="9397093"/>
            <a:chOff x="4297364" y="903288"/>
            <a:chExt cx="2946834" cy="3067178"/>
          </a:xfrm>
          <a:solidFill>
            <a:schemeClr val="bg1">
              <a:lumMod val="65000"/>
              <a:alpha val="3000"/>
            </a:schemeClr>
          </a:solidFill>
        </p:grpSpPr>
        <p:sp>
          <p:nvSpPr>
            <p:cNvPr id="37" name="Freeform 5">
              <a:extLst>
                <a:ext uri="{FF2B5EF4-FFF2-40B4-BE49-F238E27FC236}">
                  <a16:creationId xmlns:a16="http://schemas.microsoft.com/office/drawing/2014/main" id="{82B87F54-CF51-478A-B5F8-64792808BB51}"/>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8" name="Freeform 7">
              <a:extLst>
                <a:ext uri="{FF2B5EF4-FFF2-40B4-BE49-F238E27FC236}">
                  <a16:creationId xmlns:a16="http://schemas.microsoft.com/office/drawing/2014/main" id="{AA6EBCB5-7D0A-4BA7-B93C-64760DD58C48}"/>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9" name="Freeform 9">
              <a:extLst>
                <a:ext uri="{FF2B5EF4-FFF2-40B4-BE49-F238E27FC236}">
                  <a16:creationId xmlns:a16="http://schemas.microsoft.com/office/drawing/2014/main" id="{FEE0D6DC-490A-468C-A468-59FFC93B3EF3}"/>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0" name="Freeform 10">
              <a:extLst>
                <a:ext uri="{FF2B5EF4-FFF2-40B4-BE49-F238E27FC236}">
                  <a16:creationId xmlns:a16="http://schemas.microsoft.com/office/drawing/2014/main" id="{76936440-BA84-4037-90FF-A67F905EA560}"/>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 name="Freeform 11">
              <a:extLst>
                <a:ext uri="{FF2B5EF4-FFF2-40B4-BE49-F238E27FC236}">
                  <a16:creationId xmlns:a16="http://schemas.microsoft.com/office/drawing/2014/main" id="{7118B157-D10D-4123-9BA7-4FA98EA60307}"/>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sp>
        <p:nvSpPr>
          <p:cNvPr id="42" name="íṧlíḍè">
            <a:extLst>
              <a:ext uri="{FF2B5EF4-FFF2-40B4-BE49-F238E27FC236}">
                <a16:creationId xmlns:a16="http://schemas.microsoft.com/office/drawing/2014/main" id="{C3940216-E19F-4889-9CEF-B185FEA482CE}"/>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43" name="ïş1ídè">
            <a:extLst>
              <a:ext uri="{FF2B5EF4-FFF2-40B4-BE49-F238E27FC236}">
                <a16:creationId xmlns:a16="http://schemas.microsoft.com/office/drawing/2014/main" id="{E944EE76-357A-47D4-A629-ABDCA4ABD704}"/>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cs typeface="+mn-ea"/>
                <a:sym typeface="+mn-lt"/>
              </a:rPr>
              <a:t>工具理解</a:t>
            </a:r>
          </a:p>
        </p:txBody>
      </p:sp>
      <p:pic>
        <p:nvPicPr>
          <p:cNvPr id="6" name="图片 5">
            <a:extLst>
              <a:ext uri="{FF2B5EF4-FFF2-40B4-BE49-F238E27FC236}">
                <a16:creationId xmlns:a16="http://schemas.microsoft.com/office/drawing/2014/main" id="{6C957F73-6D1B-49DD-8146-65D5FB034D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5175" y="1612058"/>
            <a:ext cx="5103000" cy="3402000"/>
          </a:xfrm>
          <a:prstGeom prst="rect">
            <a:avLst/>
          </a:prstGeom>
        </p:spPr>
      </p:pic>
      <p:grpSp>
        <p:nvGrpSpPr>
          <p:cNvPr id="44" name="组合 43">
            <a:extLst>
              <a:ext uri="{FF2B5EF4-FFF2-40B4-BE49-F238E27FC236}">
                <a16:creationId xmlns:a16="http://schemas.microsoft.com/office/drawing/2014/main" id="{5A11AC6B-4BF9-48CA-8193-8556EE06BBD4}"/>
              </a:ext>
            </a:extLst>
          </p:cNvPr>
          <p:cNvGrpSpPr/>
          <p:nvPr/>
        </p:nvGrpSpPr>
        <p:grpSpPr>
          <a:xfrm>
            <a:off x="925225" y="484441"/>
            <a:ext cx="11512319" cy="7057559"/>
            <a:chOff x="925225" y="484441"/>
            <a:chExt cx="11512319" cy="7057559"/>
          </a:xfrm>
        </p:grpSpPr>
        <p:sp>
          <p:nvSpPr>
            <p:cNvPr id="45" name="矩形 44">
              <a:extLst>
                <a:ext uri="{FF2B5EF4-FFF2-40B4-BE49-F238E27FC236}">
                  <a16:creationId xmlns:a16="http://schemas.microsoft.com/office/drawing/2014/main" id="{FB60BD70-05AE-4B15-94DF-35692FACDE07}"/>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46" name="矩形: 圆角 4">
              <a:extLst>
                <a:ext uri="{FF2B5EF4-FFF2-40B4-BE49-F238E27FC236}">
                  <a16:creationId xmlns:a16="http://schemas.microsoft.com/office/drawing/2014/main" id="{01D16F3F-D6CC-4C89-B9F9-B85AA93C31DD}"/>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7" name="矩形: 圆角 4">
              <a:extLst>
                <a:ext uri="{FF2B5EF4-FFF2-40B4-BE49-F238E27FC236}">
                  <a16:creationId xmlns:a16="http://schemas.microsoft.com/office/drawing/2014/main" id="{5D16DBD0-1B28-4350-9A7F-D7AEB168BA59}"/>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8" name="矩形: 圆角 4">
              <a:extLst>
                <a:ext uri="{FF2B5EF4-FFF2-40B4-BE49-F238E27FC236}">
                  <a16:creationId xmlns:a16="http://schemas.microsoft.com/office/drawing/2014/main" id="{65E55628-9577-4599-9429-626A41BFEE27}"/>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9" name="矩形: 圆角 4">
              <a:extLst>
                <a:ext uri="{FF2B5EF4-FFF2-40B4-BE49-F238E27FC236}">
                  <a16:creationId xmlns:a16="http://schemas.microsoft.com/office/drawing/2014/main" id="{7B0ABD40-C4AE-420F-A3A7-2B5B6A69AE65}"/>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0" name="矩形: 圆角 4">
              <a:extLst>
                <a:ext uri="{FF2B5EF4-FFF2-40B4-BE49-F238E27FC236}">
                  <a16:creationId xmlns:a16="http://schemas.microsoft.com/office/drawing/2014/main" id="{13971591-410D-4DFF-8E94-CA02A2B768DE}"/>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38805871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1" presetClass="entr" presetSubtype="1" fill="hold" nodeType="withEffect">
                                  <p:stCondLst>
                                    <p:cond delay="1000"/>
                                  </p:stCondLst>
                                  <p:childTnLst>
                                    <p:set>
                                      <p:cBhvr>
                                        <p:cTn id="12" dur="1" fill="hold">
                                          <p:stCondLst>
                                            <p:cond delay="0"/>
                                          </p:stCondLst>
                                        </p:cTn>
                                        <p:tgtEl>
                                          <p:spTgt spid="36"/>
                                        </p:tgtEl>
                                        <p:attrNameLst>
                                          <p:attrName>style.visibility</p:attrName>
                                        </p:attrNameLst>
                                      </p:cBhvr>
                                      <p:to>
                                        <p:strVal val="visible"/>
                                      </p:to>
                                    </p:set>
                                    <p:animEffect transition="in" filter="wheel(1)">
                                      <p:cBhvr>
                                        <p:cTn id="13"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7">
            <a:extLst>
              <a:ext uri="{FF2B5EF4-FFF2-40B4-BE49-F238E27FC236}">
                <a16:creationId xmlns:a16="http://schemas.microsoft.com/office/drawing/2014/main" id="{62521C99-EFA4-FF48-833D-4379C363D267}"/>
              </a:ext>
            </a:extLst>
          </p:cNvPr>
          <p:cNvSpPr txBox="1"/>
          <p:nvPr/>
        </p:nvSpPr>
        <p:spPr>
          <a:xfrm>
            <a:off x="8999224" y="449756"/>
            <a:ext cx="2055371" cy="1569660"/>
          </a:xfrm>
          <a:prstGeom prst="rect">
            <a:avLst/>
          </a:prstGeom>
          <a:noFill/>
        </p:spPr>
        <p:txBody>
          <a:bodyPr wrap="none" rtlCol="0">
            <a:spAutoFit/>
          </a:bodyPr>
          <a:lstStyle/>
          <a:p>
            <a:r>
              <a:rPr lang="en-US" sz="9600" b="1" dirty="0">
                <a:solidFill>
                  <a:schemeClr val="bg1">
                    <a:lumMod val="95000"/>
                  </a:schemeClr>
                </a:solidFill>
                <a:cs typeface="+mn-ea"/>
                <a:sym typeface="+mn-lt"/>
              </a:rPr>
              <a:t>0</a:t>
            </a:r>
            <a:r>
              <a:rPr lang="en-US" altLang="zh-CN" sz="9600" b="1" dirty="0">
                <a:solidFill>
                  <a:schemeClr val="bg1">
                    <a:lumMod val="95000"/>
                  </a:schemeClr>
                </a:solidFill>
                <a:cs typeface="+mn-ea"/>
                <a:sym typeface="+mn-lt"/>
              </a:rPr>
              <a:t>5</a:t>
            </a:r>
            <a:r>
              <a:rPr lang="en-US" sz="9600" b="1" dirty="0">
                <a:solidFill>
                  <a:schemeClr val="bg1">
                    <a:lumMod val="95000"/>
                  </a:schemeClr>
                </a:solidFill>
                <a:cs typeface="+mn-ea"/>
                <a:sym typeface="+mn-lt"/>
              </a:rPr>
              <a:t>.</a:t>
            </a:r>
          </a:p>
        </p:txBody>
      </p:sp>
      <p:sp>
        <p:nvSpPr>
          <p:cNvPr id="9" name="TextBox 7">
            <a:extLst>
              <a:ext uri="{FF2B5EF4-FFF2-40B4-BE49-F238E27FC236}">
                <a16:creationId xmlns:a16="http://schemas.microsoft.com/office/drawing/2014/main" id="{C550D40E-8230-574F-817E-B9D29CE4848C}"/>
              </a:ext>
            </a:extLst>
          </p:cNvPr>
          <p:cNvSpPr txBox="1"/>
          <p:nvPr/>
        </p:nvSpPr>
        <p:spPr>
          <a:xfrm>
            <a:off x="6735226" y="1899939"/>
            <a:ext cx="3283463" cy="584775"/>
          </a:xfrm>
          <a:prstGeom prst="rect">
            <a:avLst/>
          </a:prstGeom>
          <a:noFill/>
        </p:spPr>
        <p:txBody>
          <a:bodyPr wrap="none" rtlCol="0">
            <a:spAutoFit/>
          </a:bodyPr>
          <a:lstStyle/>
          <a:p>
            <a:r>
              <a:rPr lang="en-US" altLang="zh-CN" sz="3200" dirty="0">
                <a:solidFill>
                  <a:schemeClr val="tx1">
                    <a:lumMod val="75000"/>
                    <a:lumOff val="25000"/>
                  </a:schemeClr>
                </a:solidFill>
                <a:cs typeface="+mn-ea"/>
                <a:sym typeface="+mn-lt"/>
              </a:rPr>
              <a:t>STARTS</a:t>
            </a:r>
            <a:r>
              <a:rPr lang="zh-CN" altLang="en-US" sz="3200" dirty="0">
                <a:solidFill>
                  <a:schemeClr val="tx1">
                    <a:lumMod val="75000"/>
                    <a:lumOff val="25000"/>
                  </a:schemeClr>
                </a:solidFill>
                <a:cs typeface="+mn-ea"/>
                <a:sym typeface="+mn-lt"/>
              </a:rPr>
              <a:t>基本思路</a:t>
            </a:r>
          </a:p>
        </p:txBody>
      </p:sp>
      <p:sp>
        <p:nvSpPr>
          <p:cNvPr id="12" name="矩形 11">
            <a:extLst>
              <a:ext uri="{FF2B5EF4-FFF2-40B4-BE49-F238E27FC236}">
                <a16:creationId xmlns:a16="http://schemas.microsoft.com/office/drawing/2014/main" id="{C30F508C-95E2-C347-9466-DA39298FBC65}"/>
              </a:ext>
            </a:extLst>
          </p:cNvPr>
          <p:cNvSpPr/>
          <p:nvPr/>
        </p:nvSpPr>
        <p:spPr>
          <a:xfrm>
            <a:off x="6735226" y="2484715"/>
            <a:ext cx="3969350" cy="3404022"/>
          </a:xfrm>
          <a:prstGeom prst="rect">
            <a:avLst/>
          </a:prstGeom>
        </p:spPr>
        <p:txBody>
          <a:bodyPr wrap="square" lIns="91433" tIns="45716" rIns="91433" bIns="45716">
            <a:spAutoFit/>
          </a:bodyPr>
          <a:lstStyle/>
          <a:p>
            <a:pPr>
              <a:lnSpc>
                <a:spcPts val="2000"/>
              </a:lnSpc>
              <a:defRPr/>
            </a:pPr>
            <a:r>
              <a:rPr lang="en" altLang="zh-CN" sz="1600" dirty="0">
                <a:solidFill>
                  <a:schemeClr val="bg1">
                    <a:lumMod val="50000"/>
                  </a:schemeClr>
                </a:solidFill>
                <a:cs typeface="+mn-ea"/>
                <a:sym typeface="+mn-lt"/>
              </a:rPr>
              <a:t>STARTS </a:t>
            </a:r>
            <a:r>
              <a:rPr lang="zh-CN" altLang="en" sz="1600" dirty="0">
                <a:solidFill>
                  <a:schemeClr val="bg1">
                    <a:lumMod val="50000"/>
                  </a:schemeClr>
                </a:solidFill>
                <a:cs typeface="+mn-ea"/>
                <a:sym typeface="+mn-lt"/>
              </a:rPr>
              <a:t>是一个</a:t>
            </a:r>
            <a:r>
              <a:rPr lang="zh-CN" altLang="en-US" sz="1600" dirty="0">
                <a:solidFill>
                  <a:schemeClr val="bg1">
                    <a:lumMod val="50000"/>
                  </a:schemeClr>
                </a:solidFill>
                <a:cs typeface="+mn-ea"/>
                <a:sym typeface="+mn-lt"/>
              </a:rPr>
              <a:t>静态回归测试选择工具，它只使用编译时信息，在没有实际执行程序的情况下对程序进行自动化分析。</a:t>
            </a:r>
            <a:r>
              <a:rPr lang="en" altLang="zh-CN" sz="1600" dirty="0">
                <a:solidFill>
                  <a:schemeClr val="bg1">
                    <a:lumMod val="50000"/>
                  </a:schemeClr>
                </a:solidFill>
                <a:cs typeface="+mn-ea"/>
                <a:sym typeface="+mn-lt"/>
              </a:rPr>
              <a:t>STARTS</a:t>
            </a:r>
            <a:r>
              <a:rPr lang="zh-CN" altLang="en-US" sz="1600" dirty="0">
                <a:solidFill>
                  <a:schemeClr val="bg1">
                    <a:lumMod val="50000"/>
                  </a:schemeClr>
                </a:solidFill>
                <a:cs typeface="+mn-ea"/>
                <a:sym typeface="+mn-lt"/>
              </a:rPr>
              <a:t>构造一个与项目中所有类型</a:t>
            </a:r>
            <a:r>
              <a:rPr lang="en-US" altLang="zh-CN" sz="1600" dirty="0">
                <a:solidFill>
                  <a:schemeClr val="bg1">
                    <a:lumMod val="50000"/>
                  </a:schemeClr>
                </a:solidFill>
                <a:cs typeface="+mn-ea"/>
                <a:sym typeface="+mn-lt"/>
              </a:rPr>
              <a:t>(</a:t>
            </a:r>
            <a:r>
              <a:rPr lang="zh-CN" altLang="en-US" sz="1600" dirty="0">
                <a:solidFill>
                  <a:schemeClr val="bg1">
                    <a:lumMod val="50000"/>
                  </a:schemeClr>
                </a:solidFill>
                <a:cs typeface="+mn-ea"/>
                <a:sym typeface="+mn-lt"/>
              </a:rPr>
              <a:t>包括类、接口和枚举</a:t>
            </a:r>
            <a:r>
              <a:rPr lang="en-US" altLang="zh-CN" sz="1600" dirty="0">
                <a:solidFill>
                  <a:schemeClr val="bg1">
                    <a:lumMod val="50000"/>
                  </a:schemeClr>
                </a:solidFill>
                <a:cs typeface="+mn-ea"/>
                <a:sym typeface="+mn-lt"/>
              </a:rPr>
              <a:t>)</a:t>
            </a:r>
            <a:r>
              <a:rPr lang="zh-CN" altLang="en-US" sz="1600" dirty="0">
                <a:solidFill>
                  <a:schemeClr val="bg1">
                    <a:lumMod val="50000"/>
                  </a:schemeClr>
                </a:solidFill>
                <a:cs typeface="+mn-ea"/>
                <a:sym typeface="+mn-lt"/>
              </a:rPr>
              <a:t>相关的依赖关系图，并为每个测试计算一个传递闭包，以找到它的依赖项。</a:t>
            </a:r>
            <a:r>
              <a:rPr lang="en" altLang="zh-CN" sz="1600" dirty="0">
                <a:solidFill>
                  <a:schemeClr val="bg1">
                    <a:lumMod val="50000"/>
                  </a:schemeClr>
                </a:solidFill>
                <a:cs typeface="+mn-ea"/>
                <a:sym typeface="+mn-lt"/>
              </a:rPr>
              <a:t>STARTS</a:t>
            </a:r>
            <a:r>
              <a:rPr lang="zh-CN" altLang="en-US" sz="1600" dirty="0">
                <a:solidFill>
                  <a:schemeClr val="bg1">
                    <a:lumMod val="50000"/>
                  </a:schemeClr>
                </a:solidFill>
                <a:cs typeface="+mn-ea"/>
                <a:sym typeface="+mn-lt"/>
              </a:rPr>
              <a:t>通过计算每个类型对应的已编译类文件的校验和，并将计算得到的校验和与上一次运行中计算得到的校验和进行比较，来确定更改的类型。 结合更改的类型和依赖关系图计算得到传递闭包中可以找到受更改的类型影响的测试。随后</a:t>
            </a:r>
            <a:r>
              <a:rPr lang="en" altLang="zh-CN" sz="1600" dirty="0">
                <a:solidFill>
                  <a:schemeClr val="bg1">
                    <a:lumMod val="50000"/>
                  </a:schemeClr>
                </a:solidFill>
                <a:cs typeface="+mn-ea"/>
                <a:sym typeface="+mn-lt"/>
              </a:rPr>
              <a:t>STARTS</a:t>
            </a:r>
            <a:r>
              <a:rPr lang="zh-CN" altLang="en-US" sz="1600" dirty="0">
                <a:solidFill>
                  <a:schemeClr val="bg1">
                    <a:lumMod val="50000"/>
                  </a:schemeClr>
                </a:solidFill>
                <a:cs typeface="+mn-ea"/>
                <a:sym typeface="+mn-lt"/>
              </a:rPr>
              <a:t>选择运行受影响的测试。</a:t>
            </a:r>
          </a:p>
        </p:txBody>
      </p:sp>
      <p:pic>
        <p:nvPicPr>
          <p:cNvPr id="31" name="图片 30">
            <a:extLst>
              <a:ext uri="{FF2B5EF4-FFF2-40B4-BE49-F238E27FC236}">
                <a16:creationId xmlns:a16="http://schemas.microsoft.com/office/drawing/2014/main" id="{1DDBD893-CE16-4425-96EA-9C5560C1145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741"/>
          <a:stretch/>
        </p:blipFill>
        <p:spPr>
          <a:xfrm>
            <a:off x="0" y="0"/>
            <a:ext cx="6096000" cy="6858000"/>
          </a:xfrm>
          <a:prstGeom prst="rect">
            <a:avLst/>
          </a:prstGeom>
        </p:spPr>
      </p:pic>
    </p:spTree>
    <p:extLst>
      <p:ext uri="{BB962C8B-B14F-4D97-AF65-F5344CB8AC3E}">
        <p14:creationId xmlns:p14="http://schemas.microsoft.com/office/powerpoint/2010/main" val="33395153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4054"/>
                                  </p:iterate>
                                  <p:childTnLst>
                                    <p:set>
                                      <p:cBhvr>
                                        <p:cTn id="6" dur="1" fill="hold">
                                          <p:stCondLst>
                                            <p:cond delay="0"/>
                                          </p:stCondLst>
                                        </p:cTn>
                                        <p:tgtEl>
                                          <p:spTgt spid="12"/>
                                        </p:tgtEl>
                                        <p:attrNameLst>
                                          <p:attrName>style.visibility</p:attrName>
                                        </p:attrNameLst>
                                      </p:cBhvr>
                                      <p:to>
                                        <p:strVal val="visible"/>
                                      </p:to>
                                    </p:set>
                                    <p:anim calcmode="lin" valueType="num">
                                      <p:cBhvr>
                                        <p:cTn id="7" dur="250" fill="hold"/>
                                        <p:tgtEl>
                                          <p:spTgt spid="12"/>
                                        </p:tgtEl>
                                        <p:attrNameLst>
                                          <p:attrName>ppt_w</p:attrName>
                                        </p:attrNameLst>
                                      </p:cBhvr>
                                      <p:tavLst>
                                        <p:tav tm="0">
                                          <p:val>
                                            <p:fltVal val="0"/>
                                          </p:val>
                                        </p:tav>
                                        <p:tav tm="100000">
                                          <p:val>
                                            <p:strVal val="#ppt_w"/>
                                          </p:val>
                                        </p:tav>
                                      </p:tavLst>
                                    </p:anim>
                                    <p:anim calcmode="lin" valueType="num">
                                      <p:cBhvr>
                                        <p:cTn id="8" dur="250" fill="hold"/>
                                        <p:tgtEl>
                                          <p:spTgt spid="12"/>
                                        </p:tgtEl>
                                        <p:attrNameLst>
                                          <p:attrName>ppt_h</p:attrName>
                                        </p:attrNameLst>
                                      </p:cBhvr>
                                      <p:tavLst>
                                        <p:tav tm="0">
                                          <p:val>
                                            <p:fltVal val="0"/>
                                          </p:val>
                                        </p:tav>
                                        <p:tav tm="100000">
                                          <p:val>
                                            <p:strVal val="#ppt_h"/>
                                          </p:val>
                                        </p:tav>
                                      </p:tavLst>
                                    </p:anim>
                                    <p:animEffect transition="in" filter="fade">
                                      <p:cBhvr>
                                        <p:cTn id="9"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a:extLst>
              <a:ext uri="{FF2B5EF4-FFF2-40B4-BE49-F238E27FC236}">
                <a16:creationId xmlns:a16="http://schemas.microsoft.com/office/drawing/2014/main" id="{0B7A7D1F-8EE8-4229-B45A-C1D9B842927A}"/>
              </a:ext>
            </a:extLst>
          </p:cNvPr>
          <p:cNvGrpSpPr/>
          <p:nvPr/>
        </p:nvGrpSpPr>
        <p:grpSpPr>
          <a:xfrm rot="15433288">
            <a:off x="2244189" y="-1939496"/>
            <a:ext cx="8481704" cy="9397093"/>
            <a:chOff x="4297364" y="903288"/>
            <a:chExt cx="2946834" cy="3067178"/>
          </a:xfrm>
          <a:solidFill>
            <a:schemeClr val="bg1">
              <a:lumMod val="65000"/>
              <a:alpha val="3000"/>
            </a:schemeClr>
          </a:solidFill>
        </p:grpSpPr>
        <p:sp>
          <p:nvSpPr>
            <p:cNvPr id="41" name="Freeform 5">
              <a:extLst>
                <a:ext uri="{FF2B5EF4-FFF2-40B4-BE49-F238E27FC236}">
                  <a16:creationId xmlns:a16="http://schemas.microsoft.com/office/drawing/2014/main" id="{727AF858-48E1-4815-8BE4-55EF7F84D337}"/>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 name="Freeform 7">
              <a:extLst>
                <a:ext uri="{FF2B5EF4-FFF2-40B4-BE49-F238E27FC236}">
                  <a16:creationId xmlns:a16="http://schemas.microsoft.com/office/drawing/2014/main" id="{93C62E25-136A-4657-B137-DF0ADF0993A2}"/>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3" name="Freeform 9">
              <a:extLst>
                <a:ext uri="{FF2B5EF4-FFF2-40B4-BE49-F238E27FC236}">
                  <a16:creationId xmlns:a16="http://schemas.microsoft.com/office/drawing/2014/main" id="{31F3E395-8F61-476C-AA43-D2710B267DAC}"/>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4" name="Freeform 10">
              <a:extLst>
                <a:ext uri="{FF2B5EF4-FFF2-40B4-BE49-F238E27FC236}">
                  <a16:creationId xmlns:a16="http://schemas.microsoft.com/office/drawing/2014/main" id="{BB11D12D-4410-4F20-BD4E-4EDC5F042934}"/>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5" name="Freeform 11">
              <a:extLst>
                <a:ext uri="{FF2B5EF4-FFF2-40B4-BE49-F238E27FC236}">
                  <a16:creationId xmlns:a16="http://schemas.microsoft.com/office/drawing/2014/main" id="{36F4F14A-59C7-44AF-AEAE-DB36409090E1}"/>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29" name="TextBox 7">
            <a:extLst>
              <a:ext uri="{FF2B5EF4-FFF2-40B4-BE49-F238E27FC236}">
                <a16:creationId xmlns:a16="http://schemas.microsoft.com/office/drawing/2014/main" id="{0DC2ECE7-2E45-8F49-BE89-BB6EB96293D8}"/>
              </a:ext>
            </a:extLst>
          </p:cNvPr>
          <p:cNvSpPr txBox="1"/>
          <p:nvPr/>
        </p:nvSpPr>
        <p:spPr>
          <a:xfrm>
            <a:off x="6619370" y="1361103"/>
            <a:ext cx="1641988" cy="584775"/>
          </a:xfrm>
          <a:prstGeom prst="rect">
            <a:avLst/>
          </a:prstGeom>
          <a:noFill/>
        </p:spPr>
        <p:txBody>
          <a:bodyPr wrap="none" rtlCol="0">
            <a:spAutoFit/>
          </a:bodyPr>
          <a:lstStyle/>
          <a:p>
            <a:pPr algn="l"/>
            <a:r>
              <a:rPr lang="en-US" altLang="zh-CN" sz="3200" dirty="0">
                <a:solidFill>
                  <a:schemeClr val="tx1">
                    <a:lumMod val="75000"/>
                    <a:lumOff val="25000"/>
                  </a:schemeClr>
                </a:solidFill>
                <a:cs typeface="+mn-ea"/>
                <a:sym typeface="+mn-lt"/>
              </a:rPr>
              <a:t>STARTS</a:t>
            </a:r>
            <a:endParaRPr lang="zh-CN" altLang="en-US" sz="3200" dirty="0">
              <a:solidFill>
                <a:schemeClr val="tx1">
                  <a:lumMod val="75000"/>
                  <a:lumOff val="25000"/>
                </a:schemeClr>
              </a:solidFill>
              <a:cs typeface="+mn-ea"/>
              <a:sym typeface="+mn-lt"/>
            </a:endParaRPr>
          </a:p>
        </p:txBody>
      </p:sp>
      <p:sp>
        <p:nvSpPr>
          <p:cNvPr id="30" name="TextBox 24">
            <a:extLst>
              <a:ext uri="{FF2B5EF4-FFF2-40B4-BE49-F238E27FC236}">
                <a16:creationId xmlns:a16="http://schemas.microsoft.com/office/drawing/2014/main" id="{AB1FF23A-EE4A-8C42-BA4F-E6664BDC9B4A}"/>
              </a:ext>
            </a:extLst>
          </p:cNvPr>
          <p:cNvSpPr txBox="1"/>
          <p:nvPr/>
        </p:nvSpPr>
        <p:spPr>
          <a:xfrm>
            <a:off x="6619370" y="2085914"/>
            <a:ext cx="4364631" cy="583862"/>
          </a:xfrm>
          <a:prstGeom prst="rect">
            <a:avLst/>
          </a:prstGeom>
          <a:noFill/>
        </p:spPr>
        <p:txBody>
          <a:bodyPr wrap="square" lIns="91423" tIns="45712" rIns="91423" bIns="45712" rtlCol="0">
            <a:spAutoFit/>
          </a:bodyPr>
          <a:lstStyle/>
          <a:p>
            <a:pPr defTabSz="1217930">
              <a:lnSpc>
                <a:spcPts val="2000"/>
              </a:lnSpc>
              <a:defRPr/>
            </a:pPr>
            <a:r>
              <a:rPr lang="zh-CN" altLang="en-US" sz="1400" dirty="0">
                <a:solidFill>
                  <a:schemeClr val="bg1">
                    <a:lumMod val="50000"/>
                  </a:schemeClr>
                </a:solidFill>
                <a:cs typeface="+mn-ea"/>
                <a:sym typeface="+mn-lt"/>
              </a:rPr>
              <a:t>实现了基于类防火墙的类级</a:t>
            </a:r>
            <a:r>
              <a:rPr lang="en" altLang="zh-CN" sz="1400" dirty="0">
                <a:solidFill>
                  <a:schemeClr val="bg1">
                    <a:lumMod val="50000"/>
                  </a:schemeClr>
                </a:solidFill>
                <a:cs typeface="+mn-ea"/>
                <a:sym typeface="+mn-lt"/>
              </a:rPr>
              <a:t>SRTS</a:t>
            </a:r>
            <a:r>
              <a:rPr lang="zh-CN" altLang="en" sz="1400" dirty="0">
                <a:solidFill>
                  <a:schemeClr val="bg1">
                    <a:lumMod val="50000"/>
                  </a:schemeClr>
                </a:solidFill>
                <a:cs typeface="+mn-ea"/>
                <a:sym typeface="+mn-lt"/>
              </a:rPr>
              <a:t>（</a:t>
            </a:r>
            <a:r>
              <a:rPr lang="zh-CN" altLang="en-US" sz="1400" dirty="0">
                <a:solidFill>
                  <a:schemeClr val="bg1">
                    <a:lumMod val="50000"/>
                  </a:schemeClr>
                </a:solidFill>
                <a:cs typeface="+mn-ea"/>
                <a:sym typeface="+mn-lt"/>
              </a:rPr>
              <a:t>静态回归测试选择）的</a:t>
            </a:r>
            <a:r>
              <a:rPr lang="en" altLang="zh-CN" sz="1400" dirty="0">
                <a:solidFill>
                  <a:schemeClr val="bg1">
                    <a:lumMod val="50000"/>
                  </a:schemeClr>
                </a:solidFill>
                <a:cs typeface="+mn-ea"/>
                <a:sym typeface="+mn-lt"/>
              </a:rPr>
              <a:t>STARTS</a:t>
            </a:r>
            <a:endParaRPr kumimoji="0" lang="zh-CN" altLang="en-US" sz="1400" b="0" i="0" u="none" strike="noStrike" kern="1200" cap="none" spc="0" normalizeH="0" baseline="0" noProof="0" dirty="0">
              <a:ln>
                <a:noFill/>
              </a:ln>
              <a:solidFill>
                <a:schemeClr val="bg1">
                  <a:lumMod val="50000"/>
                </a:schemeClr>
              </a:solidFill>
              <a:effectLst/>
              <a:uLnTx/>
              <a:uFillTx/>
              <a:cs typeface="+mn-ea"/>
              <a:sym typeface="+mn-lt"/>
            </a:endParaRPr>
          </a:p>
        </p:txBody>
      </p:sp>
      <p:sp>
        <p:nvSpPr>
          <p:cNvPr id="31" name="矩形 30">
            <a:extLst>
              <a:ext uri="{FF2B5EF4-FFF2-40B4-BE49-F238E27FC236}">
                <a16:creationId xmlns:a16="http://schemas.microsoft.com/office/drawing/2014/main" id="{D1CF31C4-F8EB-2140-AAD5-84DA7B93C2A7}"/>
              </a:ext>
            </a:extLst>
          </p:cNvPr>
          <p:cNvSpPr/>
          <p:nvPr/>
        </p:nvSpPr>
        <p:spPr>
          <a:xfrm>
            <a:off x="6642301" y="3626791"/>
            <a:ext cx="4633637" cy="1603701"/>
          </a:xfrm>
          <a:prstGeom prst="rect">
            <a:avLst/>
          </a:prstGeom>
        </p:spPr>
        <p:txBody>
          <a:bodyPr wrap="square" lIns="91433" tIns="45716" rIns="91433" bIns="45716">
            <a:spAutoFit/>
          </a:bodyPr>
          <a:lstStyle/>
          <a:p>
            <a:pPr marL="228600" lvl="0" indent="-228600">
              <a:lnSpc>
                <a:spcPts val="2000"/>
              </a:lnSpc>
              <a:buFont typeface="+mj-lt"/>
              <a:buAutoNum type="arabicPeriod"/>
              <a:defRPr/>
            </a:pPr>
            <a:r>
              <a:rPr lang="zh-CN" altLang="en-US" sz="1200" dirty="0">
                <a:solidFill>
                  <a:schemeClr val="bg1">
                    <a:lumMod val="50000"/>
                  </a:schemeClr>
                </a:solidFill>
                <a:cs typeface="+mn-ea"/>
                <a:sym typeface="+mn-lt"/>
              </a:rPr>
              <a:t>细粒度的程序分析将更加精准的选取出更少的测试用例，但同时也会增加测试依赖计算阶段的开销</a:t>
            </a:r>
            <a:endParaRPr lang="en-US" altLang="zh-CN" sz="1200" dirty="0">
              <a:solidFill>
                <a:schemeClr val="bg1">
                  <a:lumMod val="50000"/>
                </a:schemeClr>
              </a:solidFill>
              <a:cs typeface="+mn-ea"/>
              <a:sym typeface="+mn-lt"/>
            </a:endParaRPr>
          </a:p>
          <a:p>
            <a:pPr marL="228600" lvl="0" indent="-228600">
              <a:lnSpc>
                <a:spcPts val="2000"/>
              </a:lnSpc>
              <a:buFont typeface="+mj-lt"/>
              <a:buAutoNum type="arabicPeriod"/>
              <a:defRPr/>
            </a:pPr>
            <a:r>
              <a:rPr lang="zh-CN" altLang="en-US" sz="1200" dirty="0">
                <a:solidFill>
                  <a:schemeClr val="bg1">
                    <a:lumMod val="50000"/>
                  </a:schemeClr>
                </a:solidFill>
                <a:cs typeface="+mn-ea"/>
                <a:sym typeface="+mn-lt"/>
              </a:rPr>
              <a:t>粗粒度的程序分析虽然能够降低测试依赖计算阶段的开销，但是会选中更多的无关测试，从而增加测试运行阶段的开销</a:t>
            </a:r>
            <a:endParaRPr lang="en-US" altLang="zh-CN" sz="1200" dirty="0">
              <a:solidFill>
                <a:schemeClr val="bg1">
                  <a:lumMod val="50000"/>
                </a:schemeClr>
              </a:solidFill>
              <a:cs typeface="+mn-ea"/>
              <a:sym typeface="+mn-lt"/>
            </a:endParaRPr>
          </a:p>
          <a:p>
            <a:pPr marL="228600" lvl="0" indent="-228600">
              <a:lnSpc>
                <a:spcPts val="2000"/>
              </a:lnSpc>
              <a:buFont typeface="+mj-lt"/>
              <a:buAutoNum type="arabicPeriod"/>
              <a:defRPr/>
            </a:pPr>
            <a:r>
              <a:rPr lang="zh-CN" altLang="en-US" sz="1200" dirty="0">
                <a:solidFill>
                  <a:schemeClr val="bg1">
                    <a:lumMod val="50000"/>
                  </a:schemeClr>
                </a:solidFill>
                <a:cs typeface="+mn-ea"/>
                <a:sym typeface="+mn-lt"/>
              </a:rPr>
              <a:t>细粒度的程序分析会因为过于精准而漏选某些能够暴露缺陷的测试，导致测试选择变得不安全</a:t>
            </a:r>
          </a:p>
        </p:txBody>
      </p:sp>
      <p:sp>
        <p:nvSpPr>
          <p:cNvPr id="32" name="矩形 31">
            <a:extLst>
              <a:ext uri="{FF2B5EF4-FFF2-40B4-BE49-F238E27FC236}">
                <a16:creationId xmlns:a16="http://schemas.microsoft.com/office/drawing/2014/main" id="{40E2ACC4-9F99-3346-826F-5D071FF5A323}"/>
              </a:ext>
            </a:extLst>
          </p:cNvPr>
          <p:cNvSpPr/>
          <p:nvPr/>
        </p:nvSpPr>
        <p:spPr>
          <a:xfrm>
            <a:off x="6637292" y="3075945"/>
            <a:ext cx="3320441" cy="378557"/>
          </a:xfrm>
          <a:prstGeom prst="rect">
            <a:avLst/>
          </a:prstGeom>
        </p:spPr>
        <p:txBody>
          <a:bodyPr wrap="square" lIns="91433" tIns="45716" rIns="91433" bIns="45716">
            <a:spAutoFit/>
          </a:bodyPr>
          <a:lstStyle/>
          <a:p>
            <a:pPr>
              <a:defRPr/>
            </a:pPr>
            <a:r>
              <a:rPr lang="zh-CN" altLang="en-US" sz="1860" b="1" dirty="0">
                <a:solidFill>
                  <a:schemeClr val="tx1">
                    <a:lumMod val="75000"/>
                    <a:lumOff val="25000"/>
                  </a:schemeClr>
                </a:solidFill>
                <a:cs typeface="+mn-ea"/>
                <a:sym typeface="+mn-lt"/>
              </a:rPr>
              <a:t>类级测试选择技术效果最优</a:t>
            </a:r>
            <a:endParaRPr kumimoji="0" lang="zh-CN" altLang="en-US" sz="186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38" name="íṧlíḍè">
            <a:extLst>
              <a:ext uri="{FF2B5EF4-FFF2-40B4-BE49-F238E27FC236}">
                <a16:creationId xmlns:a16="http://schemas.microsoft.com/office/drawing/2014/main" id="{BA29948D-70E6-4A7C-BBA5-10592DCFE53B}"/>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39" name="ïş1ídè">
            <a:extLst>
              <a:ext uri="{FF2B5EF4-FFF2-40B4-BE49-F238E27FC236}">
                <a16:creationId xmlns:a16="http://schemas.microsoft.com/office/drawing/2014/main" id="{DE8933C6-84C1-4191-80BF-BFA3E7643B90}"/>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cs typeface="+mn-ea"/>
                <a:sym typeface="+mn-lt"/>
              </a:rPr>
              <a:t>工具理解</a:t>
            </a:r>
          </a:p>
        </p:txBody>
      </p:sp>
      <p:pic>
        <p:nvPicPr>
          <p:cNvPr id="46" name="图片占位符 3">
            <a:extLst>
              <a:ext uri="{FF2B5EF4-FFF2-40B4-BE49-F238E27FC236}">
                <a16:creationId xmlns:a16="http://schemas.microsoft.com/office/drawing/2014/main" id="{09C6E9B9-ACAC-4722-9129-DFD944C7E11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20204" y="2200520"/>
            <a:ext cx="5411546" cy="3600616"/>
          </a:xfrm>
          <a:custGeom>
            <a:avLst/>
            <a:gdLst>
              <a:gd name="connsiteX0" fmla="*/ 0 w 4181475"/>
              <a:gd name="connsiteY0" fmla="*/ 0 h 2543175"/>
              <a:gd name="connsiteX1" fmla="*/ 1096963 w 4181475"/>
              <a:gd name="connsiteY1" fmla="*/ 0 h 2543175"/>
              <a:gd name="connsiteX2" fmla="*/ 1390650 w 4181475"/>
              <a:gd name="connsiteY2" fmla="*/ 830263 h 2543175"/>
              <a:gd name="connsiteX3" fmla="*/ 1701800 w 4181475"/>
              <a:gd name="connsiteY3" fmla="*/ 0 h 2543175"/>
              <a:gd name="connsiteX4" fmla="*/ 2479675 w 4181475"/>
              <a:gd name="connsiteY4" fmla="*/ 0 h 2543175"/>
              <a:gd name="connsiteX5" fmla="*/ 2803525 w 4181475"/>
              <a:gd name="connsiteY5" fmla="*/ 830263 h 2543175"/>
              <a:gd name="connsiteX6" fmla="*/ 3081338 w 4181475"/>
              <a:gd name="connsiteY6" fmla="*/ 0 h 2543175"/>
              <a:gd name="connsiteX7" fmla="*/ 4181475 w 4181475"/>
              <a:gd name="connsiteY7" fmla="*/ 0 h 2543175"/>
              <a:gd name="connsiteX8" fmla="*/ 3325813 w 4181475"/>
              <a:gd name="connsiteY8" fmla="*/ 2543175 h 2543175"/>
              <a:gd name="connsiteX9" fmla="*/ 2497138 w 4181475"/>
              <a:gd name="connsiteY9" fmla="*/ 2543175 h 2543175"/>
              <a:gd name="connsiteX10" fmla="*/ 2095500 w 4181475"/>
              <a:gd name="connsiteY10" fmla="*/ 1535113 h 2543175"/>
              <a:gd name="connsiteX11" fmla="*/ 1724025 w 4181475"/>
              <a:gd name="connsiteY11" fmla="*/ 2543175 h 2543175"/>
              <a:gd name="connsiteX12" fmla="*/ 896938 w 4181475"/>
              <a:gd name="connsiteY12" fmla="*/ 2543175 h 254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81475" h="2543175">
                <a:moveTo>
                  <a:pt x="0" y="0"/>
                </a:moveTo>
                <a:lnTo>
                  <a:pt x="1096963" y="0"/>
                </a:lnTo>
                <a:lnTo>
                  <a:pt x="1390650" y="830263"/>
                </a:lnTo>
                <a:lnTo>
                  <a:pt x="1701800" y="0"/>
                </a:lnTo>
                <a:lnTo>
                  <a:pt x="2479675" y="0"/>
                </a:lnTo>
                <a:lnTo>
                  <a:pt x="2803525" y="830263"/>
                </a:lnTo>
                <a:lnTo>
                  <a:pt x="3081338" y="0"/>
                </a:lnTo>
                <a:lnTo>
                  <a:pt x="4181475" y="0"/>
                </a:lnTo>
                <a:lnTo>
                  <a:pt x="3325813" y="2543175"/>
                </a:lnTo>
                <a:lnTo>
                  <a:pt x="2497138" y="2543175"/>
                </a:lnTo>
                <a:lnTo>
                  <a:pt x="2095500" y="1535113"/>
                </a:lnTo>
                <a:lnTo>
                  <a:pt x="1724025" y="2543175"/>
                </a:lnTo>
                <a:lnTo>
                  <a:pt x="896938" y="2543175"/>
                </a:lnTo>
                <a:close/>
              </a:path>
            </a:pathLst>
          </a:custGeom>
        </p:spPr>
      </p:pic>
    </p:spTree>
    <p:extLst>
      <p:ext uri="{BB962C8B-B14F-4D97-AF65-F5344CB8AC3E}">
        <p14:creationId xmlns:p14="http://schemas.microsoft.com/office/powerpoint/2010/main" val="6276942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p:cTn id="11" dur="250" fill="hold"/>
                                        <p:tgtEl>
                                          <p:spTgt spid="32"/>
                                        </p:tgtEl>
                                        <p:attrNameLst>
                                          <p:attrName>ppt_w</p:attrName>
                                        </p:attrNameLst>
                                      </p:cBhvr>
                                      <p:tavLst>
                                        <p:tav tm="0">
                                          <p:val>
                                            <p:fltVal val="0"/>
                                          </p:val>
                                        </p:tav>
                                        <p:tav tm="100000">
                                          <p:val>
                                            <p:strVal val="#ppt_w"/>
                                          </p:val>
                                        </p:tav>
                                      </p:tavLst>
                                    </p:anim>
                                    <p:anim calcmode="lin" valueType="num">
                                      <p:cBhvr>
                                        <p:cTn id="12" dur="250" fill="hold"/>
                                        <p:tgtEl>
                                          <p:spTgt spid="32"/>
                                        </p:tgtEl>
                                        <p:attrNameLst>
                                          <p:attrName>ppt_h</p:attrName>
                                        </p:attrNameLst>
                                      </p:cBhvr>
                                      <p:tavLst>
                                        <p:tav tm="0">
                                          <p:val>
                                            <p:fltVal val="0"/>
                                          </p:val>
                                        </p:tav>
                                        <p:tav tm="100000">
                                          <p:val>
                                            <p:strVal val="#ppt_h"/>
                                          </p:val>
                                        </p:tav>
                                      </p:tavLst>
                                    </p:anim>
                                    <p:animEffect transition="in" filter="fade">
                                      <p:cBhvr>
                                        <p:cTn id="13" dur="250"/>
                                        <p:tgtEl>
                                          <p:spTgt spid="32"/>
                                        </p:tgtEl>
                                      </p:cBhvr>
                                    </p:animEffect>
                                  </p:childTnLst>
                                </p:cTn>
                              </p:par>
                            </p:childTnLst>
                          </p:cTn>
                        </p:par>
                        <p:par>
                          <p:cTn id="14" fill="hold">
                            <p:stCondLst>
                              <p:cond delay="750"/>
                            </p:stCondLst>
                            <p:childTnLst>
                              <p:par>
                                <p:cTn id="15" presetID="53" presetClass="entr" presetSubtype="16" fill="hold" grpId="0" nodeType="afterEffect">
                                  <p:stCondLst>
                                    <p:cond delay="0"/>
                                  </p:stCondLst>
                                  <p:iterate type="lt">
                                    <p:tmPct val="4054"/>
                                  </p:iterate>
                                  <p:childTnLst>
                                    <p:set>
                                      <p:cBhvr>
                                        <p:cTn id="16" dur="1" fill="hold">
                                          <p:stCondLst>
                                            <p:cond delay="0"/>
                                          </p:stCondLst>
                                        </p:cTn>
                                        <p:tgtEl>
                                          <p:spTgt spid="31"/>
                                        </p:tgtEl>
                                        <p:attrNameLst>
                                          <p:attrName>style.visibility</p:attrName>
                                        </p:attrNameLst>
                                      </p:cBhvr>
                                      <p:to>
                                        <p:strVal val="visible"/>
                                      </p:to>
                                    </p:set>
                                    <p:anim calcmode="lin" valueType="num">
                                      <p:cBhvr>
                                        <p:cTn id="17" dur="250" fill="hold"/>
                                        <p:tgtEl>
                                          <p:spTgt spid="31"/>
                                        </p:tgtEl>
                                        <p:attrNameLst>
                                          <p:attrName>ppt_w</p:attrName>
                                        </p:attrNameLst>
                                      </p:cBhvr>
                                      <p:tavLst>
                                        <p:tav tm="0">
                                          <p:val>
                                            <p:fltVal val="0"/>
                                          </p:val>
                                        </p:tav>
                                        <p:tav tm="100000">
                                          <p:val>
                                            <p:strVal val="#ppt_w"/>
                                          </p:val>
                                        </p:tav>
                                      </p:tavLst>
                                    </p:anim>
                                    <p:anim calcmode="lin" valueType="num">
                                      <p:cBhvr>
                                        <p:cTn id="18" dur="250" fill="hold"/>
                                        <p:tgtEl>
                                          <p:spTgt spid="31"/>
                                        </p:tgtEl>
                                        <p:attrNameLst>
                                          <p:attrName>ppt_h</p:attrName>
                                        </p:attrNameLst>
                                      </p:cBhvr>
                                      <p:tavLst>
                                        <p:tav tm="0">
                                          <p:val>
                                            <p:fltVal val="0"/>
                                          </p:val>
                                        </p:tav>
                                        <p:tav tm="100000">
                                          <p:val>
                                            <p:strVal val="#ppt_h"/>
                                          </p:val>
                                        </p:tav>
                                      </p:tavLst>
                                    </p:anim>
                                    <p:animEffect transition="in" filter="fade">
                                      <p:cBhvr>
                                        <p:cTn id="19" dur="250"/>
                                        <p:tgtEl>
                                          <p:spTgt spid="31"/>
                                        </p:tgtEl>
                                      </p:cBhvr>
                                    </p:animEffect>
                                  </p:childTnLst>
                                </p:cTn>
                              </p:par>
                              <p:par>
                                <p:cTn id="20" presetID="21" presetClass="entr" presetSubtype="1" fill="hold" nodeType="withEffect">
                                  <p:stCondLst>
                                    <p:cond delay="1000"/>
                                  </p:stCondLst>
                                  <p:childTnLst>
                                    <p:set>
                                      <p:cBhvr>
                                        <p:cTn id="21" dur="1" fill="hold">
                                          <p:stCondLst>
                                            <p:cond delay="0"/>
                                          </p:stCondLst>
                                        </p:cTn>
                                        <p:tgtEl>
                                          <p:spTgt spid="40"/>
                                        </p:tgtEl>
                                        <p:attrNameLst>
                                          <p:attrName>style.visibility</p:attrName>
                                        </p:attrNameLst>
                                      </p:cBhvr>
                                      <p:to>
                                        <p:strVal val="visible"/>
                                      </p:to>
                                    </p:set>
                                    <p:animEffect transition="in" filter="wheel(1)">
                                      <p:cBhvr>
                                        <p:cTn id="22" dur="20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 calcmode="lin" valueType="num">
                                      <p:cBhvr additive="base">
                                        <p:cTn id="27" dur="500" fill="hold"/>
                                        <p:tgtEl>
                                          <p:spTgt spid="46"/>
                                        </p:tgtEl>
                                        <p:attrNameLst>
                                          <p:attrName>ppt_x</p:attrName>
                                        </p:attrNameLst>
                                      </p:cBhvr>
                                      <p:tavLst>
                                        <p:tav tm="0">
                                          <p:val>
                                            <p:strVal val="#ppt_x"/>
                                          </p:val>
                                        </p:tav>
                                        <p:tav tm="100000">
                                          <p:val>
                                            <p:strVal val="#ppt_x"/>
                                          </p:val>
                                        </p:tav>
                                      </p:tavLst>
                                    </p:anim>
                                    <p:anim calcmode="lin" valueType="num">
                                      <p:cBhvr additive="base">
                                        <p:cTn id="2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7E70249-8E5C-0247-A218-9F037A545D9D}"/>
              </a:ext>
            </a:extLst>
          </p:cNvPr>
          <p:cNvGrpSpPr/>
          <p:nvPr/>
        </p:nvGrpSpPr>
        <p:grpSpPr>
          <a:xfrm rot="15433288">
            <a:off x="6801911" y="2070117"/>
            <a:ext cx="2611131" cy="2717764"/>
            <a:chOff x="4297364" y="903288"/>
            <a:chExt cx="2946834" cy="3067178"/>
          </a:xfrm>
          <a:solidFill>
            <a:schemeClr val="accent1">
              <a:alpha val="13000"/>
            </a:schemeClr>
          </a:solidFill>
        </p:grpSpPr>
        <p:sp>
          <p:nvSpPr>
            <p:cNvPr id="3" name="Freeform 5">
              <a:extLst>
                <a:ext uri="{FF2B5EF4-FFF2-40B4-BE49-F238E27FC236}">
                  <a16:creationId xmlns:a16="http://schemas.microsoft.com/office/drawing/2014/main" id="{ED71DDAF-BC9E-FA46-B618-4A0F73F46CC8}"/>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 name="Freeform 7">
              <a:extLst>
                <a:ext uri="{FF2B5EF4-FFF2-40B4-BE49-F238E27FC236}">
                  <a16:creationId xmlns:a16="http://schemas.microsoft.com/office/drawing/2014/main" id="{067E55A3-2356-4247-ABBE-770435DF5A42}"/>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5" name="Freeform 9">
              <a:extLst>
                <a:ext uri="{FF2B5EF4-FFF2-40B4-BE49-F238E27FC236}">
                  <a16:creationId xmlns:a16="http://schemas.microsoft.com/office/drawing/2014/main" id="{D09191B1-C47E-6945-BB5B-C529B876916D}"/>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6" name="Freeform 10">
              <a:extLst>
                <a:ext uri="{FF2B5EF4-FFF2-40B4-BE49-F238E27FC236}">
                  <a16:creationId xmlns:a16="http://schemas.microsoft.com/office/drawing/2014/main" id="{7341F5D0-31A9-284B-8819-5E292132F33A}"/>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 name="Freeform 11">
              <a:extLst>
                <a:ext uri="{FF2B5EF4-FFF2-40B4-BE49-F238E27FC236}">
                  <a16:creationId xmlns:a16="http://schemas.microsoft.com/office/drawing/2014/main" id="{0589DD6A-F401-0C47-803B-07B198452388}"/>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4" name="组合 13">
            <a:extLst>
              <a:ext uri="{FF2B5EF4-FFF2-40B4-BE49-F238E27FC236}">
                <a16:creationId xmlns:a16="http://schemas.microsoft.com/office/drawing/2014/main" id="{7B9F135C-A250-FC45-A525-95C4E5CEAC6F}"/>
              </a:ext>
            </a:extLst>
          </p:cNvPr>
          <p:cNvGrpSpPr/>
          <p:nvPr/>
        </p:nvGrpSpPr>
        <p:grpSpPr>
          <a:xfrm>
            <a:off x="-822837" y="-1740227"/>
            <a:ext cx="13690458" cy="9752745"/>
            <a:chOff x="-822837" y="-1740227"/>
            <a:chExt cx="13690458" cy="9752745"/>
          </a:xfrm>
        </p:grpSpPr>
        <p:sp>
          <p:nvSpPr>
            <p:cNvPr id="15" name="任意多边形: 形状 26">
              <a:extLst>
                <a:ext uri="{FF2B5EF4-FFF2-40B4-BE49-F238E27FC236}">
                  <a16:creationId xmlns:a16="http://schemas.microsoft.com/office/drawing/2014/main" id="{3548F1FC-F264-AB4F-BB3E-B84DD396D6A2}"/>
                </a:ext>
              </a:extLst>
            </p:cNvPr>
            <p:cNvSpPr>
              <a:spLocks noChangeAspect="1"/>
            </p:cNvSpPr>
            <p:nvPr/>
          </p:nvSpPr>
          <p:spPr>
            <a:xfrm rot="12104625">
              <a:off x="-822837" y="-1740227"/>
              <a:ext cx="2772000" cy="277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6" name="任意多边形: 形状 1">
              <a:extLst>
                <a:ext uri="{FF2B5EF4-FFF2-40B4-BE49-F238E27FC236}">
                  <a16:creationId xmlns:a16="http://schemas.microsoft.com/office/drawing/2014/main" id="{8E4899B1-432C-3149-98C3-CCEE757BACBD}"/>
                </a:ext>
              </a:extLst>
            </p:cNvPr>
            <p:cNvSpPr/>
            <p:nvPr/>
          </p:nvSpPr>
          <p:spPr>
            <a:xfrm rot="2045644">
              <a:off x="10347621" y="5492518"/>
              <a:ext cx="2520000" cy="2520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文本框 17">
              <a:extLst>
                <a:ext uri="{FF2B5EF4-FFF2-40B4-BE49-F238E27FC236}">
                  <a16:creationId xmlns:a16="http://schemas.microsoft.com/office/drawing/2014/main" id="{AD3C50BF-6C6E-5844-B09E-683542015EED}"/>
                </a:ext>
              </a:extLst>
            </p:cNvPr>
            <p:cNvSpPr txBox="1"/>
            <p:nvPr/>
          </p:nvSpPr>
          <p:spPr>
            <a:xfrm rot="10800000">
              <a:off x="10302137" y="-1573827"/>
              <a:ext cx="1604211" cy="37702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3900" b="1" i="0" u="none" strike="noStrike" kern="1200" cap="none" spc="0" normalizeH="0" baseline="0" noProof="0" dirty="0">
                  <a:ln>
                    <a:noFill/>
                  </a:ln>
                  <a:solidFill>
                    <a:schemeClr val="accent1"/>
                  </a:solidFill>
                  <a:effectLst/>
                  <a:uLnTx/>
                  <a:uFillTx/>
                  <a:cs typeface="+mn-ea"/>
                  <a:sym typeface="+mn-lt"/>
                </a:rPr>
                <a:t>“</a:t>
              </a:r>
            </a:p>
          </p:txBody>
        </p:sp>
      </p:grpSp>
      <p:sp>
        <p:nvSpPr>
          <p:cNvPr id="21" name="椭圆 20">
            <a:extLst>
              <a:ext uri="{FF2B5EF4-FFF2-40B4-BE49-F238E27FC236}">
                <a16:creationId xmlns:a16="http://schemas.microsoft.com/office/drawing/2014/main" id="{BBDBE81F-6C2F-9049-9628-0B4DE8200DC9}"/>
              </a:ext>
            </a:extLst>
          </p:cNvPr>
          <p:cNvSpPr/>
          <p:nvPr/>
        </p:nvSpPr>
        <p:spPr>
          <a:xfrm rot="20722132">
            <a:off x="504305" y="5571497"/>
            <a:ext cx="824923" cy="8249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2" name="椭圆 21">
            <a:extLst>
              <a:ext uri="{FF2B5EF4-FFF2-40B4-BE49-F238E27FC236}">
                <a16:creationId xmlns:a16="http://schemas.microsoft.com/office/drawing/2014/main" id="{217FAEB3-B9E9-1B43-A53C-437294619D6D}"/>
              </a:ext>
            </a:extLst>
          </p:cNvPr>
          <p:cNvSpPr/>
          <p:nvPr/>
        </p:nvSpPr>
        <p:spPr>
          <a:xfrm rot="20722132">
            <a:off x="1044208" y="6021229"/>
            <a:ext cx="338559" cy="338559"/>
          </a:xfrm>
          <a:prstGeom prst="ellipse">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23" name="文本框 22">
            <a:extLst>
              <a:ext uri="{FF2B5EF4-FFF2-40B4-BE49-F238E27FC236}">
                <a16:creationId xmlns:a16="http://schemas.microsoft.com/office/drawing/2014/main" id="{11295CFA-DBDD-9949-A2B6-01F50274D318}"/>
              </a:ext>
            </a:extLst>
          </p:cNvPr>
          <p:cNvSpPr txBox="1"/>
          <p:nvPr/>
        </p:nvSpPr>
        <p:spPr>
          <a:xfrm>
            <a:off x="7448663" y="2513546"/>
            <a:ext cx="1704313" cy="156966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600" b="1" i="0" u="none" strike="noStrike" kern="1200" cap="none" spc="0" normalizeH="0" baseline="0" noProof="0" dirty="0">
                <a:ln>
                  <a:noFill/>
                </a:ln>
                <a:solidFill>
                  <a:schemeClr val="accent1"/>
                </a:solidFill>
                <a:effectLst/>
                <a:uLnTx/>
                <a:uFillTx/>
                <a:cs typeface="+mn-ea"/>
                <a:sym typeface="+mn-lt"/>
              </a:rPr>
              <a:t>02</a:t>
            </a:r>
            <a:endParaRPr kumimoji="0" lang="zh-CN" altLang="en-US" sz="9600" b="1" i="0" u="none" strike="noStrike" kern="1200" cap="none" spc="0" normalizeH="0" baseline="0" noProof="0" dirty="0">
              <a:ln>
                <a:noFill/>
              </a:ln>
              <a:solidFill>
                <a:schemeClr val="accent1"/>
              </a:solidFill>
              <a:effectLst/>
              <a:uLnTx/>
              <a:uFillTx/>
              <a:cs typeface="+mn-ea"/>
              <a:sym typeface="+mn-lt"/>
            </a:endParaRPr>
          </a:p>
        </p:txBody>
      </p:sp>
      <p:sp>
        <p:nvSpPr>
          <p:cNvPr id="24" name="矩形 8">
            <a:extLst>
              <a:ext uri="{FF2B5EF4-FFF2-40B4-BE49-F238E27FC236}">
                <a16:creationId xmlns:a16="http://schemas.microsoft.com/office/drawing/2014/main" id="{E0B71D8D-5C7E-094C-9CF6-571A1A9457A0}"/>
              </a:ext>
            </a:extLst>
          </p:cNvPr>
          <p:cNvSpPr/>
          <p:nvPr/>
        </p:nvSpPr>
        <p:spPr>
          <a:xfrm>
            <a:off x="1649075" y="2516417"/>
            <a:ext cx="3619866" cy="584775"/>
          </a:xfrm>
          <a:prstGeom prst="rect">
            <a:avLst/>
          </a:prstGeom>
        </p:spPr>
        <p:txBody>
          <a:bodyPr wrap="square">
            <a:spAutoFit/>
          </a:bodyPr>
          <a:lstStyle/>
          <a:p>
            <a:pPr algn="dist"/>
            <a:r>
              <a:rPr lang="zh-CN" altLang="en-US" sz="3200" b="1" spc="600" dirty="0">
                <a:solidFill>
                  <a:schemeClr val="tx1">
                    <a:lumMod val="65000"/>
                    <a:lumOff val="35000"/>
                  </a:schemeClr>
                </a:solidFill>
                <a:cs typeface="+mn-ea"/>
                <a:sym typeface="+mn-lt"/>
              </a:rPr>
              <a:t>实现步骤</a:t>
            </a:r>
            <a:endParaRPr kumimoji="1" lang="zh-CN" altLang="en-US" sz="3200" b="1" spc="600" dirty="0">
              <a:solidFill>
                <a:schemeClr val="tx1">
                  <a:lumMod val="65000"/>
                  <a:lumOff val="35000"/>
                </a:schemeClr>
              </a:solidFill>
              <a:cs typeface="+mn-ea"/>
              <a:sym typeface="+mn-lt"/>
            </a:endParaRPr>
          </a:p>
        </p:txBody>
      </p:sp>
      <p:sp>
        <p:nvSpPr>
          <p:cNvPr id="25" name="文本框 24">
            <a:extLst>
              <a:ext uri="{FF2B5EF4-FFF2-40B4-BE49-F238E27FC236}">
                <a16:creationId xmlns:a16="http://schemas.microsoft.com/office/drawing/2014/main" id="{864AAFC8-C7FC-4547-B752-59057EB16B2F}"/>
              </a:ext>
            </a:extLst>
          </p:cNvPr>
          <p:cNvSpPr txBox="1"/>
          <p:nvPr/>
        </p:nvSpPr>
        <p:spPr>
          <a:xfrm>
            <a:off x="1649075" y="3093040"/>
            <a:ext cx="4394215" cy="338554"/>
          </a:xfrm>
          <a:prstGeom prst="rect">
            <a:avLst/>
          </a:prstGeom>
          <a:noFill/>
        </p:spPr>
        <p:txBody>
          <a:bodyPr wrap="square" rtlCol="0">
            <a:spAutoFit/>
          </a:bodyPr>
          <a:lstStyle/>
          <a:p>
            <a:r>
              <a:rPr lang="en-US" altLang="zh-CN" sz="1600" dirty="0">
                <a:solidFill>
                  <a:schemeClr val="bg1">
                    <a:lumMod val="85000"/>
                  </a:schemeClr>
                </a:solidFill>
                <a:cs typeface="+mn-ea"/>
                <a:sym typeface="+mn-lt"/>
              </a:rPr>
              <a:t>Implementation steps</a:t>
            </a:r>
            <a:endParaRPr lang="zh-CN" altLang="en-US" sz="1600" dirty="0">
              <a:solidFill>
                <a:schemeClr val="bg1">
                  <a:lumMod val="85000"/>
                </a:schemeClr>
              </a:solidFill>
              <a:cs typeface="+mn-ea"/>
              <a:sym typeface="+mn-lt"/>
            </a:endParaRPr>
          </a:p>
        </p:txBody>
      </p:sp>
      <p:sp>
        <p:nvSpPr>
          <p:cNvPr id="26" name="TextBox 24">
            <a:extLst>
              <a:ext uri="{FF2B5EF4-FFF2-40B4-BE49-F238E27FC236}">
                <a16:creationId xmlns:a16="http://schemas.microsoft.com/office/drawing/2014/main" id="{9C4BC2BB-E639-114A-8583-B593D13C0058}"/>
              </a:ext>
            </a:extLst>
          </p:cNvPr>
          <p:cNvSpPr txBox="1"/>
          <p:nvPr/>
        </p:nvSpPr>
        <p:spPr>
          <a:xfrm>
            <a:off x="1649075" y="3532866"/>
            <a:ext cx="3962401" cy="336679"/>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tabLst/>
              <a:defRPr/>
            </a:pPr>
            <a:r>
              <a:rPr lang="zh-CN" altLang="en-US" sz="1200" noProof="0" dirty="0">
                <a:solidFill>
                  <a:schemeClr val="bg1">
                    <a:lumMod val="50000"/>
                  </a:schemeClr>
                </a:solidFill>
                <a:cs typeface="+mn-ea"/>
                <a:sym typeface="+mn-lt"/>
              </a:rPr>
              <a:t>结合论文按步骤实现</a:t>
            </a:r>
            <a:r>
              <a:rPr lang="en-US" altLang="zh-CN" sz="1200" noProof="0" dirty="0">
                <a:solidFill>
                  <a:schemeClr val="bg1">
                    <a:lumMod val="50000"/>
                  </a:schemeClr>
                </a:solidFill>
                <a:cs typeface="+mn-ea"/>
                <a:sym typeface="+mn-lt"/>
              </a:rPr>
              <a:t>STARTS</a:t>
            </a:r>
          </a:p>
        </p:txBody>
      </p:sp>
    </p:spTree>
    <p:extLst>
      <p:ext uri="{BB962C8B-B14F-4D97-AF65-F5344CB8AC3E}">
        <p14:creationId xmlns:p14="http://schemas.microsoft.com/office/powerpoint/2010/main" val="30361527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3000"/>
                            </p:stCondLst>
                            <p:childTnLst>
                              <p:par>
                                <p:cTn id="9" presetID="42"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1000"/>
                                        <p:tgtEl>
                                          <p:spTgt spid="24"/>
                                        </p:tgtEl>
                                      </p:cBhvr>
                                    </p:animEffect>
                                    <p:anim calcmode="lin" valueType="num">
                                      <p:cBhvr>
                                        <p:cTn id="19" dur="1000" fill="hold"/>
                                        <p:tgtEl>
                                          <p:spTgt spid="24"/>
                                        </p:tgtEl>
                                        <p:attrNameLst>
                                          <p:attrName>ppt_x</p:attrName>
                                        </p:attrNameLst>
                                      </p:cBhvr>
                                      <p:tavLst>
                                        <p:tav tm="0">
                                          <p:val>
                                            <p:strVal val="#ppt_x"/>
                                          </p:val>
                                        </p:tav>
                                        <p:tav tm="100000">
                                          <p:val>
                                            <p:strVal val="#ppt_x"/>
                                          </p:val>
                                        </p:tav>
                                      </p:tavLst>
                                    </p:anim>
                                    <p:anim calcmode="lin" valueType="num">
                                      <p:cBhvr>
                                        <p:cTn id="20" dur="1000" fill="hold"/>
                                        <p:tgtEl>
                                          <p:spTgt spid="24"/>
                                        </p:tgtEl>
                                        <p:attrNameLst>
                                          <p:attrName>ppt_y</p:attrName>
                                        </p:attrNameLst>
                                      </p:cBhvr>
                                      <p:tavLst>
                                        <p:tav tm="0">
                                          <p:val>
                                            <p:strVal val="#ppt_y+.1"/>
                                          </p:val>
                                        </p:tav>
                                        <p:tav tm="100000">
                                          <p:val>
                                            <p:strVal val="#ppt_y"/>
                                          </p:val>
                                        </p:tav>
                                      </p:tavLst>
                                    </p:anim>
                                  </p:childTnLst>
                                </p:cTn>
                              </p:par>
                              <p:par>
                                <p:cTn id="21" presetID="22" presetClass="entr" presetSubtype="8"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6">
            <a:extLst>
              <a:ext uri="{FF2B5EF4-FFF2-40B4-BE49-F238E27FC236}">
                <a16:creationId xmlns:a16="http://schemas.microsoft.com/office/drawing/2014/main" id="{1FCE73D2-B77D-C34D-8259-9B86B62C5145}"/>
              </a:ext>
            </a:extLst>
          </p:cNvPr>
          <p:cNvSpPr/>
          <p:nvPr/>
        </p:nvSpPr>
        <p:spPr>
          <a:xfrm rot="5400000">
            <a:off x="6549293" y="1878474"/>
            <a:ext cx="669608" cy="290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8" name="TextBox 7">
            <a:extLst>
              <a:ext uri="{FF2B5EF4-FFF2-40B4-BE49-F238E27FC236}">
                <a16:creationId xmlns:a16="http://schemas.microsoft.com/office/drawing/2014/main" id="{826CA926-C56E-2448-A183-B24D90EE4AA9}"/>
              </a:ext>
            </a:extLst>
          </p:cNvPr>
          <p:cNvSpPr txBox="1"/>
          <p:nvPr/>
        </p:nvSpPr>
        <p:spPr>
          <a:xfrm>
            <a:off x="7156708" y="2066349"/>
            <a:ext cx="4134465" cy="523220"/>
          </a:xfrm>
          <a:prstGeom prst="rect">
            <a:avLst/>
          </a:prstGeom>
          <a:noFill/>
        </p:spPr>
        <p:txBody>
          <a:bodyPr wrap="none" rtlCol="0">
            <a:spAutoFit/>
          </a:bodyPr>
          <a:lstStyle/>
          <a:p>
            <a:r>
              <a:rPr lang="zh-CN" altLang="en-US" sz="2800" dirty="0">
                <a:solidFill>
                  <a:schemeClr val="tx1">
                    <a:lumMod val="75000"/>
                    <a:lumOff val="25000"/>
                  </a:schemeClr>
                </a:solidFill>
                <a:cs typeface="+mn-ea"/>
                <a:sym typeface="+mn-lt"/>
              </a:rPr>
              <a:t>查找类型之间的依赖关系</a:t>
            </a:r>
          </a:p>
        </p:txBody>
      </p:sp>
      <p:sp>
        <p:nvSpPr>
          <p:cNvPr id="9" name="Google Shape;86;p19">
            <a:extLst>
              <a:ext uri="{FF2B5EF4-FFF2-40B4-BE49-F238E27FC236}">
                <a16:creationId xmlns:a16="http://schemas.microsoft.com/office/drawing/2014/main" id="{1C22279F-9D17-2D45-91E1-4A2644C72660}"/>
              </a:ext>
            </a:extLst>
          </p:cNvPr>
          <p:cNvSpPr txBox="1"/>
          <p:nvPr/>
        </p:nvSpPr>
        <p:spPr>
          <a:xfrm>
            <a:off x="7170183" y="1663257"/>
            <a:ext cx="3877297" cy="434269"/>
          </a:xfrm>
          <a:prstGeom prst="rect">
            <a:avLst/>
          </a:prstGeom>
          <a:noFill/>
          <a:ln>
            <a:noFill/>
          </a:ln>
        </p:spPr>
        <p:txBody>
          <a:bodyPr spcFirstLastPara="1" wrap="square" lIns="91425" tIns="45700" rIns="91425" bIns="45700" anchor="t" anchorCtr="0">
            <a:noAutofit/>
          </a:bodyPr>
          <a:lstStyle/>
          <a:p>
            <a:pPr lvl="0"/>
            <a:r>
              <a:rPr lang="en" sz="2400" dirty="0">
                <a:solidFill>
                  <a:schemeClr val="tx1">
                    <a:lumMod val="75000"/>
                    <a:lumOff val="25000"/>
                  </a:schemeClr>
                </a:solidFill>
                <a:cs typeface="+mn-ea"/>
                <a:sym typeface="+mn-lt"/>
              </a:rPr>
              <a:t>Step 1</a:t>
            </a:r>
          </a:p>
          <a:p>
            <a:pPr lvl="0"/>
            <a:endParaRPr sz="2400" b="0" i="0" u="none" strike="noStrike" cap="none" dirty="0">
              <a:solidFill>
                <a:schemeClr val="tx1">
                  <a:lumMod val="75000"/>
                  <a:lumOff val="25000"/>
                </a:schemeClr>
              </a:solidFill>
              <a:cs typeface="+mn-ea"/>
              <a:sym typeface="+mn-lt"/>
            </a:endParaRPr>
          </a:p>
        </p:txBody>
      </p:sp>
      <p:sp>
        <p:nvSpPr>
          <p:cNvPr id="10" name="TextBox 24">
            <a:extLst>
              <a:ext uri="{FF2B5EF4-FFF2-40B4-BE49-F238E27FC236}">
                <a16:creationId xmlns:a16="http://schemas.microsoft.com/office/drawing/2014/main" id="{528C1E58-D03E-9744-8158-9962E9E7345A}"/>
              </a:ext>
            </a:extLst>
          </p:cNvPr>
          <p:cNvSpPr txBox="1"/>
          <p:nvPr/>
        </p:nvSpPr>
        <p:spPr>
          <a:xfrm>
            <a:off x="6612708" y="2699862"/>
            <a:ext cx="4750807" cy="2316387"/>
          </a:xfrm>
          <a:prstGeom prst="rect">
            <a:avLst/>
          </a:prstGeom>
          <a:noFill/>
        </p:spPr>
        <p:txBody>
          <a:bodyPr wrap="square" lIns="91423" tIns="45712" rIns="91423" bIns="45712" rtlCol="0">
            <a:spAutoFit/>
          </a:bodyPr>
          <a:lstStyle/>
          <a:p>
            <a:pPr lvl="0" defTabSz="1217930">
              <a:lnSpc>
                <a:spcPct val="150000"/>
              </a:lnSpc>
              <a:defRPr/>
            </a:pPr>
            <a:r>
              <a:rPr lang="en" altLang="zh-CN" sz="1400" dirty="0">
                <a:solidFill>
                  <a:schemeClr val="bg1">
                    <a:lumMod val="50000"/>
                  </a:schemeClr>
                </a:solidFill>
                <a:cs typeface="+mn-ea"/>
                <a:sym typeface="+mn-lt"/>
              </a:rPr>
              <a:t>STARTS</a:t>
            </a:r>
            <a:r>
              <a:rPr lang="zh-CN" altLang="en-US" sz="1400" dirty="0">
                <a:solidFill>
                  <a:schemeClr val="bg1">
                    <a:lumMod val="50000"/>
                  </a:schemeClr>
                </a:solidFill>
                <a:cs typeface="+mn-ea"/>
                <a:sym typeface="+mn-lt"/>
              </a:rPr>
              <a:t>通过读取每个类文件中的常量池来确定类文件中的类型可能依赖的所有类型，从而改进了类型之间的计算依赖关系。 使用最新的</a:t>
            </a:r>
            <a:r>
              <a:rPr lang="en" altLang="zh-CN" sz="1400" dirty="0">
                <a:solidFill>
                  <a:schemeClr val="bg1">
                    <a:lumMod val="50000"/>
                  </a:schemeClr>
                </a:solidFill>
                <a:cs typeface="+mn-ea"/>
                <a:sym typeface="+mn-lt"/>
              </a:rPr>
              <a:t>Oracle </a:t>
            </a:r>
            <a:r>
              <a:rPr lang="en" altLang="zh-CN" sz="1400" dirty="0" err="1">
                <a:solidFill>
                  <a:schemeClr val="bg1">
                    <a:lumMod val="50000"/>
                  </a:schemeClr>
                </a:solidFill>
                <a:cs typeface="+mn-ea"/>
                <a:sym typeface="+mn-lt"/>
              </a:rPr>
              <a:t>jdeps</a:t>
            </a:r>
            <a:r>
              <a:rPr lang="zh-CN" altLang="en-US" sz="1400" dirty="0">
                <a:solidFill>
                  <a:schemeClr val="bg1">
                    <a:lumMod val="50000"/>
                  </a:schemeClr>
                </a:solidFill>
                <a:cs typeface="+mn-ea"/>
                <a:sym typeface="+mn-lt"/>
              </a:rPr>
              <a:t>工具来读取常量池。在将应用程序的新修订编译为生成类文件之后，</a:t>
            </a:r>
            <a:r>
              <a:rPr lang="en" altLang="zh-CN" sz="1400" dirty="0">
                <a:solidFill>
                  <a:schemeClr val="bg1">
                    <a:lumMod val="50000"/>
                  </a:schemeClr>
                </a:solidFill>
                <a:cs typeface="+mn-ea"/>
                <a:sym typeface="+mn-lt"/>
              </a:rPr>
              <a:t>STARTS</a:t>
            </a:r>
            <a:r>
              <a:rPr lang="zh-CN" altLang="en-US" sz="1400" dirty="0">
                <a:solidFill>
                  <a:schemeClr val="bg1">
                    <a:lumMod val="50000"/>
                  </a:schemeClr>
                </a:solidFill>
                <a:cs typeface="+mn-ea"/>
                <a:sym typeface="+mn-lt"/>
              </a:rPr>
              <a:t>进行单个</a:t>
            </a:r>
            <a:r>
              <a:rPr lang="en" altLang="zh-CN" sz="1400" dirty="0" err="1">
                <a:solidFill>
                  <a:schemeClr val="bg1">
                    <a:lumMod val="50000"/>
                  </a:schemeClr>
                </a:solidFill>
                <a:cs typeface="+mn-ea"/>
                <a:sym typeface="+mn-lt"/>
              </a:rPr>
              <a:t>jdeps</a:t>
            </a:r>
            <a:r>
              <a:rPr lang="zh-CN" altLang="en-US" sz="1400" dirty="0">
                <a:solidFill>
                  <a:schemeClr val="bg1">
                    <a:lumMod val="50000"/>
                  </a:schemeClr>
                </a:solidFill>
                <a:cs typeface="+mn-ea"/>
                <a:sym typeface="+mn-lt"/>
              </a:rPr>
              <a:t>调用</a:t>
            </a:r>
            <a:r>
              <a:rPr lang="en-US" altLang="zh-CN" sz="1400" dirty="0">
                <a:solidFill>
                  <a:schemeClr val="bg1">
                    <a:lumMod val="50000"/>
                  </a:schemeClr>
                </a:solidFill>
                <a:cs typeface="+mn-ea"/>
                <a:sym typeface="+mn-lt"/>
              </a:rPr>
              <a:t>(</a:t>
            </a:r>
            <a:r>
              <a:rPr lang="zh-CN" altLang="en-US" sz="1400" dirty="0">
                <a:solidFill>
                  <a:schemeClr val="bg1">
                    <a:lumMod val="50000"/>
                  </a:schemeClr>
                </a:solidFill>
                <a:cs typeface="+mn-ea"/>
                <a:sym typeface="+mn-lt"/>
              </a:rPr>
              <a:t>通过</a:t>
            </a:r>
            <a:r>
              <a:rPr lang="en" altLang="zh-CN" sz="1400" dirty="0" err="1">
                <a:solidFill>
                  <a:schemeClr val="bg1">
                    <a:lumMod val="50000"/>
                  </a:schemeClr>
                </a:solidFill>
                <a:cs typeface="+mn-ea"/>
                <a:sym typeface="+mn-lt"/>
              </a:rPr>
              <a:t>jdeps</a:t>
            </a:r>
            <a:r>
              <a:rPr lang="en" altLang="zh-CN" sz="1400" dirty="0">
                <a:solidFill>
                  <a:schemeClr val="bg1">
                    <a:lumMod val="50000"/>
                  </a:schemeClr>
                </a:solidFill>
                <a:cs typeface="+mn-ea"/>
                <a:sym typeface="+mn-lt"/>
              </a:rPr>
              <a:t> API)</a:t>
            </a:r>
            <a:r>
              <a:rPr lang="zh-CN" altLang="en-US" sz="1400" dirty="0">
                <a:solidFill>
                  <a:schemeClr val="bg1">
                    <a:lumMod val="50000"/>
                  </a:schemeClr>
                </a:solidFill>
                <a:cs typeface="+mn-ea"/>
                <a:sym typeface="+mn-lt"/>
              </a:rPr>
              <a:t>来一次解析应用程序中的所有类文件，然后在内存中处理</a:t>
            </a:r>
            <a:r>
              <a:rPr lang="en" altLang="zh-CN" sz="1400" dirty="0" err="1">
                <a:solidFill>
                  <a:schemeClr val="bg1">
                    <a:lumMod val="50000"/>
                  </a:schemeClr>
                </a:solidFill>
                <a:cs typeface="+mn-ea"/>
                <a:sym typeface="+mn-lt"/>
              </a:rPr>
              <a:t>jdeps</a:t>
            </a:r>
            <a:r>
              <a:rPr lang="zh-CN" altLang="en-US" sz="1400" dirty="0">
                <a:solidFill>
                  <a:schemeClr val="bg1">
                    <a:lumMod val="50000"/>
                  </a:schemeClr>
                </a:solidFill>
                <a:cs typeface="+mn-ea"/>
                <a:sym typeface="+mn-lt"/>
              </a:rPr>
              <a:t>输出，以找到每种类型的依赖项。</a:t>
            </a:r>
          </a:p>
        </p:txBody>
      </p:sp>
      <p:grpSp>
        <p:nvGrpSpPr>
          <p:cNvPr id="36" name="组合 35">
            <a:extLst>
              <a:ext uri="{FF2B5EF4-FFF2-40B4-BE49-F238E27FC236}">
                <a16:creationId xmlns:a16="http://schemas.microsoft.com/office/drawing/2014/main" id="{E0335D21-CFFE-4D31-BA65-4F7FF6375CAB}"/>
              </a:ext>
            </a:extLst>
          </p:cNvPr>
          <p:cNvGrpSpPr/>
          <p:nvPr/>
        </p:nvGrpSpPr>
        <p:grpSpPr>
          <a:xfrm rot="15433288">
            <a:off x="2287444" y="-1269546"/>
            <a:ext cx="8481704" cy="9397093"/>
            <a:chOff x="4297364" y="903288"/>
            <a:chExt cx="2946834" cy="3067178"/>
          </a:xfrm>
          <a:solidFill>
            <a:schemeClr val="bg1">
              <a:lumMod val="65000"/>
              <a:alpha val="3000"/>
            </a:schemeClr>
          </a:solidFill>
        </p:grpSpPr>
        <p:sp>
          <p:nvSpPr>
            <p:cNvPr id="37" name="Freeform 5">
              <a:extLst>
                <a:ext uri="{FF2B5EF4-FFF2-40B4-BE49-F238E27FC236}">
                  <a16:creationId xmlns:a16="http://schemas.microsoft.com/office/drawing/2014/main" id="{82B87F54-CF51-478A-B5F8-64792808BB51}"/>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8" name="Freeform 7">
              <a:extLst>
                <a:ext uri="{FF2B5EF4-FFF2-40B4-BE49-F238E27FC236}">
                  <a16:creationId xmlns:a16="http://schemas.microsoft.com/office/drawing/2014/main" id="{AA6EBCB5-7D0A-4BA7-B93C-64760DD58C48}"/>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9" name="Freeform 9">
              <a:extLst>
                <a:ext uri="{FF2B5EF4-FFF2-40B4-BE49-F238E27FC236}">
                  <a16:creationId xmlns:a16="http://schemas.microsoft.com/office/drawing/2014/main" id="{FEE0D6DC-490A-468C-A468-59FFC93B3EF3}"/>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0" name="Freeform 10">
              <a:extLst>
                <a:ext uri="{FF2B5EF4-FFF2-40B4-BE49-F238E27FC236}">
                  <a16:creationId xmlns:a16="http://schemas.microsoft.com/office/drawing/2014/main" id="{76936440-BA84-4037-90FF-A67F905EA560}"/>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 name="Freeform 11">
              <a:extLst>
                <a:ext uri="{FF2B5EF4-FFF2-40B4-BE49-F238E27FC236}">
                  <a16:creationId xmlns:a16="http://schemas.microsoft.com/office/drawing/2014/main" id="{7118B157-D10D-4123-9BA7-4FA98EA60307}"/>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sp>
        <p:nvSpPr>
          <p:cNvPr id="42" name="íṧlíḍè">
            <a:extLst>
              <a:ext uri="{FF2B5EF4-FFF2-40B4-BE49-F238E27FC236}">
                <a16:creationId xmlns:a16="http://schemas.microsoft.com/office/drawing/2014/main" id="{C3940216-E19F-4889-9CEF-B185FEA482CE}"/>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43" name="ïş1ídè">
            <a:extLst>
              <a:ext uri="{FF2B5EF4-FFF2-40B4-BE49-F238E27FC236}">
                <a16:creationId xmlns:a16="http://schemas.microsoft.com/office/drawing/2014/main" id="{E944EE76-357A-47D4-A629-ABDCA4ABD704}"/>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cs typeface="+mn-ea"/>
                <a:sym typeface="+mn-lt"/>
              </a:rPr>
              <a:t>实现步骤</a:t>
            </a:r>
          </a:p>
        </p:txBody>
      </p:sp>
      <p:grpSp>
        <p:nvGrpSpPr>
          <p:cNvPr id="44" name="组合 43">
            <a:extLst>
              <a:ext uri="{FF2B5EF4-FFF2-40B4-BE49-F238E27FC236}">
                <a16:creationId xmlns:a16="http://schemas.microsoft.com/office/drawing/2014/main" id="{5A11AC6B-4BF9-48CA-8193-8556EE06BBD4}"/>
              </a:ext>
            </a:extLst>
          </p:cNvPr>
          <p:cNvGrpSpPr/>
          <p:nvPr/>
        </p:nvGrpSpPr>
        <p:grpSpPr>
          <a:xfrm>
            <a:off x="925225" y="484441"/>
            <a:ext cx="11512319" cy="7057559"/>
            <a:chOff x="925225" y="484441"/>
            <a:chExt cx="11512319" cy="7057559"/>
          </a:xfrm>
        </p:grpSpPr>
        <p:sp>
          <p:nvSpPr>
            <p:cNvPr id="45" name="矩形 44">
              <a:extLst>
                <a:ext uri="{FF2B5EF4-FFF2-40B4-BE49-F238E27FC236}">
                  <a16:creationId xmlns:a16="http://schemas.microsoft.com/office/drawing/2014/main" id="{FB60BD70-05AE-4B15-94DF-35692FACDE07}"/>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46" name="矩形: 圆角 4">
              <a:extLst>
                <a:ext uri="{FF2B5EF4-FFF2-40B4-BE49-F238E27FC236}">
                  <a16:creationId xmlns:a16="http://schemas.microsoft.com/office/drawing/2014/main" id="{01D16F3F-D6CC-4C89-B9F9-B85AA93C31DD}"/>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7" name="矩形: 圆角 4">
              <a:extLst>
                <a:ext uri="{FF2B5EF4-FFF2-40B4-BE49-F238E27FC236}">
                  <a16:creationId xmlns:a16="http://schemas.microsoft.com/office/drawing/2014/main" id="{5D16DBD0-1B28-4350-9A7F-D7AEB168BA59}"/>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8" name="矩形: 圆角 4">
              <a:extLst>
                <a:ext uri="{FF2B5EF4-FFF2-40B4-BE49-F238E27FC236}">
                  <a16:creationId xmlns:a16="http://schemas.microsoft.com/office/drawing/2014/main" id="{65E55628-9577-4599-9429-626A41BFEE27}"/>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9" name="矩形: 圆角 4">
              <a:extLst>
                <a:ext uri="{FF2B5EF4-FFF2-40B4-BE49-F238E27FC236}">
                  <a16:creationId xmlns:a16="http://schemas.microsoft.com/office/drawing/2014/main" id="{7B0ABD40-C4AE-420F-A3A7-2B5B6A69AE65}"/>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0" name="矩形: 圆角 4">
              <a:extLst>
                <a:ext uri="{FF2B5EF4-FFF2-40B4-BE49-F238E27FC236}">
                  <a16:creationId xmlns:a16="http://schemas.microsoft.com/office/drawing/2014/main" id="{13971591-410D-4DFF-8E94-CA02A2B768DE}"/>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pic>
        <p:nvPicPr>
          <p:cNvPr id="4" name="图片 3">
            <a:extLst>
              <a:ext uri="{FF2B5EF4-FFF2-40B4-BE49-F238E27FC236}">
                <a16:creationId xmlns:a16="http://schemas.microsoft.com/office/drawing/2014/main" id="{801ED5A4-3A34-A24F-869F-D87A2C67E7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519" y="1925376"/>
            <a:ext cx="5384735" cy="3080512"/>
          </a:xfrm>
          <a:prstGeom prst="rect">
            <a:avLst/>
          </a:prstGeom>
        </p:spPr>
      </p:pic>
    </p:spTree>
    <p:extLst>
      <p:ext uri="{BB962C8B-B14F-4D97-AF65-F5344CB8AC3E}">
        <p14:creationId xmlns:p14="http://schemas.microsoft.com/office/powerpoint/2010/main" val="33379467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1" presetClass="entr" presetSubtype="1" fill="hold" nodeType="withEffect">
                                  <p:stCondLst>
                                    <p:cond delay="1000"/>
                                  </p:stCondLst>
                                  <p:childTnLst>
                                    <p:set>
                                      <p:cBhvr>
                                        <p:cTn id="12" dur="1" fill="hold">
                                          <p:stCondLst>
                                            <p:cond delay="0"/>
                                          </p:stCondLst>
                                        </p:cTn>
                                        <p:tgtEl>
                                          <p:spTgt spid="36"/>
                                        </p:tgtEl>
                                        <p:attrNameLst>
                                          <p:attrName>style.visibility</p:attrName>
                                        </p:attrNameLst>
                                      </p:cBhvr>
                                      <p:to>
                                        <p:strVal val="visible"/>
                                      </p:to>
                                    </p:set>
                                    <p:animEffect transition="in" filter="wheel(1)">
                                      <p:cBhvr>
                                        <p:cTn id="13"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6">
            <a:extLst>
              <a:ext uri="{FF2B5EF4-FFF2-40B4-BE49-F238E27FC236}">
                <a16:creationId xmlns:a16="http://schemas.microsoft.com/office/drawing/2014/main" id="{1FCE73D2-B77D-C34D-8259-9B86B62C5145}"/>
              </a:ext>
            </a:extLst>
          </p:cNvPr>
          <p:cNvSpPr/>
          <p:nvPr/>
        </p:nvSpPr>
        <p:spPr>
          <a:xfrm rot="5400000">
            <a:off x="732962" y="1734933"/>
            <a:ext cx="669608" cy="290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8" name="TextBox 7">
            <a:extLst>
              <a:ext uri="{FF2B5EF4-FFF2-40B4-BE49-F238E27FC236}">
                <a16:creationId xmlns:a16="http://schemas.microsoft.com/office/drawing/2014/main" id="{826CA926-C56E-2448-A183-B24D90EE4AA9}"/>
              </a:ext>
            </a:extLst>
          </p:cNvPr>
          <p:cNvSpPr txBox="1"/>
          <p:nvPr/>
        </p:nvSpPr>
        <p:spPr>
          <a:xfrm>
            <a:off x="1285287" y="1880576"/>
            <a:ext cx="3775393" cy="523220"/>
          </a:xfrm>
          <a:prstGeom prst="rect">
            <a:avLst/>
          </a:prstGeom>
          <a:noFill/>
        </p:spPr>
        <p:txBody>
          <a:bodyPr wrap="none" rtlCol="0">
            <a:spAutoFit/>
          </a:bodyPr>
          <a:lstStyle/>
          <a:p>
            <a:r>
              <a:rPr lang="zh-CN" altLang="en-US" sz="2800" dirty="0">
                <a:solidFill>
                  <a:schemeClr val="tx1">
                    <a:lumMod val="75000"/>
                    <a:lumOff val="25000"/>
                  </a:schemeClr>
                </a:solidFill>
                <a:cs typeface="+mn-ea"/>
                <a:sym typeface="+mn-lt"/>
              </a:rPr>
              <a:t>构建类型之间的依赖图</a:t>
            </a:r>
          </a:p>
        </p:txBody>
      </p:sp>
      <p:sp>
        <p:nvSpPr>
          <p:cNvPr id="9" name="Google Shape;86;p19">
            <a:extLst>
              <a:ext uri="{FF2B5EF4-FFF2-40B4-BE49-F238E27FC236}">
                <a16:creationId xmlns:a16="http://schemas.microsoft.com/office/drawing/2014/main" id="{1C22279F-9D17-2D45-91E1-4A2644C72660}"/>
              </a:ext>
            </a:extLst>
          </p:cNvPr>
          <p:cNvSpPr txBox="1"/>
          <p:nvPr/>
        </p:nvSpPr>
        <p:spPr>
          <a:xfrm>
            <a:off x="1264099" y="1473284"/>
            <a:ext cx="3877297" cy="434269"/>
          </a:xfrm>
          <a:prstGeom prst="rect">
            <a:avLst/>
          </a:prstGeom>
          <a:noFill/>
          <a:ln>
            <a:noFill/>
          </a:ln>
        </p:spPr>
        <p:txBody>
          <a:bodyPr spcFirstLastPara="1" wrap="square" lIns="91425" tIns="45700" rIns="91425" bIns="45700" anchor="t" anchorCtr="0">
            <a:noAutofit/>
          </a:bodyPr>
          <a:lstStyle/>
          <a:p>
            <a:pPr lvl="0"/>
            <a:r>
              <a:rPr lang="en" sz="2400" dirty="0">
                <a:solidFill>
                  <a:schemeClr val="tx1">
                    <a:lumMod val="75000"/>
                    <a:lumOff val="25000"/>
                  </a:schemeClr>
                </a:solidFill>
                <a:cs typeface="+mn-ea"/>
                <a:sym typeface="+mn-lt"/>
              </a:rPr>
              <a:t>Step </a:t>
            </a:r>
            <a:r>
              <a:rPr lang="en-US" altLang="zh-CN" sz="2400" dirty="0">
                <a:solidFill>
                  <a:schemeClr val="tx1">
                    <a:lumMod val="75000"/>
                    <a:lumOff val="25000"/>
                  </a:schemeClr>
                </a:solidFill>
                <a:cs typeface="+mn-ea"/>
                <a:sym typeface="+mn-lt"/>
              </a:rPr>
              <a:t>2</a:t>
            </a:r>
            <a:endParaRPr lang="en" sz="2400" dirty="0">
              <a:solidFill>
                <a:schemeClr val="tx1">
                  <a:lumMod val="75000"/>
                  <a:lumOff val="25000"/>
                </a:schemeClr>
              </a:solidFill>
              <a:cs typeface="+mn-ea"/>
              <a:sym typeface="+mn-lt"/>
            </a:endParaRPr>
          </a:p>
          <a:p>
            <a:pPr lvl="0"/>
            <a:endParaRPr sz="2400" b="0" i="0" u="none" strike="noStrike" cap="none" dirty="0">
              <a:solidFill>
                <a:schemeClr val="tx1">
                  <a:lumMod val="75000"/>
                  <a:lumOff val="25000"/>
                </a:schemeClr>
              </a:solidFill>
              <a:cs typeface="+mn-ea"/>
              <a:sym typeface="+mn-lt"/>
            </a:endParaRPr>
          </a:p>
        </p:txBody>
      </p:sp>
      <p:sp>
        <p:nvSpPr>
          <p:cNvPr id="10" name="TextBox 24">
            <a:extLst>
              <a:ext uri="{FF2B5EF4-FFF2-40B4-BE49-F238E27FC236}">
                <a16:creationId xmlns:a16="http://schemas.microsoft.com/office/drawing/2014/main" id="{528C1E58-D03E-9744-8158-9962E9E7345A}"/>
              </a:ext>
            </a:extLst>
          </p:cNvPr>
          <p:cNvSpPr txBox="1"/>
          <p:nvPr/>
        </p:nvSpPr>
        <p:spPr>
          <a:xfrm>
            <a:off x="917369" y="2484693"/>
            <a:ext cx="4750807" cy="2962718"/>
          </a:xfrm>
          <a:prstGeom prst="rect">
            <a:avLst/>
          </a:prstGeom>
          <a:noFill/>
        </p:spPr>
        <p:txBody>
          <a:bodyPr wrap="square" lIns="91423" tIns="45712" rIns="91423" bIns="45712" rtlCol="0">
            <a:spAutoFit/>
          </a:bodyPr>
          <a:lstStyle/>
          <a:p>
            <a:pPr lvl="0" defTabSz="1217930">
              <a:lnSpc>
                <a:spcPct val="150000"/>
              </a:lnSpc>
              <a:defRPr/>
            </a:pPr>
            <a:r>
              <a:rPr lang="en" altLang="zh-CN" sz="1400" b="1" dirty="0">
                <a:solidFill>
                  <a:schemeClr val="bg1">
                    <a:lumMod val="50000"/>
                  </a:schemeClr>
                </a:solidFill>
                <a:cs typeface="+mn-ea"/>
                <a:sym typeface="+mn-lt"/>
              </a:rPr>
              <a:t>type-dependency graph (TDG)</a:t>
            </a:r>
          </a:p>
          <a:p>
            <a:pPr lvl="0" defTabSz="1217930">
              <a:lnSpc>
                <a:spcPct val="150000"/>
              </a:lnSpc>
              <a:defRPr/>
            </a:pPr>
            <a:endParaRPr lang="en" altLang="zh-CN" sz="1400" dirty="0">
              <a:solidFill>
                <a:schemeClr val="bg1">
                  <a:lumMod val="50000"/>
                </a:schemeClr>
              </a:solidFill>
              <a:cs typeface="+mn-ea"/>
              <a:sym typeface="+mn-lt"/>
            </a:endParaRPr>
          </a:p>
          <a:p>
            <a:pPr lvl="0" defTabSz="1217930">
              <a:lnSpc>
                <a:spcPct val="150000"/>
              </a:lnSpc>
              <a:defRPr/>
            </a:pPr>
            <a:r>
              <a:rPr lang="en" altLang="zh-CN" sz="1400" dirty="0">
                <a:solidFill>
                  <a:schemeClr val="bg1">
                    <a:lumMod val="50000"/>
                  </a:schemeClr>
                </a:solidFill>
                <a:cs typeface="+mn-ea"/>
                <a:sym typeface="+mn-lt"/>
              </a:rPr>
              <a:t>TDG</a:t>
            </a:r>
            <a:r>
              <a:rPr lang="zh-CN" altLang="en-US" sz="1400" dirty="0">
                <a:solidFill>
                  <a:schemeClr val="bg1">
                    <a:lumMod val="50000"/>
                  </a:schemeClr>
                </a:solidFill>
                <a:cs typeface="+mn-ea"/>
                <a:sym typeface="+mn-lt"/>
              </a:rPr>
              <a:t>包含从一种类型到它的每个依赖项的边。使用一个名为</a:t>
            </a:r>
            <a:r>
              <a:rPr lang="en" altLang="zh-CN" sz="1400" dirty="0" err="1">
                <a:solidFill>
                  <a:schemeClr val="bg1">
                    <a:lumMod val="50000"/>
                  </a:schemeClr>
                </a:solidFill>
                <a:cs typeface="+mn-ea"/>
                <a:sym typeface="+mn-lt"/>
              </a:rPr>
              <a:t>yasgl</a:t>
            </a:r>
            <a:r>
              <a:rPr lang="zh-CN" altLang="en-US" sz="1400" dirty="0">
                <a:solidFill>
                  <a:schemeClr val="bg1">
                    <a:lumMod val="50000"/>
                  </a:schemeClr>
                </a:solidFill>
                <a:cs typeface="+mn-ea"/>
                <a:sym typeface="+mn-lt"/>
              </a:rPr>
              <a:t>的自定义图形库来构造图形，并查找可以传递到某些已更改类型的测试。将项目代码中的每种类型（类、接口、枚举等）作为一个节点添加到</a:t>
            </a:r>
            <a:r>
              <a:rPr lang="en" altLang="zh-CN" sz="1400" dirty="0" err="1">
                <a:solidFill>
                  <a:schemeClr val="bg1">
                    <a:lumMod val="50000"/>
                  </a:schemeClr>
                </a:solidFill>
                <a:cs typeface="+mn-ea"/>
                <a:sym typeface="+mn-lt"/>
              </a:rPr>
              <a:t>yasgl</a:t>
            </a:r>
            <a:r>
              <a:rPr lang="zh-CN" altLang="en-US" sz="1400" dirty="0">
                <a:solidFill>
                  <a:schemeClr val="bg1">
                    <a:lumMod val="50000"/>
                  </a:schemeClr>
                </a:solidFill>
                <a:cs typeface="+mn-ea"/>
                <a:sym typeface="+mn-lt"/>
              </a:rPr>
              <a:t>图中，并添加由</a:t>
            </a:r>
            <a:r>
              <a:rPr lang="en" altLang="zh-CN" sz="1400" dirty="0" err="1">
                <a:solidFill>
                  <a:schemeClr val="bg1">
                    <a:lumMod val="50000"/>
                  </a:schemeClr>
                </a:solidFill>
                <a:cs typeface="+mn-ea"/>
                <a:sym typeface="+mn-lt"/>
              </a:rPr>
              <a:t>jdeps</a:t>
            </a:r>
            <a:r>
              <a:rPr lang="zh-CN" altLang="en-US" sz="1400" dirty="0">
                <a:solidFill>
                  <a:schemeClr val="bg1">
                    <a:lumMod val="50000"/>
                  </a:schemeClr>
                </a:solidFill>
                <a:cs typeface="+mn-ea"/>
                <a:sym typeface="+mn-lt"/>
              </a:rPr>
              <a:t>计算的依赖项作为图中节点之间的边。使用</a:t>
            </a:r>
            <a:r>
              <a:rPr lang="en" altLang="zh-CN" sz="1400" dirty="0" err="1">
                <a:solidFill>
                  <a:schemeClr val="bg1">
                    <a:lumMod val="50000"/>
                  </a:schemeClr>
                </a:solidFill>
                <a:cs typeface="+mn-ea"/>
                <a:sym typeface="+mn-lt"/>
              </a:rPr>
              <a:t>yasgl</a:t>
            </a:r>
            <a:r>
              <a:rPr lang="zh-CN" altLang="en" sz="1400" dirty="0">
                <a:solidFill>
                  <a:schemeClr val="bg1">
                    <a:lumMod val="50000"/>
                  </a:schemeClr>
                </a:solidFill>
                <a:cs typeface="+mn-ea"/>
                <a:sym typeface="+mn-lt"/>
              </a:rPr>
              <a:t>图</a:t>
            </a:r>
            <a:r>
              <a:rPr lang="zh-CN" altLang="en-US" sz="1400" dirty="0">
                <a:solidFill>
                  <a:schemeClr val="bg1">
                    <a:lumMod val="50000"/>
                  </a:schemeClr>
                </a:solidFill>
                <a:cs typeface="+mn-ea"/>
                <a:sym typeface="+mn-lt"/>
              </a:rPr>
              <a:t>可以计算得到每一个测试类</a:t>
            </a:r>
            <a:r>
              <a:rPr lang="en-US" altLang="zh-CN" sz="1400" dirty="0">
                <a:solidFill>
                  <a:schemeClr val="bg1">
                    <a:lumMod val="50000"/>
                  </a:schemeClr>
                </a:solidFill>
                <a:cs typeface="+mn-ea"/>
                <a:sym typeface="+mn-lt"/>
              </a:rPr>
              <a:t>/</a:t>
            </a:r>
            <a:r>
              <a:rPr lang="zh-CN" altLang="en-US" sz="1400" dirty="0">
                <a:solidFill>
                  <a:schemeClr val="bg1">
                    <a:lumMod val="50000"/>
                  </a:schemeClr>
                </a:solidFill>
                <a:cs typeface="+mn-ea"/>
                <a:sym typeface="+mn-lt"/>
              </a:rPr>
              <a:t>普通类依赖的传递闭包</a:t>
            </a:r>
            <a:endParaRPr lang="en-US" altLang="zh-CN" sz="1400" dirty="0">
              <a:solidFill>
                <a:schemeClr val="bg1">
                  <a:lumMod val="50000"/>
                </a:schemeClr>
              </a:solidFill>
              <a:cs typeface="+mn-ea"/>
              <a:sym typeface="+mn-lt"/>
            </a:endParaRPr>
          </a:p>
          <a:p>
            <a:pPr lvl="0" defTabSz="1217930">
              <a:lnSpc>
                <a:spcPct val="150000"/>
              </a:lnSpc>
              <a:defRPr/>
            </a:pPr>
            <a:r>
              <a:rPr lang="en" altLang="zh-CN" sz="1400" dirty="0">
                <a:solidFill>
                  <a:schemeClr val="bg1">
                    <a:lumMod val="50000"/>
                  </a:schemeClr>
                </a:solidFill>
                <a:cs typeface="+mn-ea"/>
                <a:sym typeface="+mn-lt"/>
              </a:rPr>
              <a:t>https://</a:t>
            </a:r>
            <a:r>
              <a:rPr lang="en" altLang="zh-CN" sz="1400" dirty="0" err="1">
                <a:solidFill>
                  <a:schemeClr val="bg1">
                    <a:lumMod val="50000"/>
                  </a:schemeClr>
                </a:solidFill>
                <a:cs typeface="+mn-ea"/>
                <a:sym typeface="+mn-lt"/>
              </a:rPr>
              <a:t>github.com</a:t>
            </a:r>
            <a:r>
              <a:rPr lang="en" altLang="zh-CN" sz="1400" dirty="0">
                <a:solidFill>
                  <a:schemeClr val="bg1">
                    <a:lumMod val="50000"/>
                  </a:schemeClr>
                </a:solidFill>
                <a:cs typeface="+mn-ea"/>
                <a:sym typeface="+mn-lt"/>
              </a:rPr>
              <a:t>/</a:t>
            </a:r>
            <a:r>
              <a:rPr lang="en" altLang="zh-CN" sz="1400" dirty="0" err="1">
                <a:solidFill>
                  <a:schemeClr val="bg1">
                    <a:lumMod val="50000"/>
                  </a:schemeClr>
                </a:solidFill>
                <a:cs typeface="+mn-ea"/>
                <a:sym typeface="+mn-lt"/>
              </a:rPr>
              <a:t>TestingResearchIllinois</a:t>
            </a:r>
            <a:r>
              <a:rPr lang="en" altLang="zh-CN" sz="1400" dirty="0">
                <a:solidFill>
                  <a:schemeClr val="bg1">
                    <a:lumMod val="50000"/>
                  </a:schemeClr>
                </a:solidFill>
                <a:cs typeface="+mn-ea"/>
                <a:sym typeface="+mn-lt"/>
              </a:rPr>
              <a:t>/</a:t>
            </a:r>
            <a:r>
              <a:rPr lang="en" altLang="zh-CN" sz="1400" dirty="0" err="1">
                <a:solidFill>
                  <a:schemeClr val="bg1">
                    <a:lumMod val="50000"/>
                  </a:schemeClr>
                </a:solidFill>
                <a:cs typeface="+mn-ea"/>
                <a:sym typeface="+mn-lt"/>
              </a:rPr>
              <a:t>yasgl</a:t>
            </a:r>
            <a:endParaRPr lang="zh-CN" altLang="en-US" sz="1400" dirty="0">
              <a:solidFill>
                <a:schemeClr val="bg1">
                  <a:lumMod val="50000"/>
                </a:schemeClr>
              </a:solidFill>
              <a:cs typeface="+mn-ea"/>
              <a:sym typeface="+mn-lt"/>
            </a:endParaRPr>
          </a:p>
        </p:txBody>
      </p:sp>
      <p:grpSp>
        <p:nvGrpSpPr>
          <p:cNvPr id="36" name="组合 35">
            <a:extLst>
              <a:ext uri="{FF2B5EF4-FFF2-40B4-BE49-F238E27FC236}">
                <a16:creationId xmlns:a16="http://schemas.microsoft.com/office/drawing/2014/main" id="{E0335D21-CFFE-4D31-BA65-4F7FF6375CAB}"/>
              </a:ext>
            </a:extLst>
          </p:cNvPr>
          <p:cNvGrpSpPr/>
          <p:nvPr/>
        </p:nvGrpSpPr>
        <p:grpSpPr>
          <a:xfrm rot="15433288">
            <a:off x="2242882" y="686170"/>
            <a:ext cx="8481704" cy="9397093"/>
            <a:chOff x="4297364" y="903288"/>
            <a:chExt cx="2946834" cy="3067178"/>
          </a:xfrm>
          <a:solidFill>
            <a:schemeClr val="bg1">
              <a:lumMod val="65000"/>
              <a:alpha val="3000"/>
            </a:schemeClr>
          </a:solidFill>
        </p:grpSpPr>
        <p:sp>
          <p:nvSpPr>
            <p:cNvPr id="37" name="Freeform 5">
              <a:extLst>
                <a:ext uri="{FF2B5EF4-FFF2-40B4-BE49-F238E27FC236}">
                  <a16:creationId xmlns:a16="http://schemas.microsoft.com/office/drawing/2014/main" id="{82B87F54-CF51-478A-B5F8-64792808BB51}"/>
                </a:ext>
              </a:extLst>
            </p:cNvPr>
            <p:cNvSpPr>
              <a:spLocks/>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8" name="Freeform 7">
              <a:extLst>
                <a:ext uri="{FF2B5EF4-FFF2-40B4-BE49-F238E27FC236}">
                  <a16:creationId xmlns:a16="http://schemas.microsoft.com/office/drawing/2014/main" id="{AA6EBCB5-7D0A-4BA7-B93C-64760DD58C48}"/>
                </a:ext>
              </a:extLst>
            </p:cNvPr>
            <p:cNvSpPr>
              <a:spLocks/>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39" name="Freeform 9">
              <a:extLst>
                <a:ext uri="{FF2B5EF4-FFF2-40B4-BE49-F238E27FC236}">
                  <a16:creationId xmlns:a16="http://schemas.microsoft.com/office/drawing/2014/main" id="{FEE0D6DC-490A-468C-A468-59FFC93B3EF3}"/>
                </a:ext>
              </a:extLst>
            </p:cNvPr>
            <p:cNvSpPr>
              <a:spLocks/>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sp>
          <p:nvSpPr>
            <p:cNvPr id="40" name="Freeform 10">
              <a:extLst>
                <a:ext uri="{FF2B5EF4-FFF2-40B4-BE49-F238E27FC236}">
                  <a16:creationId xmlns:a16="http://schemas.microsoft.com/office/drawing/2014/main" id="{76936440-BA84-4037-90FF-A67F905EA560}"/>
                </a:ext>
              </a:extLst>
            </p:cNvPr>
            <p:cNvSpPr>
              <a:spLocks/>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 name="Freeform 11">
              <a:extLst>
                <a:ext uri="{FF2B5EF4-FFF2-40B4-BE49-F238E27FC236}">
                  <a16:creationId xmlns:a16="http://schemas.microsoft.com/office/drawing/2014/main" id="{7118B157-D10D-4123-9BA7-4FA98EA60307}"/>
                </a:ext>
              </a:extLst>
            </p:cNvPr>
            <p:cNvSpPr>
              <a:spLocks/>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sp>
        <p:nvSpPr>
          <p:cNvPr id="42" name="íṧlíḍè">
            <a:extLst>
              <a:ext uri="{FF2B5EF4-FFF2-40B4-BE49-F238E27FC236}">
                <a16:creationId xmlns:a16="http://schemas.microsoft.com/office/drawing/2014/main" id="{C3940216-E19F-4889-9CEF-B185FEA482CE}"/>
              </a:ext>
            </a:extLst>
          </p:cNvPr>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cs typeface="+mn-ea"/>
              <a:sym typeface="+mn-lt"/>
            </a:endParaRPr>
          </a:p>
        </p:txBody>
      </p:sp>
      <p:sp>
        <p:nvSpPr>
          <p:cNvPr id="43" name="ïş1ídè">
            <a:extLst>
              <a:ext uri="{FF2B5EF4-FFF2-40B4-BE49-F238E27FC236}">
                <a16:creationId xmlns:a16="http://schemas.microsoft.com/office/drawing/2014/main" id="{E944EE76-357A-47D4-A629-ABDCA4ABD704}"/>
              </a:ext>
            </a:extLst>
          </p:cNvPr>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cs typeface="+mn-ea"/>
                <a:sym typeface="+mn-lt"/>
              </a:rPr>
              <a:t>实现步骤</a:t>
            </a:r>
          </a:p>
        </p:txBody>
      </p:sp>
      <p:grpSp>
        <p:nvGrpSpPr>
          <p:cNvPr id="44" name="组合 43">
            <a:extLst>
              <a:ext uri="{FF2B5EF4-FFF2-40B4-BE49-F238E27FC236}">
                <a16:creationId xmlns:a16="http://schemas.microsoft.com/office/drawing/2014/main" id="{5A11AC6B-4BF9-48CA-8193-8556EE06BBD4}"/>
              </a:ext>
            </a:extLst>
          </p:cNvPr>
          <p:cNvGrpSpPr/>
          <p:nvPr/>
        </p:nvGrpSpPr>
        <p:grpSpPr>
          <a:xfrm>
            <a:off x="925225" y="484441"/>
            <a:ext cx="11512319" cy="7057559"/>
            <a:chOff x="925225" y="484441"/>
            <a:chExt cx="11512319" cy="7057559"/>
          </a:xfrm>
        </p:grpSpPr>
        <p:sp>
          <p:nvSpPr>
            <p:cNvPr id="45" name="矩形 44">
              <a:extLst>
                <a:ext uri="{FF2B5EF4-FFF2-40B4-BE49-F238E27FC236}">
                  <a16:creationId xmlns:a16="http://schemas.microsoft.com/office/drawing/2014/main" id="{FB60BD70-05AE-4B15-94DF-35692FACDE07}"/>
                </a:ext>
              </a:extLst>
            </p:cNvPr>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46" name="矩形: 圆角 4">
              <a:extLst>
                <a:ext uri="{FF2B5EF4-FFF2-40B4-BE49-F238E27FC236}">
                  <a16:creationId xmlns:a16="http://schemas.microsoft.com/office/drawing/2014/main" id="{01D16F3F-D6CC-4C89-B9F9-B85AA93C31DD}"/>
                </a:ext>
              </a:extLst>
            </p:cNvPr>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7" name="矩形: 圆角 4">
              <a:extLst>
                <a:ext uri="{FF2B5EF4-FFF2-40B4-BE49-F238E27FC236}">
                  <a16:creationId xmlns:a16="http://schemas.microsoft.com/office/drawing/2014/main" id="{5D16DBD0-1B28-4350-9A7F-D7AEB168BA59}"/>
                </a:ext>
              </a:extLst>
            </p:cNvPr>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8" name="矩形: 圆角 4">
              <a:extLst>
                <a:ext uri="{FF2B5EF4-FFF2-40B4-BE49-F238E27FC236}">
                  <a16:creationId xmlns:a16="http://schemas.microsoft.com/office/drawing/2014/main" id="{65E55628-9577-4599-9429-626A41BFEE27}"/>
                </a:ext>
              </a:extLst>
            </p:cNvPr>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9" name="矩形: 圆角 4">
              <a:extLst>
                <a:ext uri="{FF2B5EF4-FFF2-40B4-BE49-F238E27FC236}">
                  <a16:creationId xmlns:a16="http://schemas.microsoft.com/office/drawing/2014/main" id="{7B0ABD40-C4AE-420F-A3A7-2B5B6A69AE65}"/>
                </a:ext>
              </a:extLst>
            </p:cNvPr>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0" name="矩形: 圆角 4">
              <a:extLst>
                <a:ext uri="{FF2B5EF4-FFF2-40B4-BE49-F238E27FC236}">
                  <a16:creationId xmlns:a16="http://schemas.microsoft.com/office/drawing/2014/main" id="{13971591-410D-4DFF-8E94-CA02A2B768DE}"/>
                </a:ext>
              </a:extLst>
            </p:cNvPr>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pic>
        <p:nvPicPr>
          <p:cNvPr id="5" name="图片 4" descr="图形用户界面, 文本, 应用程序&#10;&#10;描述已自动生成">
            <a:extLst>
              <a:ext uri="{FF2B5EF4-FFF2-40B4-BE49-F238E27FC236}">
                <a16:creationId xmlns:a16="http://schemas.microsoft.com/office/drawing/2014/main" id="{E6BC2071-ADC5-C141-B222-C2135053E9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2575" y="1761247"/>
            <a:ext cx="4418187" cy="3517392"/>
          </a:xfrm>
          <a:prstGeom prst="rect">
            <a:avLst/>
          </a:prstGeom>
        </p:spPr>
      </p:pic>
    </p:spTree>
    <p:extLst>
      <p:ext uri="{BB962C8B-B14F-4D97-AF65-F5344CB8AC3E}">
        <p14:creationId xmlns:p14="http://schemas.microsoft.com/office/powerpoint/2010/main" val="33756299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1" presetClass="entr" presetSubtype="1" fill="hold" nodeType="withEffect">
                                  <p:stCondLst>
                                    <p:cond delay="1000"/>
                                  </p:stCondLst>
                                  <p:childTnLst>
                                    <p:set>
                                      <p:cBhvr>
                                        <p:cTn id="12" dur="1" fill="hold">
                                          <p:stCondLst>
                                            <p:cond delay="0"/>
                                          </p:stCondLst>
                                        </p:cTn>
                                        <p:tgtEl>
                                          <p:spTgt spid="36"/>
                                        </p:tgtEl>
                                        <p:attrNameLst>
                                          <p:attrName>style.visibility</p:attrName>
                                        </p:attrNameLst>
                                      </p:cBhvr>
                                      <p:to>
                                        <p:strVal val="visible"/>
                                      </p:to>
                                    </p:set>
                                    <p:animEffect transition="in" filter="wheel(1)">
                                      <p:cBhvr>
                                        <p:cTn id="13"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2i351nd">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TotalTime>
  <Words>3761</Words>
  <Application>Microsoft Macintosh PowerPoint</Application>
  <PresentationFormat>宽屏</PresentationFormat>
  <Paragraphs>307</Paragraphs>
  <Slides>37</Slides>
  <Notes>37</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37</vt:i4>
      </vt:variant>
    </vt:vector>
  </HeadingPairs>
  <TitlesOfParts>
    <vt:vector size="44" baseType="lpstr">
      <vt:lpstr>等线</vt:lpstr>
      <vt:lpstr>微软雅黑</vt:lpstr>
      <vt:lpstr>Arial</vt:lpstr>
      <vt:lpstr>Calibri</vt:lpstr>
      <vt:lpstr>Gill Sans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蓝色工作汇报</dc:title>
  <dc:creator>第一PPT</dc:creator>
  <cp:keywords>www.1ppt.com</cp:keywords>
  <dc:description>www.1ppt.com</dc:description>
  <cp:lastModifiedBy>1</cp:lastModifiedBy>
  <cp:revision>19</cp:revision>
  <dcterms:created xsi:type="dcterms:W3CDTF">2021-06-12T07:20:40Z</dcterms:created>
  <dcterms:modified xsi:type="dcterms:W3CDTF">2021-11-18T14:18:58Z</dcterms:modified>
</cp:coreProperties>
</file>