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0"/>
    <p:restoredTop sz="94721"/>
  </p:normalViewPr>
  <p:slideViewPr>
    <p:cSldViewPr snapToGrid="0" snapToObjects="1">
      <p:cViewPr varScale="1">
        <p:scale>
          <a:sx n="115" d="100"/>
          <a:sy n="115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7BE65-0F90-524E-A190-E63179D46D9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1B6F9-853E-C44D-A9FB-23D6CE04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658C-31B8-BA4F-A5E0-F460C93D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81E50-23B8-2E47-8CA6-107543E0B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E0F6-4537-9044-84B7-1C9EC24B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35A0-FD0F-9F4D-9677-B282B795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AAE8-AE96-7645-AF23-7F1C1DBD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4810-8FB9-F345-9850-D7B9CE1C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E316E-2183-104A-B7C4-B32DA66D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C729-0916-D647-8139-3E03CECB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09EE-B456-454F-BEF0-0F649C57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35D8-51EA-0E42-880D-5EBD010A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645CA-4A6D-F54E-9FDC-F8BCC60C9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6C20B-FEFE-324F-B6AC-D3A67210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653D-F93B-F84A-B62D-A5A47180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94FA-F111-9543-BE37-4AEE8B0F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1EC70-6ECB-3146-A19F-47919EEA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3D61-0AD7-B144-914D-B6FA7C12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1B71-837E-EA41-89EA-7C3B3C86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84D7-B2C6-CA4A-A902-E0868417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6127-8DE8-7745-BF15-D67F08EC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6C7D-2193-6F43-AA07-D9D2BAA0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F3C6-C087-6A46-B5B5-112A0651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2BA2-5C33-2149-BFC8-01D770B6C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1EE9-DD09-214B-9B3C-E13A9B66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CDCF-9C6D-B54A-B138-D06B2B8E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15C0-80A8-D74B-8129-65D44E7F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990-1646-824F-B5B1-27F6436C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7E6C-62D9-AE4D-8510-F40584FD6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4637C-BA2B-064F-B98C-0D32E84A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CAC7-44E2-A347-8632-616363BC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72DC-B72B-414D-AB87-84F1BF17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4263-2092-0545-95B5-7295924E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0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BF15-B030-9C43-96F3-83DAB421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CB79A-88AE-584D-8907-24E5E8DC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FDEA3-A1E8-7843-B533-D89505DB1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9278C-2A90-634D-AAFF-2769231A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F9032-EB5B-964C-BCCA-8E87870B2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8CBCD-795E-F04B-86CD-A334F24F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7200D-EEA7-6143-91F5-F128E9F3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82F38-8DEE-D346-AD82-ECC8B363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4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A0F1-13D3-434E-BAC6-ADD3E6E4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866EA-F225-9641-8918-E2EE40D8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E88C7-3E58-AF4F-8582-C6D5BCC6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9AA1C-7D48-1C44-A568-EB50D068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E638C-0393-9140-9E43-9D64AAAA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EDF60-25F7-C745-91C7-E657FC54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A9ABE-E765-054F-B07B-166306ED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35B-A69C-7E4A-BE51-95BE9FD3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F206-92A0-9442-8670-1EE414C6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FC661-823A-D44B-9846-A3E928AA0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77DC6-6CE8-3A4D-A537-F20BA288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EE325-AF99-CC43-80EE-4710B46F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9663-6A7B-B64E-9F64-5BFEF93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75E6-1522-3446-9120-4E098826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EB5C2-5743-9949-B355-1CA58A5FE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DC9DB-FB55-5843-B3DE-3660C8380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6836-8740-F44F-A985-FA039D62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E7D1-E17D-ED44-87E4-44D8D0D0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795F9-F2EE-864E-943F-477D4E4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546F3-2934-C840-87C7-FB151E40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DFF11-CEC4-0D44-9B1F-0F39A7C1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8355-7BDF-1A45-A802-1949AFB45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11/28/18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6EEF-80AB-DE41-91B1-A01DC092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V1.0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62FD-2EA9-754E-839B-ECA2A3EC3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E62-9855-7342-BB49-CDBD0F65A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22803-FE45-0942-B6D4-F75554174277}"/>
              </a:ext>
            </a:extLst>
          </p:cNvPr>
          <p:cNvSpPr txBox="1"/>
          <p:nvPr/>
        </p:nvSpPr>
        <p:spPr>
          <a:xfrm>
            <a:off x="1426838" y="3982600"/>
            <a:ext cx="9426806" cy="1424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solidFill>
                  <a:srgbClr val="1B1B1B"/>
                </a:solidFill>
                <a:latin typeface="+mj-lt"/>
                <a:ea typeface="+mj-ea"/>
                <a:cs typeface="+mj-cs"/>
              </a:rPr>
              <a:t>HOMECOMING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dirty="0">
                <a:solidFill>
                  <a:srgbClr val="1B1B1B"/>
                </a:solidFill>
                <a:latin typeface="+mj-lt"/>
                <a:ea typeface="+mj-ea"/>
                <a:cs typeface="+mj-cs"/>
              </a:rPr>
              <a:t>-Complete home health solution!</a:t>
            </a: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238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238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55A70-36DF-A74C-A82E-46986195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l="2049" r="1202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01AE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B20BF-9A8A-5345-8DAA-CDFF6212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5A4F8-0828-2E40-A913-B932C2B6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1AF8-CA53-274B-AF28-DBD1C123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295555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FFFA5-D4E6-8E48-BAA4-07FDE80F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1682160"/>
            <a:ext cx="3661831" cy="3513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9FD2C-07C2-0C42-9FC0-17E0CA8A7618}"/>
              </a:ext>
            </a:extLst>
          </p:cNvPr>
          <p:cNvSpPr txBox="1"/>
          <p:nvPr/>
        </p:nvSpPr>
        <p:spPr>
          <a:xfrm>
            <a:off x="6289288" y="3412740"/>
            <a:ext cx="5614874" cy="27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solidFill>
                  <a:srgbClr val="000000"/>
                </a:solidFill>
              </a:rPr>
              <a:t>Scalability…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can be used in shops and supermarkets to prevent fire, flooding and possible areas of mold infestation.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We can add the motion sensor to detect unwanted intrusion in the dark without the need of security cameras.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Motion detectors can be placed near safe vault to send immediate notification to the nearest police station of possible burglary in progress.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possibilities are endless...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00643-E734-3B45-9E32-D2499458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27FBC-0E35-8C4E-9DCF-248D57B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AFAD-CD89-BF43-9B90-1D38668E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B1F5-C346-4545-8DF9-E6F02118AED9}"/>
              </a:ext>
            </a:extLst>
          </p:cNvPr>
          <p:cNvSpPr txBox="1"/>
          <p:nvPr/>
        </p:nvSpPr>
        <p:spPr>
          <a:xfrm>
            <a:off x="6289287" y="407497"/>
            <a:ext cx="5614875" cy="283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solidFill>
                  <a:srgbClr val="000000"/>
                </a:solidFill>
              </a:rPr>
              <a:t>The Road Ahead…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sensors can be added for better accuracy of predictions.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Customer and owners will be able to review the apartments and give their feedback.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Customers and Owners can call or mail  the agent through this application for faster turn around time and resolution.</a:t>
            </a:r>
          </a:p>
        </p:txBody>
      </p:sp>
    </p:spTree>
    <p:extLst>
      <p:ext uri="{BB962C8B-B14F-4D97-AF65-F5344CB8AC3E}">
        <p14:creationId xmlns:p14="http://schemas.microsoft.com/office/powerpoint/2010/main" val="397373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26C28-725E-AF42-A87B-B705B37D24B4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8973-2D95-E24B-89CE-D2106CA4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8567" y="6147716"/>
            <a:ext cx="2743200" cy="365125"/>
          </a:xfrm>
        </p:spPr>
        <p:txBody>
          <a:bodyPr/>
          <a:lstStyle/>
          <a:p>
            <a:r>
              <a:rPr lang="en-IN" dirty="0"/>
              <a:t>11/28/18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A3122-8E44-294A-AA6B-91D239B0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233" y="6147715"/>
            <a:ext cx="2743200" cy="365125"/>
          </a:xfrm>
        </p:spPr>
        <p:txBody>
          <a:bodyPr/>
          <a:lstStyle/>
          <a:p>
            <a:fld id="{EFAACE62-9855-7342-BB49-CDBD0F65A64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9BD29-47FC-2644-A8D7-5F172108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60752"/>
            <a:ext cx="4114800" cy="365125"/>
          </a:xfrm>
        </p:spPr>
        <p:txBody>
          <a:bodyPr/>
          <a:lstStyle/>
          <a:p>
            <a:r>
              <a:rPr lang="en-US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60343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7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9AE2B0-3478-C340-9F3A-479E07DA8A8E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Our Application Story!!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CDF18-6D79-324E-9401-FE298F6DE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557" r="6122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DBD402-8C09-FD4E-8784-DDED4F908CAF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 portal for Real estate Agents, Apartment Owners, and customers looking for a new place to rent/ buy.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Customer can search for any apartment.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Select any apartment after checking its health(temperature, humidity , light conditions ).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Agents / Owners/ Renter can mitigate issue in the apartment in time as the app notifies them in advance about possible adverse situations.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83BB3-5B3D-E842-BED8-8603F220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7BAD8-6CB3-A44F-9F9A-8394BA29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FCEA-6A19-8246-8786-A016E2AB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4782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7A573-651B-1048-BF6F-FD3940282CB5}"/>
              </a:ext>
            </a:extLst>
          </p:cNvPr>
          <p:cNvSpPr txBox="1"/>
          <p:nvPr/>
        </p:nvSpPr>
        <p:spPr>
          <a:xfrm>
            <a:off x="6547804" y="3587607"/>
            <a:ext cx="4805996" cy="1401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Login Interface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DB16A-31FE-2A4A-8764-41FB29E5FAC5}"/>
              </a:ext>
            </a:extLst>
          </p:cNvPr>
          <p:cNvPicPr/>
          <p:nvPr/>
        </p:nvPicPr>
        <p:blipFill rotWithShape="1">
          <a:blip r:embed="rId3">
            <a:alphaModFix/>
            <a:extLst/>
          </a:blip>
          <a:srcRect t="23121" r="1" b="2078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8F7A1-E2A8-D340-8641-FDAEB732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9EB8E-17CC-C746-8E26-1C203C2B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7E803-7205-FA4D-B7AA-D297A18C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63839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D0712B-AC55-7141-953F-91DF7714FCE3}"/>
              </a:ext>
            </a:extLst>
          </p:cNvPr>
          <p:cNvSpPr txBox="1"/>
          <p:nvPr/>
        </p:nvSpPr>
        <p:spPr>
          <a:xfrm>
            <a:off x="582653" y="2422464"/>
            <a:ext cx="5187011" cy="2495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u="sng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Google Sign-In Authentication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b="1" u="sng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u="sng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90875-EB7D-494C-A7B1-3F8915E46E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08078" y="1697277"/>
            <a:ext cx="2145144" cy="437784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0E73A-54EB-014D-8979-3BA75133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497E8-AA03-974B-83A4-1B7FD428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7DF45-8B04-A541-9793-CD1200F0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9721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C1054-DB06-CB4A-AD5C-6E457E042CF9}"/>
              </a:ext>
            </a:extLst>
          </p:cNvPr>
          <p:cNvSpPr txBox="1"/>
          <p:nvPr/>
        </p:nvSpPr>
        <p:spPr>
          <a:xfrm>
            <a:off x="526073" y="4898707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Registration page for Agents and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5958B-0E89-2540-B587-772EA19109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8444" y="307731"/>
            <a:ext cx="2028800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178C8-8FDB-B444-B4E3-D571227889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87991" y="307731"/>
            <a:ext cx="202880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14ACE4-9BC9-374F-9BB1-FC22126C36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72268" y="330045"/>
            <a:ext cx="1978830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52193-22AC-DC45-A855-666303AE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339" y="6447309"/>
            <a:ext cx="2743200" cy="365125"/>
          </a:xfrm>
        </p:spPr>
        <p:txBody>
          <a:bodyPr/>
          <a:lstStyle/>
          <a:p>
            <a:r>
              <a:rPr lang="en-IN" dirty="0"/>
              <a:t>11/28/18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CC892-CD53-DA44-9239-E591702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7955"/>
            <a:ext cx="2743200" cy="365125"/>
          </a:xfrm>
        </p:spPr>
        <p:txBody>
          <a:bodyPr/>
          <a:lstStyle/>
          <a:p>
            <a:fld id="{EFAACE62-9855-7342-BB49-CDBD0F65A64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8E8DA-1DC0-C343-8DE7-2C19D73B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4181"/>
            <a:ext cx="4114800" cy="365125"/>
          </a:xfrm>
        </p:spPr>
        <p:txBody>
          <a:bodyPr/>
          <a:lstStyle/>
          <a:p>
            <a:r>
              <a:rPr lang="en-US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65238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9F9D1-B764-B24A-AA68-5E4094699777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search for apartments and the corresponding list display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1B0D4F3-02ED-B347-A79E-AA600DCE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84" y="492573"/>
            <a:ext cx="3116821" cy="588079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DD559-C19C-8D4B-A774-5978A591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76D6A6-0277-5B44-914A-2F18FECE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248E-E9EE-024E-B734-FA0290EC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28522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4C80D-65CD-0749-AB5A-4FBCE8F1642C}"/>
              </a:ext>
            </a:extLst>
          </p:cNvPr>
          <p:cNvSpPr txBox="1"/>
          <p:nvPr/>
        </p:nvSpPr>
        <p:spPr>
          <a:xfrm>
            <a:off x="6585882" y="4267832"/>
            <a:ext cx="4805996" cy="14014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Graph depicting house condition in </a:t>
            </a:r>
            <a:r>
              <a:rPr lang="en-US" sz="4400" b="1" u="sng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realtime</a:t>
            </a:r>
            <a:endParaRPr lang="en-US" sz="4400" b="1" u="sng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2F74F-5F0C-9A42-B5DE-C3DD277C5D5B}"/>
              </a:ext>
            </a:extLst>
          </p:cNvPr>
          <p:cNvPicPr/>
          <p:nvPr/>
        </p:nvPicPr>
        <p:blipFill rotWithShape="1">
          <a:blip r:embed="rId3">
            <a:alphaModFix/>
            <a:extLst/>
          </a:blip>
          <a:srcRect t="21619" r="-2" b="20842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E15F4-5D5A-354C-AB3B-6953EC39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FECD5-127B-8A4E-A3E2-E7D03FEF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A9CE-5E91-B342-9CF3-ABE58D35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3140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D4179-844E-6947-A41F-F24851E4ACE5}"/>
              </a:ext>
            </a:extLst>
          </p:cNvPr>
          <p:cNvSpPr txBox="1"/>
          <p:nvPr/>
        </p:nvSpPr>
        <p:spPr>
          <a:xfrm>
            <a:off x="6090574" y="2421682"/>
            <a:ext cx="5263226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>
                <a:solidFill>
                  <a:srgbClr val="000000"/>
                </a:solidFill>
              </a:rPr>
              <a:t>Condition Evaluation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Extreme Condition shows in </a:t>
            </a:r>
            <a:r>
              <a:rPr lang="en-US" sz="2000" b="1" dirty="0"/>
              <a:t>light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</a:t>
            </a:r>
            <a:r>
              <a:rPr lang="en-US" sz="2000" b="1" dirty="0"/>
              <a:t>/</a:t>
            </a:r>
            <a:r>
              <a:rPr lang="en-US" sz="2000" b="1" dirty="0">
                <a:solidFill>
                  <a:srgbClr val="FF7F7F"/>
                </a:solidFill>
              </a:rPr>
              <a:t>red</a:t>
            </a: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Normal Condition Shows in </a:t>
            </a:r>
            <a:r>
              <a:rPr lang="en-US" sz="2000" b="1" dirty="0"/>
              <a:t>bright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blue</a:t>
            </a:r>
            <a:r>
              <a:rPr lang="en-US" sz="2000" b="1" dirty="0"/>
              <a:t>/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B144-36AA-DC45-9DDB-1374978BCF73}"/>
              </a:ext>
            </a:extLst>
          </p:cNvPr>
          <p:cNvSpPr txBox="1"/>
          <p:nvPr/>
        </p:nvSpPr>
        <p:spPr>
          <a:xfrm>
            <a:off x="6174015" y="1406019"/>
            <a:ext cx="417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Sensor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Humidity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Temperature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07A101-50D1-4248-8F4D-CA87E8A22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9" y="1795463"/>
            <a:ext cx="3987800" cy="29908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DD8CD-CFC8-4241-92B5-8F012CA4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4BD80-B613-9545-A648-24D93DE0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62C3-AFAE-7243-AAB0-BA59234F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30604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B5869B-2320-43F0-B805-E4E01DFE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693976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83F67-A270-464E-8B29-039B2974F5D9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Our sensors placed in an apartment, reports when humidity has dropped below the set threshold level.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Our sensors placed in an apartment, reports when temperature has increased above the set threshold level.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Our sensors placed in an apartment report, when water level rises above the set threshold level.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Sensors continuously monitor and send real-time data to the cloud server which can be checked on the app.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2D83D-F809-BC40-859E-309B1B035898}"/>
              </a:ext>
            </a:extLst>
          </p:cNvPr>
          <p:cNvSpPr txBox="1"/>
          <p:nvPr/>
        </p:nvSpPr>
        <p:spPr>
          <a:xfrm>
            <a:off x="2198914" y="1085378"/>
            <a:ext cx="798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The soul of HOMECOMING app - Sensors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FC9B4-083D-7C44-9944-27C22AA8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11/28/18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EF7B4-86B2-D04A-84EF-F4E1D683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CE62-9855-7342-BB49-CDBD0F65A644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ACC92-5D7A-5944-962E-BEEE66BC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278359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367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Urmi Sarkar</dc:creator>
  <cp:lastModifiedBy>Shailesh Kumar Jha</cp:lastModifiedBy>
  <cp:revision>42</cp:revision>
  <dcterms:created xsi:type="dcterms:W3CDTF">2018-11-28T17:48:20Z</dcterms:created>
  <dcterms:modified xsi:type="dcterms:W3CDTF">2018-11-28T21:37:15Z</dcterms:modified>
</cp:coreProperties>
</file>