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658C-31B8-BA4F-A5E0-F460C93D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81E50-23B8-2E47-8CA6-107543E0B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E0F6-4537-9044-84B7-1C9EC24B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66B5-C982-064E-AB8F-3AD2887C356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35A0-FD0F-9F4D-9677-B282B795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AAE8-AE96-7645-AF23-7F1C1DBD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4810-8FB9-F345-9850-D7B9CE1C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E316E-2183-104A-B7C4-B32DA66D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C729-0916-D647-8139-3E03CECB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66B5-C982-064E-AB8F-3AD2887C356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09EE-B456-454F-BEF0-0F649C57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35D8-51EA-0E42-880D-5EBD010A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3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645CA-4A6D-F54E-9FDC-F8BCC60C9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6C20B-FEFE-324F-B6AC-D3A67210B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653D-F93B-F84A-B62D-A5A47180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66B5-C982-064E-AB8F-3AD2887C356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594FA-F111-9543-BE37-4AEE8B0F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1EC70-6ECB-3146-A19F-47919EEA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3D61-0AD7-B144-914D-B6FA7C12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1B71-837E-EA41-89EA-7C3B3C86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84D7-B2C6-CA4A-A902-E0868417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66B5-C982-064E-AB8F-3AD2887C356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6127-8DE8-7745-BF15-D67F08EC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6C7D-2193-6F43-AA07-D9D2BAA0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F3C6-C087-6A46-B5B5-112A0651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2BA2-5C33-2149-BFC8-01D770B6C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81EE9-DD09-214B-9B3C-E13A9B66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66B5-C982-064E-AB8F-3AD2887C356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CDCF-9C6D-B54A-B138-D06B2B8E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15C0-80A8-D74B-8129-65D44E7F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990-1646-824F-B5B1-27F6436C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7E6C-62D9-AE4D-8510-F40584FD6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4637C-BA2B-064F-B98C-0D32E84A8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CAC7-44E2-A347-8632-616363BC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66B5-C982-064E-AB8F-3AD2887C356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72DC-B72B-414D-AB87-84F1BF17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4263-2092-0545-95B5-7295924E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0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BF15-B030-9C43-96F3-83DAB421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CB79A-88AE-584D-8907-24E5E8DC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FDEA3-A1E8-7843-B533-D89505DB1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9278C-2A90-634D-AAFF-2769231A5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F9032-EB5B-964C-BCCA-8E87870B2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8CBCD-795E-F04B-86CD-A334F24F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66B5-C982-064E-AB8F-3AD2887C356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7200D-EEA7-6143-91F5-F128E9F3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82F38-8DEE-D346-AD82-ECC8B363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4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A0F1-13D3-434E-BAC6-ADD3E6E4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866EA-F225-9641-8918-E2EE40D8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66B5-C982-064E-AB8F-3AD2887C356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E88C7-3E58-AF4F-8582-C6D5BCC6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9AA1C-7D48-1C44-A568-EB50D068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E638C-0393-9140-9E43-9D64AAAA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66B5-C982-064E-AB8F-3AD2887C356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EDF60-25F7-C745-91C7-E657FC54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A9ABE-E765-054F-B07B-166306ED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C35B-A69C-7E4A-BE51-95BE9FD3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F206-92A0-9442-8670-1EE414C6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FC661-823A-D44B-9846-A3E928AA0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77DC6-6CE8-3A4D-A537-F20BA288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66B5-C982-064E-AB8F-3AD2887C356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EE325-AF99-CC43-80EE-4710B46F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29663-6A7B-B64E-9F64-5BFEF93F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75E6-1522-3446-9120-4E098826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EB5C2-5743-9949-B355-1CA58A5FE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DC9DB-FB55-5843-B3DE-3660C8380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6836-8740-F44F-A985-FA039D62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66B5-C982-064E-AB8F-3AD2887C356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5E7D1-E17D-ED44-87E4-44D8D0D0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795F9-F2EE-864E-943F-477D4E4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8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546F3-2934-C840-87C7-FB151E40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DFF11-CEC4-0D44-9B1F-0F39A7C1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8355-7BDF-1A45-A802-1949AFB45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66B5-C982-064E-AB8F-3AD2887C356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6EEF-80AB-DE41-91B1-A01DC092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62FD-2EA9-754E-839B-ECA2A3EC3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22803-FE45-0942-B6D4-F75554174277}"/>
              </a:ext>
            </a:extLst>
          </p:cNvPr>
          <p:cNvSpPr txBox="1"/>
          <p:nvPr/>
        </p:nvSpPr>
        <p:spPr>
          <a:xfrm>
            <a:off x="1382597" y="3424348"/>
            <a:ext cx="9426806" cy="1424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>
                <a:solidFill>
                  <a:srgbClr val="1B1B1B"/>
                </a:solidFill>
                <a:latin typeface="+mj-lt"/>
                <a:ea typeface="+mj-ea"/>
                <a:cs typeface="+mj-cs"/>
              </a:rPr>
              <a:t>Home Coming !!</a:t>
            </a: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238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238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55A70-36DF-A74C-A82E-46986195F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l="2049" r="1202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01A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5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FFFA5-D4E6-8E48-BAA4-07FDE80F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1682160"/>
            <a:ext cx="3661831" cy="3513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9FD2C-07C2-0C42-9FC0-17E0CA8A7618}"/>
              </a:ext>
            </a:extLst>
          </p:cNvPr>
          <p:cNvSpPr txBox="1"/>
          <p:nvPr/>
        </p:nvSpPr>
        <p:spPr>
          <a:xfrm>
            <a:off x="6414649" y="1192957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solidFill>
                  <a:srgbClr val="000000"/>
                </a:solidFill>
              </a:rPr>
              <a:t>Changes going to be added in future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More sensors to be added to get the condition perfectly.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Customer and owners can review the apartments and provide their feedbacks.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Customers and Owners </a:t>
            </a:r>
            <a:r>
              <a:rPr lang="en-US" sz="2000" dirty="0">
                <a:solidFill>
                  <a:srgbClr val="000000"/>
                </a:solidFill>
              </a:rPr>
              <a:t>can call or mail  the agent through this application  in urgent condition .</a:t>
            </a:r>
          </a:p>
        </p:txBody>
      </p:sp>
    </p:spTree>
    <p:extLst>
      <p:ext uri="{BB962C8B-B14F-4D97-AF65-F5344CB8AC3E}">
        <p14:creationId xmlns:p14="http://schemas.microsoft.com/office/powerpoint/2010/main" val="397373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26C28-725E-AF42-A87B-B705B37D24B4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43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5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7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9AE2B0-3478-C340-9F3A-479E07DA8A8E}"/>
              </a:ext>
            </a:extLst>
          </p:cNvPr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Our Application Story!!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CDF18-6D79-324E-9401-FE298F6DE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557" r="6122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DBD402-8C09-FD4E-8784-DDED4F908CAF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 Portal for Apartment Agent , Apartment Owner , New Apartment Customer.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Customer can search for any apartment.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Select any apartment according to its condition (Temperature , Humidity , Light ).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 Urgent condition Agent or Owner can take care of their Apartment.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0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E7A573-651B-1048-BF6F-FD3940282CB5}"/>
              </a:ext>
            </a:extLst>
          </p:cNvPr>
          <p:cNvSpPr txBox="1"/>
          <p:nvPr/>
        </p:nvSpPr>
        <p:spPr>
          <a:xfrm>
            <a:off x="6585882" y="4267832"/>
            <a:ext cx="4805996" cy="1401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When User Logs in 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DB16A-31FE-2A4A-8764-41FB29E5FAC5}"/>
              </a:ext>
            </a:extLst>
          </p:cNvPr>
          <p:cNvPicPr/>
          <p:nvPr/>
        </p:nvPicPr>
        <p:blipFill rotWithShape="1">
          <a:blip r:embed="rId3">
            <a:alphaModFix/>
            <a:extLst/>
          </a:blip>
          <a:srcRect t="23121" r="1" b="2078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3839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D0712B-AC55-7141-953F-91DF7714FCE3}"/>
              </a:ext>
            </a:extLst>
          </p:cNvPr>
          <p:cNvSpPr txBox="1"/>
          <p:nvPr/>
        </p:nvSpPr>
        <p:spPr>
          <a:xfrm>
            <a:off x="582654" y="2422464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u="sng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Google Sign In Authentication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90875-EB7D-494C-A7B1-3F8915E46E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08078" y="1697277"/>
            <a:ext cx="2145144" cy="43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3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C1054-DB06-CB4A-AD5C-6E457E042CF9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u="sng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Registration page for Agent and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5958B-0E89-2540-B587-772EA19109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8444" y="307731"/>
            <a:ext cx="2028800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178C8-8FDB-B444-B4E3-D571227889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87991" y="307731"/>
            <a:ext cx="2028800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14ACE4-9BC9-374F-9BB1-FC22126C36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72268" y="330045"/>
            <a:ext cx="1978830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8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9F9D1-B764-B24A-AA68-5E4094699777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searchs for apartments and gets the apartment list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1B0D4F3-02ED-B347-A79E-AA600DCE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184" y="492573"/>
            <a:ext cx="311682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6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4C80D-65CD-0749-AB5A-4FBCE8F1642C}"/>
              </a:ext>
            </a:extLst>
          </p:cNvPr>
          <p:cNvSpPr txBox="1"/>
          <p:nvPr/>
        </p:nvSpPr>
        <p:spPr>
          <a:xfrm>
            <a:off x="6585882" y="4267832"/>
            <a:ext cx="4805996" cy="1401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House Condition in Graph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2F74F-5F0C-9A42-B5DE-C3DD277C5D5B}"/>
              </a:ext>
            </a:extLst>
          </p:cNvPr>
          <p:cNvPicPr/>
          <p:nvPr/>
        </p:nvPicPr>
        <p:blipFill rotWithShape="1">
          <a:blip r:embed="rId3">
            <a:alphaModFix/>
            <a:extLst/>
          </a:blip>
          <a:srcRect t="21619" r="-2" b="20842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140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D4179-844E-6947-A41F-F24851E4ACE5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solidFill>
                  <a:srgbClr val="000000"/>
                </a:solidFill>
              </a:rPr>
              <a:t>Condition Evaluation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Extreme Condition shows in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Normal Condition Shows in </a:t>
            </a:r>
            <a:r>
              <a:rPr lang="en-US" sz="2000" b="1" dirty="0">
                <a:solidFill>
                  <a:srgbClr val="00B0F0"/>
                </a:solidFill>
              </a:rPr>
              <a:t>Blue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B144-36AA-DC45-9DDB-1374978BCF73}"/>
              </a:ext>
            </a:extLst>
          </p:cNvPr>
          <p:cNvSpPr txBox="1"/>
          <p:nvPr/>
        </p:nvSpPr>
        <p:spPr>
          <a:xfrm>
            <a:off x="6174015" y="1406019"/>
            <a:ext cx="4170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Sensor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Humidity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Temperature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07A101-50D1-4248-8F4D-CA87E8A22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19" y="1795463"/>
            <a:ext cx="3987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4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B5869B-2320-43F0-B805-E4E01DFE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693976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83F67-A270-464E-8B29-039B2974F5D9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Our sensors , placed in the apartments have report, that humidity has dropped below regulated levels.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Our sensors , placed in the apartments have report, that Temperature has increased above regulated levels.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Our sensors , placed in the apartments have report, that Water level has increased above regulated levels.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Sensors Continuously monitor and send the data to the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2D83D-F809-BC40-859E-309B1B035898}"/>
              </a:ext>
            </a:extLst>
          </p:cNvPr>
          <p:cNvSpPr txBox="1"/>
          <p:nvPr/>
        </p:nvSpPr>
        <p:spPr>
          <a:xfrm>
            <a:off x="2198914" y="1085378"/>
            <a:ext cx="798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How the sensors are used for Home Coming?</a:t>
            </a:r>
          </a:p>
        </p:txBody>
      </p:sp>
    </p:spTree>
    <p:extLst>
      <p:ext uri="{BB962C8B-B14F-4D97-AF65-F5344CB8AC3E}">
        <p14:creationId xmlns:p14="http://schemas.microsoft.com/office/powerpoint/2010/main" val="278359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Urmi Sarkar</dc:creator>
  <cp:lastModifiedBy>Urmi Sarkar</cp:lastModifiedBy>
  <cp:revision>2</cp:revision>
  <dcterms:created xsi:type="dcterms:W3CDTF">2018-11-28T17:48:20Z</dcterms:created>
  <dcterms:modified xsi:type="dcterms:W3CDTF">2018-11-28T17:50:58Z</dcterms:modified>
</cp:coreProperties>
</file>