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F2E-0A6D-4064-ADCF-E9BFF6FE5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A549B-93AA-41EF-9352-EB4EFF39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3D20-E301-4963-8A60-3B2BFF58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6827A-CB5D-463E-B2BD-292FA1C7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5085-2C0A-4631-BB79-AA979AB2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FBEB-4E67-496D-B32A-55572B01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C2EDE-E097-44C0-95C2-B1A014C2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5A56-8388-4371-833D-50EC4267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2766-C5A1-4526-8B8B-BD669C17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CA7E-518D-4510-BEC8-C86877F7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4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94E4-E37A-442D-90E6-524F5A1F6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0BC9B-CC06-4EA7-A58B-505C4CAAD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B0D6-2CF1-4CDA-B1D4-97D863D3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105E-3125-4142-B5F6-430BA1C0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87A67-6363-4F9A-BF6E-FDD30BE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B9C8-E771-4FF6-8E9A-ECB3F73B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2A67-A445-4EC6-9BB5-B87EE718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131C3-D9F3-4192-B48A-87537352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1263-A285-4182-B256-10A8FB94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E51E-1785-462A-BA2B-9E1E22D8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772F-4BA9-4569-80C0-729D28C8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54012-31C9-4807-AF79-E461FBEA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475F-8498-4615-A971-E32A4A01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A467-E4AB-4810-AF8C-3DB4B849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069A-BD60-4C0A-9585-4854BA07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2FE1-134A-4A0A-8859-E096CB8B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AAC1-C106-4117-9A8F-52A894F8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2B72A-262F-48F8-9D98-3C532B41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56448-C27F-48E0-AF5E-13308ECB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24036-0B94-4E28-8FAF-B8098DC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2A76-5B5A-40DE-B4C9-346CEC7F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761F-F198-4EE2-97B9-A0D5439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5C1A-7BDD-4921-ACFA-9BA401FA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0F03D-32F6-46CF-9FB6-6DD42001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8252F-0DD2-4EA5-83C5-0ACE9B306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FF486-C4BE-4CF2-A064-0C84E3061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82256-7947-412B-92CC-E596E911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B6FC9-AE33-414E-AC9E-10EE5C87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8CC6B-4B6E-4AF2-9821-6D95CD53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D2FE-669E-4CA2-9C82-07FD994E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C7AD-53BB-4FED-A84F-E3F0081C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BE2E1-72FD-47CB-8C98-9301947B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0B310-6212-4CB2-9AD2-35544464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49309-6BD3-4F2C-95C7-119A28EF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CB1F8-A9B1-4268-AE0A-D7489FA4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3C22C-42F2-422E-BE8B-0BE65498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27E8-DE01-4AAC-80EC-1F747B82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DFE8-14FC-4802-B4BC-C19E41BD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C10FD-37F7-46B4-83CD-A0790AD5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DB7B3-A446-49D6-9944-17B13AA1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F156D-BFF5-4DB4-8E65-0A1C96E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E70A6-5936-4FC4-94A5-0CCC7F49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5CD0-4733-45B3-B851-C019125C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379A8-D85B-4BD7-98F2-98E323C6B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91041-6EAD-4EBE-A9D5-EE835FA41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CACF5-4C13-4EA9-A0DC-9070259F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73454-0BF7-44CB-AA46-80EF8101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C64B8-53F5-485E-B690-EF4A5F6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02B5F-3661-4C81-8DBB-31E48070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078A-2E3C-4E49-8C75-0AC23598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7157-C161-4E07-AE73-A282B675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FD28-CACA-499A-871F-FB3EA57D599D}" type="datetimeFigureOut">
              <a:rPr lang="en-US" smtClean="0"/>
              <a:t>25-Nov-18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A9F8-93B0-4157-81F2-5E247B7E0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C414-2E54-4039-A30E-E171E96C7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7BC7-2501-47F7-BD25-8B7B57A8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3"/>
            <a:ext cx="2814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comfortable settings in regards to humidity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6"/>
            <a:ext cx="28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low light levels, which may make it uncomfortable to traverse. Be wary if you have problems with eyesight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249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latin typeface="Arial Black" panose="020B0A04020102020204" pitchFamily="34" charset="0"/>
              </a:rPr>
              <a:t>Home Analysis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3"/>
            <a:ext cx="28143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comfortable settings in regards to humidity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sensors have been optimal in reporting water / liquid, ensuring that flooding is always made aware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6"/>
            <a:ext cx="2814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low light levels, which may make it uncomfortable to traverse. Be wary if you have problems with eyesight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65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8"/>
            <a:ext cx="281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comfortable settings regarding the temperature of the home, adjusting well to seasonal change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6"/>
            <a:ext cx="2814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high levels of humidity, which may be found to be a discomfort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14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3"/>
            <a:ext cx="281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comfortable settings in regards to humidity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optimal home location in relation to the city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5"/>
            <a:ext cx="28143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low light levels, which may make it uncomfortable to traverse. Be wary if you have problems with eyesight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Sounds sensors have picked up on sonar readings in the attic of the home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34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3"/>
            <a:ext cx="28143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optimal settings regarding light throughout the rooms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comfortable settings regarding the temperature of the home, adjusting well to seasonal change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7"/>
            <a:ext cx="281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Sounds sensors have picked up on sonar readings in the attic of the home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94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3"/>
            <a:ext cx="2814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comfortable settings in regards to humidity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6"/>
            <a:ext cx="2814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low light levels, which may make it uncomfortable to traverse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100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3"/>
            <a:ext cx="2814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optimal settings regarding light throughout the rooms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6"/>
            <a:ext cx="28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that our sensors have failed to provide notifications for water levels in the basement of the home. This could cause unknown flooding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301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3"/>
            <a:ext cx="281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A one story home, this home has sensors installed in every room, making for an optimal living experience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6"/>
            <a:ext cx="2814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Due to the location, this home may be susceptible to undesirable levels of humidity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31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3"/>
            <a:ext cx="28143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A one story home, this home has sensors installed in every room, making for an optimal living experience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optimal settings regarding light throughout the rooms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6"/>
            <a:ext cx="2814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low light levels, which may make it uncomfortable to traverse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75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C832E3F-6898-4CCE-B9C0-6495DED9D148}"/>
              </a:ext>
            </a:extLst>
          </p:cNvPr>
          <p:cNvSpPr/>
          <p:nvPr/>
        </p:nvSpPr>
        <p:spPr>
          <a:xfrm>
            <a:off x="3048000" y="1952288"/>
            <a:ext cx="5933440" cy="2021840"/>
          </a:xfrm>
          <a:prstGeom prst="leftRightArrow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bg1"/>
              </a:gs>
              <a:gs pos="100000">
                <a:srgbClr val="00B050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8C739-CC2D-463A-BE53-A13E1FE9E9F1}"/>
              </a:ext>
            </a:extLst>
          </p:cNvPr>
          <p:cNvSpPr/>
          <p:nvPr/>
        </p:nvSpPr>
        <p:spPr>
          <a:xfrm>
            <a:off x="4388911" y="1473200"/>
            <a:ext cx="3414179" cy="32918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Home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4CFF2-3129-48B2-B0C7-C98BCAD840B7}"/>
              </a:ext>
            </a:extLst>
          </p:cNvPr>
          <p:cNvSpPr txBox="1"/>
          <p:nvPr/>
        </p:nvSpPr>
        <p:spPr>
          <a:xfrm>
            <a:off x="9144000" y="1942803"/>
            <a:ext cx="281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Positive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Users have reported sensors have been optimal in reporting water / liquid, ensuring that flooding is always made aware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DEA7B-2AF8-4675-9BF5-FBD20BBE3E9A}"/>
              </a:ext>
            </a:extLst>
          </p:cNvPr>
          <p:cNvSpPr txBox="1"/>
          <p:nvPr/>
        </p:nvSpPr>
        <p:spPr>
          <a:xfrm>
            <a:off x="396240" y="1942806"/>
            <a:ext cx="281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Negative Factors</a:t>
            </a:r>
          </a:p>
          <a:p>
            <a:endParaRPr lang="en-US" sz="20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Our sensors have reported that humidity may drop below regulated levels due to extreme level conditions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110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449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Storm Alexander Simpson</dc:creator>
  <cp:lastModifiedBy>Storm Alexander Simpson</cp:lastModifiedBy>
  <cp:revision>22</cp:revision>
  <dcterms:created xsi:type="dcterms:W3CDTF">2018-11-25T19:34:18Z</dcterms:created>
  <dcterms:modified xsi:type="dcterms:W3CDTF">2018-11-25T20:41:53Z</dcterms:modified>
</cp:coreProperties>
</file>