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4660"/>
  </p:normalViewPr>
  <p:slideViewPr>
    <p:cSldViewPr snapToGrid="0">
      <p:cViewPr varScale="1">
        <p:scale>
          <a:sx n="65" d="100"/>
          <a:sy n="65" d="100"/>
        </p:scale>
        <p:origin x="2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72EA-72F1-4963-90EF-6CC980CF24BF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1828-5953-493B-8244-857D6A1CF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58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72EA-72F1-4963-90EF-6CC980CF24BF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1828-5953-493B-8244-857D6A1CF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24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72EA-72F1-4963-90EF-6CC980CF24BF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1828-5953-493B-8244-857D6A1CF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40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72EA-72F1-4963-90EF-6CC980CF24BF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1828-5953-493B-8244-857D6A1CF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27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72EA-72F1-4963-90EF-6CC980CF24BF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1828-5953-493B-8244-857D6A1CF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19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72EA-72F1-4963-90EF-6CC980CF24BF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1828-5953-493B-8244-857D6A1CF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64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72EA-72F1-4963-90EF-6CC980CF24BF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1828-5953-493B-8244-857D6A1CF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7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72EA-72F1-4963-90EF-6CC980CF24BF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1828-5953-493B-8244-857D6A1CF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95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72EA-72F1-4963-90EF-6CC980CF24BF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1828-5953-493B-8244-857D6A1CF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16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72EA-72F1-4963-90EF-6CC980CF24BF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1828-5953-493B-8244-857D6A1CF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29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72EA-72F1-4963-90EF-6CC980CF24BF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1828-5953-493B-8244-857D6A1CF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32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372EA-72F1-4963-90EF-6CC980CF24BF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61828-5953-493B-8244-857D6A1CF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71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1489BB-1061-46AE-B1B2-BD37B3C2ECA9}"/>
              </a:ext>
            </a:extLst>
          </p:cNvPr>
          <p:cNvSpPr txBox="1"/>
          <p:nvPr/>
        </p:nvSpPr>
        <p:spPr>
          <a:xfrm>
            <a:off x="423746" y="340556"/>
            <a:ext cx="5419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Portable Translation Device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2F570A-824E-4ECA-B4D2-05AE65DED1FA}"/>
              </a:ext>
            </a:extLst>
          </p:cNvPr>
          <p:cNvCxnSpPr>
            <a:cxnSpLocks/>
          </p:cNvCxnSpPr>
          <p:nvPr/>
        </p:nvCxnSpPr>
        <p:spPr>
          <a:xfrm>
            <a:off x="431366" y="236220"/>
            <a:ext cx="0" cy="1126998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D0506C-8FC9-4755-9264-55DF70FCA719}"/>
              </a:ext>
            </a:extLst>
          </p:cNvPr>
          <p:cNvCxnSpPr/>
          <p:nvPr/>
        </p:nvCxnSpPr>
        <p:spPr>
          <a:xfrm>
            <a:off x="121920" y="863776"/>
            <a:ext cx="451866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BB68B57-6501-438C-813E-187CD16CAAB8}"/>
              </a:ext>
            </a:extLst>
          </p:cNvPr>
          <p:cNvSpPr txBox="1"/>
          <p:nvPr/>
        </p:nvSpPr>
        <p:spPr>
          <a:xfrm>
            <a:off x="740813" y="2202411"/>
            <a:ext cx="5419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>
                <a:solidFill>
                  <a:srgbClr val="0070C0"/>
                </a:solidFill>
              </a:rPr>
              <a:t>Taking a Photo</a:t>
            </a:r>
          </a:p>
          <a:p>
            <a:pPr marL="285750" indent="-285750" algn="just">
              <a:buFontTx/>
              <a:buChar char="-"/>
            </a:pPr>
            <a:r>
              <a:rPr lang="en-GB" dirty="0"/>
              <a:t>Use the Take Photo option on the main page where the camera preview is enabled.</a:t>
            </a:r>
          </a:p>
          <a:p>
            <a:pPr marL="285750" indent="-285750" algn="just">
              <a:buFontTx/>
              <a:buChar char="-"/>
            </a:pPr>
            <a:r>
              <a:rPr lang="en-GB" dirty="0"/>
              <a:t>Camera preview will pause for a few seconds and freeze the UI for approximately 10 seconds.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7B7A60-097E-481F-9948-AC21A6E62D74}"/>
              </a:ext>
            </a:extLst>
          </p:cNvPr>
          <p:cNvSpPr txBox="1"/>
          <p:nvPr/>
        </p:nvSpPr>
        <p:spPr>
          <a:xfrm>
            <a:off x="740813" y="5447853"/>
            <a:ext cx="541948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>
                <a:solidFill>
                  <a:srgbClr val="0070C0"/>
                </a:solidFill>
              </a:rPr>
              <a:t>Changing Settings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While on the Settings page, tap on one of the options you want to change, a drop-down will appear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 the option you would like from the drop-down list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Upon selection the demo textboxes will update with the new setting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change updates the styling of the History and Translation page text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DB61D9-E671-4148-A1DE-276AFEE70896}"/>
              </a:ext>
            </a:extLst>
          </p:cNvPr>
          <p:cNvSpPr txBox="1"/>
          <p:nvPr/>
        </p:nvSpPr>
        <p:spPr>
          <a:xfrm>
            <a:off x="740814" y="3963631"/>
            <a:ext cx="541947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>
                <a:solidFill>
                  <a:srgbClr val="0070C0"/>
                </a:solidFill>
              </a:rPr>
              <a:t>Navigate the device application</a:t>
            </a:r>
          </a:p>
          <a:p>
            <a:pPr marL="285750" indent="-285750" algn="just">
              <a:buFontTx/>
              <a:buChar char="-"/>
            </a:pPr>
            <a:r>
              <a:rPr lang="en-GB" dirty="0"/>
              <a:t>Using the buttons in the right side panel of the screen (History/Settings/Take A New Photo/View Translation)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E89DAF-8EFA-4E08-9C63-778ED9B4B173}"/>
              </a:ext>
            </a:extLst>
          </p:cNvPr>
          <p:cNvSpPr txBox="1"/>
          <p:nvPr/>
        </p:nvSpPr>
        <p:spPr>
          <a:xfrm>
            <a:off x="740814" y="8317069"/>
            <a:ext cx="541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>
                <a:solidFill>
                  <a:srgbClr val="0070C0"/>
                </a:solidFill>
              </a:rPr>
              <a:t>Deleting Saved translations</a:t>
            </a:r>
          </a:p>
          <a:p>
            <a:pPr marL="285750" indent="-285750" algn="just">
              <a:buFontTx/>
              <a:buChar char="-"/>
            </a:pPr>
            <a:r>
              <a:rPr lang="en-GB" dirty="0"/>
              <a:t>While on the History Page, select a file and use the Delete Save button on the right panel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37359F-4377-4C42-9F83-0602C17FC720}"/>
              </a:ext>
            </a:extLst>
          </p:cNvPr>
          <p:cNvSpPr txBox="1"/>
          <p:nvPr/>
        </p:nvSpPr>
        <p:spPr>
          <a:xfrm>
            <a:off x="740814" y="9524292"/>
            <a:ext cx="541947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>
                <a:solidFill>
                  <a:srgbClr val="0070C0"/>
                </a:solidFill>
              </a:rPr>
              <a:t>Viewing Image/Text on Translation page</a:t>
            </a:r>
          </a:p>
          <a:p>
            <a:pPr marL="285750" indent="-285750" algn="just">
              <a:buFontTx/>
              <a:buChar char="-"/>
            </a:pPr>
            <a:r>
              <a:rPr lang="en-GB" dirty="0"/>
              <a:t>While on the Translation page, using the bottom right button will switch between image and text mode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87DD26-36BF-4F2D-932A-56082C7239CE}"/>
              </a:ext>
            </a:extLst>
          </p:cNvPr>
          <p:cNvSpPr txBox="1"/>
          <p:nvPr/>
        </p:nvSpPr>
        <p:spPr>
          <a:xfrm>
            <a:off x="740814" y="1272187"/>
            <a:ext cx="54194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70C0"/>
                </a:solidFill>
              </a:rPr>
              <a:t>Turn the device ON/OFF</a:t>
            </a:r>
          </a:p>
          <a:p>
            <a:pPr marL="285750" indent="-285750">
              <a:buFontTx/>
              <a:buChar char="-"/>
            </a:pPr>
            <a:r>
              <a:rPr lang="en-GB" dirty="0"/>
              <a:t>Use the power switch on the outside of the box</a:t>
            </a:r>
          </a:p>
        </p:txBody>
      </p:sp>
    </p:spTree>
    <p:extLst>
      <p:ext uri="{BB962C8B-B14F-4D97-AF65-F5344CB8AC3E}">
        <p14:creationId xmlns:p14="http://schemas.microsoft.com/office/powerpoint/2010/main" val="162218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186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Preslav</dc:creator>
  <cp:lastModifiedBy>Preslav</cp:lastModifiedBy>
  <cp:revision>3</cp:revision>
  <dcterms:created xsi:type="dcterms:W3CDTF">2022-04-25T20:09:40Z</dcterms:created>
  <dcterms:modified xsi:type="dcterms:W3CDTF">2022-04-26T04:39:19Z</dcterms:modified>
</cp:coreProperties>
</file>