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sldIdLst>
    <p:sldId id="257" r:id="rId2"/>
  </p:sldIdLst>
  <p:sldSz cx="15119350" cy="21383625"/>
  <p:notesSz cx="14449425" cy="20316825"/>
  <p:embeddedFontLst>
    <p:embeddedFont>
      <p:font typeface="Baxter Sans" panose="00000500000000000000" pitchFamily="2" charset="0"/>
      <p:regular r:id="rId4"/>
      <p:bold r:id="rId5"/>
    </p:embeddedFont>
  </p:embeddedFontLst>
  <p:defaultTextStyle>
    <a:defPPr>
      <a:defRPr lang="en-GB"/>
    </a:defPPr>
    <a:lvl1pPr algn="l" rtl="0" eaLnBrk="0" fontAlgn="base" hangingPunct="0">
      <a:spcBef>
        <a:spcPct val="0"/>
      </a:spcBef>
      <a:spcAft>
        <a:spcPct val="0"/>
      </a:spcAft>
      <a:defRPr sz="2338" kern="1200">
        <a:solidFill>
          <a:schemeClr val="tx1"/>
        </a:solidFill>
        <a:latin typeface="Times New Roman" pitchFamily="18" charset="0"/>
        <a:ea typeface="+mn-ea"/>
        <a:cs typeface="+mn-cs"/>
      </a:defRPr>
    </a:lvl1pPr>
    <a:lvl2pPr marL="509246" algn="l" rtl="0" eaLnBrk="0" fontAlgn="base" hangingPunct="0">
      <a:spcBef>
        <a:spcPct val="0"/>
      </a:spcBef>
      <a:spcAft>
        <a:spcPct val="0"/>
      </a:spcAft>
      <a:defRPr sz="2338" kern="1200">
        <a:solidFill>
          <a:schemeClr val="tx1"/>
        </a:solidFill>
        <a:latin typeface="Times New Roman" pitchFamily="18" charset="0"/>
        <a:ea typeface="+mn-ea"/>
        <a:cs typeface="+mn-cs"/>
      </a:defRPr>
    </a:lvl2pPr>
    <a:lvl3pPr marL="1018492" algn="l" rtl="0" eaLnBrk="0" fontAlgn="base" hangingPunct="0">
      <a:spcBef>
        <a:spcPct val="0"/>
      </a:spcBef>
      <a:spcAft>
        <a:spcPct val="0"/>
      </a:spcAft>
      <a:defRPr sz="2338" kern="1200">
        <a:solidFill>
          <a:schemeClr val="tx1"/>
        </a:solidFill>
        <a:latin typeface="Times New Roman" pitchFamily="18" charset="0"/>
        <a:ea typeface="+mn-ea"/>
        <a:cs typeface="+mn-cs"/>
      </a:defRPr>
    </a:lvl3pPr>
    <a:lvl4pPr marL="1527737" algn="l" rtl="0" eaLnBrk="0" fontAlgn="base" hangingPunct="0">
      <a:spcBef>
        <a:spcPct val="0"/>
      </a:spcBef>
      <a:spcAft>
        <a:spcPct val="0"/>
      </a:spcAft>
      <a:defRPr sz="2338" kern="1200">
        <a:solidFill>
          <a:schemeClr val="tx1"/>
        </a:solidFill>
        <a:latin typeface="Times New Roman" pitchFamily="18" charset="0"/>
        <a:ea typeface="+mn-ea"/>
        <a:cs typeface="+mn-cs"/>
      </a:defRPr>
    </a:lvl4pPr>
    <a:lvl5pPr marL="2036984" algn="l" rtl="0" eaLnBrk="0" fontAlgn="base" hangingPunct="0">
      <a:spcBef>
        <a:spcPct val="0"/>
      </a:spcBef>
      <a:spcAft>
        <a:spcPct val="0"/>
      </a:spcAft>
      <a:defRPr sz="2338" kern="1200">
        <a:solidFill>
          <a:schemeClr val="tx1"/>
        </a:solidFill>
        <a:latin typeface="Times New Roman" pitchFamily="18" charset="0"/>
        <a:ea typeface="+mn-ea"/>
        <a:cs typeface="+mn-cs"/>
      </a:defRPr>
    </a:lvl5pPr>
    <a:lvl6pPr marL="2546230" algn="l" defTabSz="1018492" rtl="0" eaLnBrk="1" latinLnBrk="0" hangingPunct="1">
      <a:defRPr sz="2338" kern="1200">
        <a:solidFill>
          <a:schemeClr val="tx1"/>
        </a:solidFill>
        <a:latin typeface="Times New Roman" pitchFamily="18" charset="0"/>
        <a:ea typeface="+mn-ea"/>
        <a:cs typeface="+mn-cs"/>
      </a:defRPr>
    </a:lvl6pPr>
    <a:lvl7pPr marL="3055475" algn="l" defTabSz="1018492" rtl="0" eaLnBrk="1" latinLnBrk="0" hangingPunct="1">
      <a:defRPr sz="2338" kern="1200">
        <a:solidFill>
          <a:schemeClr val="tx1"/>
        </a:solidFill>
        <a:latin typeface="Times New Roman" pitchFamily="18" charset="0"/>
        <a:ea typeface="+mn-ea"/>
        <a:cs typeface="+mn-cs"/>
      </a:defRPr>
    </a:lvl7pPr>
    <a:lvl8pPr marL="3564722" algn="l" defTabSz="1018492" rtl="0" eaLnBrk="1" latinLnBrk="0" hangingPunct="1">
      <a:defRPr sz="2338" kern="1200">
        <a:solidFill>
          <a:schemeClr val="tx1"/>
        </a:solidFill>
        <a:latin typeface="Times New Roman" pitchFamily="18" charset="0"/>
        <a:ea typeface="+mn-ea"/>
        <a:cs typeface="+mn-cs"/>
      </a:defRPr>
    </a:lvl8pPr>
    <a:lvl9pPr marL="4073966" algn="l" defTabSz="1018492" rtl="0" eaLnBrk="1" latinLnBrk="0" hangingPunct="1">
      <a:defRPr sz="2338"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5"/>
    <a:srgbClr val="4366DE"/>
    <a:srgbClr val="4365F6"/>
    <a:srgbClr val="FF8429"/>
    <a:srgbClr val="C6316B"/>
    <a:srgbClr val="63BD29"/>
    <a:srgbClr val="66CCFF"/>
    <a:srgbClr val="CCECFF"/>
    <a:srgbClr val="FF00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2412" y="-1944"/>
      </p:cViewPr>
      <p:guideLst>
        <p:guide orient="horz" pos="6735"/>
        <p:guide pos="47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font" Target="fonts/font2.fntdata"/><Relationship Id="rId4" Type="http://schemas.openxmlformats.org/officeDocument/2006/relationships/font" Target="fonts/font1.fntdata"/><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7609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37" kern="1200">
        <a:solidFill>
          <a:schemeClr val="tx1"/>
        </a:solidFill>
        <a:latin typeface="Times New Roman" pitchFamily="18" charset="0"/>
        <a:ea typeface="+mn-ea"/>
        <a:cs typeface="+mn-cs"/>
      </a:defRPr>
    </a:lvl1pPr>
    <a:lvl2pPr marL="509246" algn="l" rtl="0" eaLnBrk="0" fontAlgn="base" hangingPunct="0">
      <a:spcBef>
        <a:spcPct val="30000"/>
      </a:spcBef>
      <a:spcAft>
        <a:spcPct val="0"/>
      </a:spcAft>
      <a:defRPr sz="1337" kern="1200">
        <a:solidFill>
          <a:schemeClr val="tx1"/>
        </a:solidFill>
        <a:latin typeface="Times New Roman" pitchFamily="18" charset="0"/>
        <a:ea typeface="+mn-ea"/>
        <a:cs typeface="+mn-cs"/>
      </a:defRPr>
    </a:lvl2pPr>
    <a:lvl3pPr marL="1018492" algn="l" rtl="0" eaLnBrk="0" fontAlgn="base" hangingPunct="0">
      <a:spcBef>
        <a:spcPct val="30000"/>
      </a:spcBef>
      <a:spcAft>
        <a:spcPct val="0"/>
      </a:spcAft>
      <a:defRPr sz="1337" kern="1200">
        <a:solidFill>
          <a:schemeClr val="tx1"/>
        </a:solidFill>
        <a:latin typeface="Times New Roman" pitchFamily="18" charset="0"/>
        <a:ea typeface="+mn-ea"/>
        <a:cs typeface="+mn-cs"/>
      </a:defRPr>
    </a:lvl3pPr>
    <a:lvl4pPr marL="1527737" algn="l" rtl="0" eaLnBrk="0" fontAlgn="base" hangingPunct="0">
      <a:spcBef>
        <a:spcPct val="30000"/>
      </a:spcBef>
      <a:spcAft>
        <a:spcPct val="0"/>
      </a:spcAft>
      <a:defRPr sz="1337" kern="1200">
        <a:solidFill>
          <a:schemeClr val="tx1"/>
        </a:solidFill>
        <a:latin typeface="Times New Roman" pitchFamily="18" charset="0"/>
        <a:ea typeface="+mn-ea"/>
        <a:cs typeface="+mn-cs"/>
      </a:defRPr>
    </a:lvl4pPr>
    <a:lvl5pPr marL="2036984" algn="l" rtl="0" eaLnBrk="0" fontAlgn="base" hangingPunct="0">
      <a:spcBef>
        <a:spcPct val="30000"/>
      </a:spcBef>
      <a:spcAft>
        <a:spcPct val="0"/>
      </a:spcAft>
      <a:defRPr sz="1337" kern="1200">
        <a:solidFill>
          <a:schemeClr val="tx1"/>
        </a:solidFill>
        <a:latin typeface="Times New Roman" pitchFamily="18" charset="0"/>
        <a:ea typeface="+mn-ea"/>
        <a:cs typeface="+mn-cs"/>
      </a:defRPr>
    </a:lvl5pPr>
    <a:lvl6pPr marL="2546230" algn="l" defTabSz="1018492" rtl="0" eaLnBrk="1" latinLnBrk="0" hangingPunct="1">
      <a:defRPr sz="1337" kern="1200">
        <a:solidFill>
          <a:schemeClr val="tx1"/>
        </a:solidFill>
        <a:latin typeface="+mn-lt"/>
        <a:ea typeface="+mn-ea"/>
        <a:cs typeface="+mn-cs"/>
      </a:defRPr>
    </a:lvl6pPr>
    <a:lvl7pPr marL="3055475" algn="l" defTabSz="1018492" rtl="0" eaLnBrk="1" latinLnBrk="0" hangingPunct="1">
      <a:defRPr sz="1337" kern="1200">
        <a:solidFill>
          <a:schemeClr val="tx1"/>
        </a:solidFill>
        <a:latin typeface="+mn-lt"/>
        <a:ea typeface="+mn-ea"/>
        <a:cs typeface="+mn-cs"/>
      </a:defRPr>
    </a:lvl7pPr>
    <a:lvl8pPr marL="3564722" algn="l" defTabSz="1018492" rtl="0" eaLnBrk="1" latinLnBrk="0" hangingPunct="1">
      <a:defRPr sz="1337" kern="1200">
        <a:solidFill>
          <a:schemeClr val="tx1"/>
        </a:solidFill>
        <a:latin typeface="+mn-lt"/>
        <a:ea typeface="+mn-ea"/>
        <a:cs typeface="+mn-cs"/>
      </a:defRPr>
    </a:lvl8pPr>
    <a:lvl9pPr marL="4073966" algn="l" defTabSz="1018492"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4532313" y="1524000"/>
            <a:ext cx="5384800" cy="76184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Rectangle 3"/>
          <p:cNvSpPr>
            <a:spLocks noGrp="1" noChangeArrowheads="1"/>
          </p:cNvSpPr>
          <p:nvPr>
            <p:ph type="body" idx="1"/>
          </p:nvPr>
        </p:nvSpPr>
        <p:spPr bwMode="auto">
          <a:xfrm>
            <a:off x="1444625" y="9650413"/>
            <a:ext cx="11560175" cy="9142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6609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3547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718915" y="18252651"/>
            <a:ext cx="13825536" cy="2532304"/>
            <a:chOff x="1078955" y="18281935"/>
            <a:chExt cx="13825536" cy="2532304"/>
          </a:xfrm>
        </p:grpSpPr>
        <p:pic>
          <p:nvPicPr>
            <p:cNvPr id="9" name="Picture 17" descr="SoC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304091" y="18281935"/>
              <a:ext cx="3600400" cy="253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955" y="18542758"/>
              <a:ext cx="4593228" cy="2105541"/>
            </a:xfrm>
            <a:prstGeom prst="rect">
              <a:avLst/>
            </a:prstGeom>
          </p:spPr>
        </p:pic>
        <p:sp>
          <p:nvSpPr>
            <p:cNvPr id="8" name="Text Box 14"/>
            <p:cNvSpPr txBox="1">
              <a:spLocks noChangeArrowheads="1"/>
            </p:cNvSpPr>
            <p:nvPr userDrawn="1"/>
          </p:nvSpPr>
          <p:spPr bwMode="auto">
            <a:xfrm>
              <a:off x="4632958" y="18998578"/>
              <a:ext cx="7524706" cy="1099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ctr">
                <a:lnSpc>
                  <a:spcPts val="3800"/>
                </a:lnSpc>
                <a:spcBef>
                  <a:spcPts val="0"/>
                </a:spcBef>
              </a:pPr>
              <a:r>
                <a:rPr lang="en-GB" altLang="en-US" sz="4000" b="1" kern="1200" dirty="0">
                  <a:solidFill>
                    <a:srgbClr val="4366DE"/>
                  </a:solidFill>
                  <a:latin typeface="Baxter Sans" panose="00000500000000000000" pitchFamily="50" charset="0"/>
                  <a:ea typeface="+mj-ea"/>
                  <a:cs typeface="+mj-cs"/>
                </a:rPr>
                <a:t>Computing</a:t>
              </a:r>
              <a:br>
                <a:rPr lang="en-GB" altLang="en-US" sz="4000" b="1" kern="1200" dirty="0">
                  <a:solidFill>
                    <a:srgbClr val="4366DE"/>
                  </a:solidFill>
                  <a:latin typeface="Baxter Sans" panose="00000500000000000000" pitchFamily="50" charset="0"/>
                  <a:ea typeface="+mj-ea"/>
                  <a:cs typeface="+mj-cs"/>
                </a:rPr>
              </a:br>
              <a:r>
                <a:rPr lang="en-GB" altLang="en-US" sz="4000" b="1" kern="1200" dirty="0">
                  <a:solidFill>
                    <a:srgbClr val="4366DE"/>
                  </a:solidFill>
                  <a:latin typeface="Baxter Sans" panose="00000500000000000000" pitchFamily="50" charset="0"/>
                  <a:ea typeface="+mj-ea"/>
                  <a:cs typeface="+mj-cs"/>
                </a:rPr>
                <a:t>Honours Projects 2022</a:t>
              </a:r>
              <a:endParaRPr lang="en-GB" altLang="en-US" sz="4000" b="1" dirty="0">
                <a:solidFill>
                  <a:srgbClr val="4366DE"/>
                </a:solidFill>
                <a:latin typeface="Baxter Sans" panose="00000500000000000000" pitchFamily="50" charset="0"/>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459349" rtl="0" eaLnBrk="0" fontAlgn="base" hangingPunct="0">
        <a:spcBef>
          <a:spcPct val="0"/>
        </a:spcBef>
        <a:spcAft>
          <a:spcPct val="0"/>
        </a:spcAft>
        <a:defRPr sz="9800">
          <a:solidFill>
            <a:schemeClr val="tx2"/>
          </a:solidFill>
          <a:latin typeface="+mj-lt"/>
          <a:ea typeface="+mj-ea"/>
          <a:cs typeface="+mj-cs"/>
        </a:defRPr>
      </a:lvl1pPr>
      <a:lvl2pPr algn="ctr" defTabSz="4459349" rtl="0" eaLnBrk="0" fontAlgn="base" hangingPunct="0">
        <a:spcBef>
          <a:spcPct val="0"/>
        </a:spcBef>
        <a:spcAft>
          <a:spcPct val="0"/>
        </a:spcAft>
        <a:defRPr sz="9800">
          <a:solidFill>
            <a:schemeClr val="tx2"/>
          </a:solidFill>
          <a:latin typeface="Times New Roman" pitchFamily="18" charset="0"/>
        </a:defRPr>
      </a:lvl2pPr>
      <a:lvl3pPr algn="ctr" defTabSz="4459349" rtl="0" eaLnBrk="0" fontAlgn="base" hangingPunct="0">
        <a:spcBef>
          <a:spcPct val="0"/>
        </a:spcBef>
        <a:spcAft>
          <a:spcPct val="0"/>
        </a:spcAft>
        <a:defRPr sz="9800">
          <a:solidFill>
            <a:schemeClr val="tx2"/>
          </a:solidFill>
          <a:latin typeface="Times New Roman" pitchFamily="18" charset="0"/>
        </a:defRPr>
      </a:lvl3pPr>
      <a:lvl4pPr algn="ctr" defTabSz="4459349" rtl="0" eaLnBrk="0" fontAlgn="base" hangingPunct="0">
        <a:spcBef>
          <a:spcPct val="0"/>
        </a:spcBef>
        <a:spcAft>
          <a:spcPct val="0"/>
        </a:spcAft>
        <a:defRPr sz="9800">
          <a:solidFill>
            <a:schemeClr val="tx2"/>
          </a:solidFill>
          <a:latin typeface="Times New Roman" pitchFamily="18" charset="0"/>
        </a:defRPr>
      </a:lvl4pPr>
      <a:lvl5pPr algn="ctr" defTabSz="4459349" rtl="0" eaLnBrk="0" fontAlgn="base" hangingPunct="0">
        <a:spcBef>
          <a:spcPct val="0"/>
        </a:spcBef>
        <a:spcAft>
          <a:spcPct val="0"/>
        </a:spcAft>
        <a:defRPr sz="9800">
          <a:solidFill>
            <a:schemeClr val="tx2"/>
          </a:solidFill>
          <a:latin typeface="Times New Roman" pitchFamily="18" charset="0"/>
        </a:defRPr>
      </a:lvl5pPr>
      <a:lvl6pPr marL="457206" algn="ctr" defTabSz="4459349" rtl="0" eaLnBrk="0" fontAlgn="base" hangingPunct="0">
        <a:spcBef>
          <a:spcPct val="0"/>
        </a:spcBef>
        <a:spcAft>
          <a:spcPct val="0"/>
        </a:spcAft>
        <a:defRPr sz="9800">
          <a:solidFill>
            <a:schemeClr val="tx2"/>
          </a:solidFill>
          <a:latin typeface="Times New Roman" pitchFamily="18" charset="0"/>
        </a:defRPr>
      </a:lvl6pPr>
      <a:lvl7pPr marL="914413" algn="ctr" defTabSz="4459349" rtl="0" eaLnBrk="0" fontAlgn="base" hangingPunct="0">
        <a:spcBef>
          <a:spcPct val="0"/>
        </a:spcBef>
        <a:spcAft>
          <a:spcPct val="0"/>
        </a:spcAft>
        <a:defRPr sz="9800">
          <a:solidFill>
            <a:schemeClr val="tx2"/>
          </a:solidFill>
          <a:latin typeface="Times New Roman" pitchFamily="18" charset="0"/>
        </a:defRPr>
      </a:lvl7pPr>
      <a:lvl8pPr marL="1371618" algn="ctr" defTabSz="4459349" rtl="0" eaLnBrk="0" fontAlgn="base" hangingPunct="0">
        <a:spcBef>
          <a:spcPct val="0"/>
        </a:spcBef>
        <a:spcAft>
          <a:spcPct val="0"/>
        </a:spcAft>
        <a:defRPr sz="9800">
          <a:solidFill>
            <a:schemeClr val="tx2"/>
          </a:solidFill>
          <a:latin typeface="Times New Roman" pitchFamily="18" charset="0"/>
        </a:defRPr>
      </a:lvl8pPr>
      <a:lvl9pPr marL="1828825" algn="ctr" defTabSz="4459349" rtl="0" eaLnBrk="0" fontAlgn="base" hangingPunct="0">
        <a:spcBef>
          <a:spcPct val="0"/>
        </a:spcBef>
        <a:spcAft>
          <a:spcPct val="0"/>
        </a:spcAft>
        <a:defRPr sz="9800">
          <a:solidFill>
            <a:schemeClr val="tx2"/>
          </a:solidFill>
          <a:latin typeface="Times New Roman" pitchFamily="18" charset="0"/>
        </a:defRPr>
      </a:lvl9pPr>
    </p:titleStyle>
    <p:bodyStyle>
      <a:lvl1pPr marL="757248" indent="-757248" algn="l" defTabSz="4459349" rtl="0" eaLnBrk="0" fontAlgn="base" hangingPunct="0">
        <a:spcBef>
          <a:spcPct val="20000"/>
        </a:spcBef>
        <a:spcAft>
          <a:spcPct val="0"/>
        </a:spcAft>
        <a:buChar char="•"/>
        <a:defRPr sz="7100">
          <a:solidFill>
            <a:schemeClr val="tx1"/>
          </a:solidFill>
          <a:latin typeface="+mn-lt"/>
          <a:ea typeface="+mn-ea"/>
          <a:cs typeface="+mn-cs"/>
        </a:defRPr>
      </a:lvl1pPr>
      <a:lvl2pPr marL="1639910" indent="-630247" algn="l" defTabSz="4459349" rtl="0" eaLnBrk="0" fontAlgn="base" hangingPunct="0">
        <a:spcBef>
          <a:spcPct val="20000"/>
        </a:spcBef>
        <a:spcAft>
          <a:spcPct val="0"/>
        </a:spcAft>
        <a:buChar char="–"/>
        <a:defRPr sz="6300">
          <a:solidFill>
            <a:schemeClr val="tx1"/>
          </a:solidFill>
          <a:latin typeface="+mn-lt"/>
        </a:defRPr>
      </a:lvl2pPr>
      <a:lvl3pPr marL="2524159" indent="-504832" algn="l" defTabSz="4459349" rtl="0" eaLnBrk="0" fontAlgn="base" hangingPunct="0">
        <a:spcBef>
          <a:spcPct val="20000"/>
        </a:spcBef>
        <a:spcAft>
          <a:spcPct val="0"/>
        </a:spcAft>
        <a:buChar char="•"/>
        <a:defRPr sz="5300">
          <a:solidFill>
            <a:schemeClr val="tx1"/>
          </a:solidFill>
          <a:latin typeface="+mn-lt"/>
        </a:defRPr>
      </a:lvl3pPr>
      <a:lvl4pPr marL="3533824" indent="-504832" algn="l" defTabSz="4459349" rtl="0" eaLnBrk="0" fontAlgn="base" hangingPunct="0">
        <a:spcBef>
          <a:spcPct val="20000"/>
        </a:spcBef>
        <a:spcAft>
          <a:spcPct val="0"/>
        </a:spcAft>
        <a:buChar char="–"/>
        <a:defRPr sz="4400">
          <a:solidFill>
            <a:schemeClr val="tx1"/>
          </a:solidFill>
          <a:latin typeface="+mn-lt"/>
        </a:defRPr>
      </a:lvl4pPr>
      <a:lvl5pPr marL="4543487" indent="-504832" algn="l" defTabSz="4459349" rtl="0" eaLnBrk="0" fontAlgn="base" hangingPunct="0">
        <a:spcBef>
          <a:spcPct val="20000"/>
        </a:spcBef>
        <a:spcAft>
          <a:spcPct val="0"/>
        </a:spcAft>
        <a:buChar char="•"/>
        <a:defRPr sz="4400">
          <a:solidFill>
            <a:schemeClr val="tx1"/>
          </a:solidFill>
          <a:latin typeface="+mn-lt"/>
        </a:defRPr>
      </a:lvl5pPr>
      <a:lvl6pPr marL="5000694" indent="-504832" algn="l" defTabSz="4459349" rtl="0" eaLnBrk="0" fontAlgn="base" hangingPunct="0">
        <a:spcBef>
          <a:spcPct val="20000"/>
        </a:spcBef>
        <a:spcAft>
          <a:spcPct val="0"/>
        </a:spcAft>
        <a:buChar char="•"/>
        <a:defRPr sz="4400">
          <a:solidFill>
            <a:schemeClr val="tx1"/>
          </a:solidFill>
          <a:latin typeface="+mn-lt"/>
        </a:defRPr>
      </a:lvl6pPr>
      <a:lvl7pPr marL="5457900" indent="-504832" algn="l" defTabSz="4459349" rtl="0" eaLnBrk="0" fontAlgn="base" hangingPunct="0">
        <a:spcBef>
          <a:spcPct val="20000"/>
        </a:spcBef>
        <a:spcAft>
          <a:spcPct val="0"/>
        </a:spcAft>
        <a:buChar char="•"/>
        <a:defRPr sz="4400">
          <a:solidFill>
            <a:schemeClr val="tx1"/>
          </a:solidFill>
          <a:latin typeface="+mn-lt"/>
        </a:defRPr>
      </a:lvl7pPr>
      <a:lvl8pPr marL="5915106" indent="-504832" algn="l" defTabSz="4459349" rtl="0" eaLnBrk="0" fontAlgn="base" hangingPunct="0">
        <a:spcBef>
          <a:spcPct val="20000"/>
        </a:spcBef>
        <a:spcAft>
          <a:spcPct val="0"/>
        </a:spcAft>
        <a:buChar char="•"/>
        <a:defRPr sz="4400">
          <a:solidFill>
            <a:schemeClr val="tx1"/>
          </a:solidFill>
          <a:latin typeface="+mn-lt"/>
        </a:defRPr>
      </a:lvl8pPr>
      <a:lvl9pPr marL="6372312" indent="-504832" algn="l" defTabSz="4459349" rtl="0" eaLnBrk="0" fontAlgn="base" hangingPunct="0">
        <a:spcBef>
          <a:spcPct val="20000"/>
        </a:spcBef>
        <a:spcAft>
          <a:spcPct val="0"/>
        </a:spcAft>
        <a:buChar char="•"/>
        <a:defRPr sz="4400">
          <a:solidFill>
            <a:schemeClr val="tx1"/>
          </a:solidFill>
          <a:latin typeface="+mn-lt"/>
        </a:defRPr>
      </a:lvl9pPr>
    </p:bodyStyle>
    <p:otherStyle>
      <a:defPPr>
        <a:defRPr lang="en-US"/>
      </a:defPPr>
      <a:lvl1pPr marL="0" algn="l" defTabSz="914413" rtl="0" eaLnBrk="1" latinLnBrk="0" hangingPunct="1">
        <a:defRPr sz="1800" kern="1200">
          <a:solidFill>
            <a:schemeClr val="tx1"/>
          </a:solidFill>
          <a:latin typeface="+mn-lt"/>
          <a:ea typeface="+mn-ea"/>
          <a:cs typeface="+mn-cs"/>
        </a:defRPr>
      </a:lvl1pPr>
      <a:lvl2pPr marL="457206" algn="l" defTabSz="914413" rtl="0" eaLnBrk="1" latinLnBrk="0" hangingPunct="1">
        <a:defRPr sz="1800" kern="1200">
          <a:solidFill>
            <a:schemeClr val="tx1"/>
          </a:solidFill>
          <a:latin typeface="+mn-lt"/>
          <a:ea typeface="+mn-ea"/>
          <a:cs typeface="+mn-cs"/>
        </a:defRPr>
      </a:lvl2pPr>
      <a:lvl3pPr marL="914413" algn="l" defTabSz="914413" rtl="0" eaLnBrk="1" latinLnBrk="0" hangingPunct="1">
        <a:defRPr sz="1800" kern="1200">
          <a:solidFill>
            <a:schemeClr val="tx1"/>
          </a:solidFill>
          <a:latin typeface="+mn-lt"/>
          <a:ea typeface="+mn-ea"/>
          <a:cs typeface="+mn-cs"/>
        </a:defRPr>
      </a:lvl3pPr>
      <a:lvl4pPr marL="1371618" algn="l" defTabSz="914413" rtl="0" eaLnBrk="1" latinLnBrk="0" hangingPunct="1">
        <a:defRPr sz="1800" kern="1200">
          <a:solidFill>
            <a:schemeClr val="tx1"/>
          </a:solidFill>
          <a:latin typeface="+mn-lt"/>
          <a:ea typeface="+mn-ea"/>
          <a:cs typeface="+mn-cs"/>
        </a:defRPr>
      </a:lvl4pPr>
      <a:lvl5pPr marL="1828825" algn="l" defTabSz="914413" rtl="0" eaLnBrk="1" latinLnBrk="0" hangingPunct="1">
        <a:defRPr sz="1800" kern="1200">
          <a:solidFill>
            <a:schemeClr val="tx1"/>
          </a:solidFill>
          <a:latin typeface="+mn-lt"/>
          <a:ea typeface="+mn-ea"/>
          <a:cs typeface="+mn-cs"/>
        </a:defRPr>
      </a:lvl5pPr>
      <a:lvl6pPr marL="2286031" algn="l" defTabSz="914413" rtl="0" eaLnBrk="1" latinLnBrk="0" hangingPunct="1">
        <a:defRPr sz="1800" kern="1200">
          <a:solidFill>
            <a:schemeClr val="tx1"/>
          </a:solidFill>
          <a:latin typeface="+mn-lt"/>
          <a:ea typeface="+mn-ea"/>
          <a:cs typeface="+mn-cs"/>
        </a:defRPr>
      </a:lvl6pPr>
      <a:lvl7pPr marL="2743238" algn="l" defTabSz="914413" rtl="0" eaLnBrk="1" latinLnBrk="0" hangingPunct="1">
        <a:defRPr sz="1800" kern="1200">
          <a:solidFill>
            <a:schemeClr val="tx1"/>
          </a:solidFill>
          <a:latin typeface="+mn-lt"/>
          <a:ea typeface="+mn-ea"/>
          <a:cs typeface="+mn-cs"/>
        </a:defRPr>
      </a:lvl7pPr>
      <a:lvl8pPr marL="3200444" algn="l" defTabSz="914413" rtl="0" eaLnBrk="1" latinLnBrk="0" hangingPunct="1">
        <a:defRPr sz="1800" kern="1200">
          <a:solidFill>
            <a:schemeClr val="tx1"/>
          </a:solidFill>
          <a:latin typeface="+mn-lt"/>
          <a:ea typeface="+mn-ea"/>
          <a:cs typeface="+mn-cs"/>
        </a:defRPr>
      </a:lvl8pPr>
      <a:lvl9pPr marL="3657650" algn="l" defTabSz="91441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0"/>
          <p:cNvSpPr>
            <a:spLocks noChangeArrowheads="1"/>
          </p:cNvSpPr>
          <p:nvPr/>
        </p:nvSpPr>
        <p:spPr bwMode="auto">
          <a:xfrm>
            <a:off x="1115467" y="594743"/>
            <a:ext cx="12836321" cy="120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425" tIns="49212" rIns="98425" bIns="49212">
            <a:spAutoFit/>
          </a:bodyPr>
          <a:lstStyle>
            <a:lvl1pPr defTabSz="1060450">
              <a:defRPr sz="2100">
                <a:solidFill>
                  <a:schemeClr val="tx1"/>
                </a:solidFill>
                <a:latin typeface="Times New Roman" pitchFamily="18" charset="0"/>
              </a:defRPr>
            </a:lvl1pPr>
            <a:lvl2pPr marL="742950" indent="-285750" defTabSz="1060450">
              <a:defRPr sz="2100">
                <a:solidFill>
                  <a:schemeClr val="tx1"/>
                </a:solidFill>
                <a:latin typeface="Times New Roman" pitchFamily="18" charset="0"/>
              </a:defRPr>
            </a:lvl2pPr>
            <a:lvl3pPr marL="1143000" indent="-228600" defTabSz="1060450">
              <a:defRPr sz="2100">
                <a:solidFill>
                  <a:schemeClr val="tx1"/>
                </a:solidFill>
                <a:latin typeface="Times New Roman" pitchFamily="18" charset="0"/>
              </a:defRPr>
            </a:lvl3pPr>
            <a:lvl4pPr marL="1600200" indent="-228600" defTabSz="1060450">
              <a:defRPr sz="2100">
                <a:solidFill>
                  <a:schemeClr val="tx1"/>
                </a:solidFill>
                <a:latin typeface="Times New Roman" pitchFamily="18" charset="0"/>
              </a:defRPr>
            </a:lvl4pPr>
            <a:lvl5pPr marL="2057400" indent="-228600" defTabSz="1060450">
              <a:defRPr sz="2100">
                <a:solidFill>
                  <a:schemeClr val="tx1"/>
                </a:solidFill>
                <a:latin typeface="Times New Roman" pitchFamily="18" charset="0"/>
              </a:defRPr>
            </a:lvl5pPr>
            <a:lvl6pPr marL="2514600" indent="-228600" defTabSz="1060450" eaLnBrk="0" fontAlgn="base" hangingPunct="0">
              <a:spcBef>
                <a:spcPct val="0"/>
              </a:spcBef>
              <a:spcAft>
                <a:spcPct val="0"/>
              </a:spcAft>
              <a:defRPr sz="2100">
                <a:solidFill>
                  <a:schemeClr val="tx1"/>
                </a:solidFill>
                <a:latin typeface="Times New Roman" pitchFamily="18" charset="0"/>
              </a:defRPr>
            </a:lvl6pPr>
            <a:lvl7pPr marL="2971800" indent="-228600" defTabSz="1060450" eaLnBrk="0" fontAlgn="base" hangingPunct="0">
              <a:spcBef>
                <a:spcPct val="0"/>
              </a:spcBef>
              <a:spcAft>
                <a:spcPct val="0"/>
              </a:spcAft>
              <a:defRPr sz="2100">
                <a:solidFill>
                  <a:schemeClr val="tx1"/>
                </a:solidFill>
                <a:latin typeface="Times New Roman" pitchFamily="18" charset="0"/>
              </a:defRPr>
            </a:lvl7pPr>
            <a:lvl8pPr marL="3429000" indent="-228600" defTabSz="1060450" eaLnBrk="0" fontAlgn="base" hangingPunct="0">
              <a:spcBef>
                <a:spcPct val="0"/>
              </a:spcBef>
              <a:spcAft>
                <a:spcPct val="0"/>
              </a:spcAft>
              <a:defRPr sz="2100">
                <a:solidFill>
                  <a:schemeClr val="tx1"/>
                </a:solidFill>
                <a:latin typeface="Times New Roman" pitchFamily="18" charset="0"/>
              </a:defRPr>
            </a:lvl8pPr>
            <a:lvl9pPr marL="3886200" indent="-228600" defTabSz="1060450" eaLnBrk="0" fontAlgn="base" hangingPunct="0">
              <a:spcBef>
                <a:spcPct val="0"/>
              </a:spcBef>
              <a:spcAft>
                <a:spcPct val="0"/>
              </a:spcAft>
              <a:defRPr sz="2100">
                <a:solidFill>
                  <a:schemeClr val="tx1"/>
                </a:solidFill>
                <a:latin typeface="Times New Roman" pitchFamily="18" charset="0"/>
              </a:defRPr>
            </a:lvl9pPr>
          </a:lstStyle>
          <a:p>
            <a:pPr>
              <a:spcBef>
                <a:spcPct val="50000"/>
              </a:spcBef>
            </a:pPr>
            <a:r>
              <a:rPr lang="en-GB" altLang="en-US" sz="7200" b="1" dirty="0">
                <a:solidFill>
                  <a:srgbClr val="4366DE"/>
                </a:solidFill>
                <a:latin typeface="Baxter Sans" panose="00000500000000000000" pitchFamily="50" charset="0"/>
              </a:rPr>
              <a:t>Portable Translation Device</a:t>
            </a:r>
          </a:p>
        </p:txBody>
      </p:sp>
      <p:sp>
        <p:nvSpPr>
          <p:cNvPr id="3075" name="Rectangle 61"/>
          <p:cNvSpPr>
            <a:spLocks noChangeArrowheads="1"/>
          </p:cNvSpPr>
          <p:nvPr/>
        </p:nvSpPr>
        <p:spPr bwMode="auto">
          <a:xfrm>
            <a:off x="1115467" y="1505152"/>
            <a:ext cx="12836321" cy="83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425" tIns="49212" rIns="98425" bIns="49212">
            <a:spAutoFit/>
          </a:bodyPr>
          <a:lstStyle>
            <a:lvl1pPr defTabSz="1060450">
              <a:defRPr sz="2100">
                <a:solidFill>
                  <a:schemeClr val="tx1"/>
                </a:solidFill>
                <a:latin typeface="Times New Roman" pitchFamily="18" charset="0"/>
              </a:defRPr>
            </a:lvl1pPr>
            <a:lvl2pPr marL="742950" indent="-285750" defTabSz="1060450">
              <a:defRPr sz="2100">
                <a:solidFill>
                  <a:schemeClr val="tx1"/>
                </a:solidFill>
                <a:latin typeface="Times New Roman" pitchFamily="18" charset="0"/>
              </a:defRPr>
            </a:lvl2pPr>
            <a:lvl3pPr marL="1143000" indent="-228600" defTabSz="1060450">
              <a:defRPr sz="2100">
                <a:solidFill>
                  <a:schemeClr val="tx1"/>
                </a:solidFill>
                <a:latin typeface="Times New Roman" pitchFamily="18" charset="0"/>
              </a:defRPr>
            </a:lvl3pPr>
            <a:lvl4pPr marL="1600200" indent="-228600" defTabSz="1060450">
              <a:defRPr sz="2100">
                <a:solidFill>
                  <a:schemeClr val="tx1"/>
                </a:solidFill>
                <a:latin typeface="Times New Roman" pitchFamily="18" charset="0"/>
              </a:defRPr>
            </a:lvl4pPr>
            <a:lvl5pPr marL="2057400" indent="-228600" defTabSz="1060450">
              <a:defRPr sz="2100">
                <a:solidFill>
                  <a:schemeClr val="tx1"/>
                </a:solidFill>
                <a:latin typeface="Times New Roman" pitchFamily="18" charset="0"/>
              </a:defRPr>
            </a:lvl5pPr>
            <a:lvl6pPr marL="2514600" indent="-228600" defTabSz="1060450" eaLnBrk="0" fontAlgn="base" hangingPunct="0">
              <a:spcBef>
                <a:spcPct val="0"/>
              </a:spcBef>
              <a:spcAft>
                <a:spcPct val="0"/>
              </a:spcAft>
              <a:defRPr sz="2100">
                <a:solidFill>
                  <a:schemeClr val="tx1"/>
                </a:solidFill>
                <a:latin typeface="Times New Roman" pitchFamily="18" charset="0"/>
              </a:defRPr>
            </a:lvl6pPr>
            <a:lvl7pPr marL="2971800" indent="-228600" defTabSz="1060450" eaLnBrk="0" fontAlgn="base" hangingPunct="0">
              <a:spcBef>
                <a:spcPct val="0"/>
              </a:spcBef>
              <a:spcAft>
                <a:spcPct val="0"/>
              </a:spcAft>
              <a:defRPr sz="2100">
                <a:solidFill>
                  <a:schemeClr val="tx1"/>
                </a:solidFill>
                <a:latin typeface="Times New Roman" pitchFamily="18" charset="0"/>
              </a:defRPr>
            </a:lvl7pPr>
            <a:lvl8pPr marL="3429000" indent="-228600" defTabSz="1060450" eaLnBrk="0" fontAlgn="base" hangingPunct="0">
              <a:spcBef>
                <a:spcPct val="0"/>
              </a:spcBef>
              <a:spcAft>
                <a:spcPct val="0"/>
              </a:spcAft>
              <a:defRPr sz="2100">
                <a:solidFill>
                  <a:schemeClr val="tx1"/>
                </a:solidFill>
                <a:latin typeface="Times New Roman" pitchFamily="18" charset="0"/>
              </a:defRPr>
            </a:lvl8pPr>
            <a:lvl9pPr marL="3886200" indent="-228600" defTabSz="1060450" eaLnBrk="0" fontAlgn="base" hangingPunct="0">
              <a:spcBef>
                <a:spcPct val="0"/>
              </a:spcBef>
              <a:spcAft>
                <a:spcPct val="0"/>
              </a:spcAft>
              <a:defRPr sz="2100">
                <a:solidFill>
                  <a:schemeClr val="tx1"/>
                </a:solidFill>
                <a:latin typeface="Times New Roman" pitchFamily="18" charset="0"/>
              </a:defRPr>
            </a:lvl9pPr>
          </a:lstStyle>
          <a:p>
            <a:pPr>
              <a:spcBef>
                <a:spcPct val="50000"/>
              </a:spcBef>
            </a:pPr>
            <a:r>
              <a:rPr lang="en-GB" altLang="en-US" sz="4800" b="1" dirty="0">
                <a:solidFill>
                  <a:srgbClr val="4366DE"/>
                </a:solidFill>
                <a:latin typeface="Baxter Sans" panose="00000500000000000000" pitchFamily="50" charset="0"/>
              </a:rPr>
              <a:t>Preslav Chonev</a:t>
            </a:r>
          </a:p>
        </p:txBody>
      </p:sp>
      <p:sp>
        <p:nvSpPr>
          <p:cNvPr id="3080" name="Text Box 70"/>
          <p:cNvSpPr txBox="1">
            <a:spLocks noChangeArrowheads="1"/>
          </p:cNvSpPr>
          <p:nvPr/>
        </p:nvSpPr>
        <p:spPr bwMode="auto">
          <a:xfrm>
            <a:off x="1115467" y="3169659"/>
            <a:ext cx="66191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4800" b="1" dirty="0">
                <a:solidFill>
                  <a:srgbClr val="006BB5"/>
                </a:solidFill>
                <a:latin typeface="Baxter Sans" panose="00000500000000000000" pitchFamily="50" charset="0"/>
              </a:rPr>
              <a:t>The Goal</a:t>
            </a:r>
          </a:p>
        </p:txBody>
      </p:sp>
      <p:sp>
        <p:nvSpPr>
          <p:cNvPr id="3081" name="Rectangle 72"/>
          <p:cNvSpPr>
            <a:spLocks noChangeArrowheads="1"/>
          </p:cNvSpPr>
          <p:nvPr/>
        </p:nvSpPr>
        <p:spPr bwMode="auto">
          <a:xfrm>
            <a:off x="1115467" y="2190181"/>
            <a:ext cx="12836321" cy="59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425" tIns="49212" rIns="98425" bIns="49212">
            <a:spAutoFit/>
          </a:bodyPr>
          <a:lstStyle>
            <a:lvl1pPr defTabSz="1060450">
              <a:defRPr sz="2100">
                <a:solidFill>
                  <a:schemeClr val="tx1"/>
                </a:solidFill>
                <a:latin typeface="Times New Roman" pitchFamily="18" charset="0"/>
              </a:defRPr>
            </a:lvl1pPr>
            <a:lvl2pPr marL="742950" indent="-285750" defTabSz="1060450">
              <a:defRPr sz="2100">
                <a:solidFill>
                  <a:schemeClr val="tx1"/>
                </a:solidFill>
                <a:latin typeface="Times New Roman" pitchFamily="18" charset="0"/>
              </a:defRPr>
            </a:lvl2pPr>
            <a:lvl3pPr marL="1143000" indent="-228600" defTabSz="1060450">
              <a:defRPr sz="2100">
                <a:solidFill>
                  <a:schemeClr val="tx1"/>
                </a:solidFill>
                <a:latin typeface="Times New Roman" pitchFamily="18" charset="0"/>
              </a:defRPr>
            </a:lvl3pPr>
            <a:lvl4pPr marL="1600200" indent="-228600" defTabSz="1060450">
              <a:defRPr sz="2100">
                <a:solidFill>
                  <a:schemeClr val="tx1"/>
                </a:solidFill>
                <a:latin typeface="Times New Roman" pitchFamily="18" charset="0"/>
              </a:defRPr>
            </a:lvl4pPr>
            <a:lvl5pPr marL="2057400" indent="-228600" defTabSz="1060450">
              <a:defRPr sz="2100">
                <a:solidFill>
                  <a:schemeClr val="tx1"/>
                </a:solidFill>
                <a:latin typeface="Times New Roman" pitchFamily="18" charset="0"/>
              </a:defRPr>
            </a:lvl5pPr>
            <a:lvl6pPr marL="2514600" indent="-228600" defTabSz="1060450" eaLnBrk="0" fontAlgn="base" hangingPunct="0">
              <a:spcBef>
                <a:spcPct val="0"/>
              </a:spcBef>
              <a:spcAft>
                <a:spcPct val="0"/>
              </a:spcAft>
              <a:defRPr sz="2100">
                <a:solidFill>
                  <a:schemeClr val="tx1"/>
                </a:solidFill>
                <a:latin typeface="Times New Roman" pitchFamily="18" charset="0"/>
              </a:defRPr>
            </a:lvl6pPr>
            <a:lvl7pPr marL="2971800" indent="-228600" defTabSz="1060450" eaLnBrk="0" fontAlgn="base" hangingPunct="0">
              <a:spcBef>
                <a:spcPct val="0"/>
              </a:spcBef>
              <a:spcAft>
                <a:spcPct val="0"/>
              </a:spcAft>
              <a:defRPr sz="2100">
                <a:solidFill>
                  <a:schemeClr val="tx1"/>
                </a:solidFill>
                <a:latin typeface="Times New Roman" pitchFamily="18" charset="0"/>
              </a:defRPr>
            </a:lvl7pPr>
            <a:lvl8pPr marL="3429000" indent="-228600" defTabSz="1060450" eaLnBrk="0" fontAlgn="base" hangingPunct="0">
              <a:spcBef>
                <a:spcPct val="0"/>
              </a:spcBef>
              <a:spcAft>
                <a:spcPct val="0"/>
              </a:spcAft>
              <a:defRPr sz="2100">
                <a:solidFill>
                  <a:schemeClr val="tx1"/>
                </a:solidFill>
                <a:latin typeface="Times New Roman" pitchFamily="18" charset="0"/>
              </a:defRPr>
            </a:lvl8pPr>
            <a:lvl9pPr marL="3886200" indent="-228600" defTabSz="1060450" eaLnBrk="0" fontAlgn="base" hangingPunct="0">
              <a:spcBef>
                <a:spcPct val="0"/>
              </a:spcBef>
              <a:spcAft>
                <a:spcPct val="0"/>
              </a:spcAft>
              <a:defRPr sz="2100">
                <a:solidFill>
                  <a:schemeClr val="tx1"/>
                </a:solidFill>
                <a:latin typeface="Times New Roman" pitchFamily="18" charset="0"/>
              </a:defRPr>
            </a:lvl9pPr>
          </a:lstStyle>
          <a:p>
            <a:pPr>
              <a:spcBef>
                <a:spcPct val="50000"/>
              </a:spcBef>
            </a:pPr>
            <a:r>
              <a:rPr lang="en-GB" altLang="en-US" sz="3200" b="1" dirty="0">
                <a:solidFill>
                  <a:srgbClr val="4366DE"/>
                </a:solidFill>
                <a:latin typeface="Baxter Sans" panose="00000500000000000000" pitchFamily="50" charset="0"/>
              </a:rPr>
              <a:t>Advisor: </a:t>
            </a:r>
            <a:r>
              <a:rPr lang="en-GB" altLang="en-US" sz="3200" b="1" dirty="0" err="1">
                <a:solidFill>
                  <a:srgbClr val="4366DE"/>
                </a:solidFill>
                <a:latin typeface="Baxter Sans" panose="00000500000000000000" pitchFamily="50" charset="0"/>
              </a:rPr>
              <a:t>Dr.</a:t>
            </a:r>
            <a:r>
              <a:rPr lang="en-GB" altLang="en-US" sz="3200" b="1" dirty="0">
                <a:solidFill>
                  <a:srgbClr val="4366DE"/>
                </a:solidFill>
                <a:latin typeface="Baxter Sans" panose="00000500000000000000" pitchFamily="50" charset="0"/>
              </a:rPr>
              <a:t> Jacky Visser</a:t>
            </a:r>
          </a:p>
        </p:txBody>
      </p:sp>
      <p:sp>
        <p:nvSpPr>
          <p:cNvPr id="18" name="Text Box 70">
            <a:extLst>
              <a:ext uri="{FF2B5EF4-FFF2-40B4-BE49-F238E27FC236}">
                <a16:creationId xmlns:a16="http://schemas.microsoft.com/office/drawing/2014/main" id="{BCF69DB2-0A88-449E-9BB4-12634B2F6FAF}"/>
              </a:ext>
            </a:extLst>
          </p:cNvPr>
          <p:cNvSpPr txBox="1">
            <a:spLocks noChangeArrowheads="1"/>
          </p:cNvSpPr>
          <p:nvPr/>
        </p:nvSpPr>
        <p:spPr bwMode="auto">
          <a:xfrm>
            <a:off x="5039395" y="8757610"/>
            <a:ext cx="75608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spcAft>
                <a:spcPct val="50000"/>
              </a:spcAft>
            </a:pPr>
            <a:r>
              <a:rPr lang="en-GB" altLang="en-US" sz="4800" b="1" dirty="0">
                <a:solidFill>
                  <a:srgbClr val="006BB5"/>
                </a:solidFill>
                <a:latin typeface="Baxter Sans" panose="00000500000000000000" pitchFamily="50" charset="0"/>
              </a:rPr>
              <a:t>Challenges</a:t>
            </a:r>
          </a:p>
        </p:txBody>
      </p:sp>
      <p:sp>
        <p:nvSpPr>
          <p:cNvPr id="19" name="Text Box 70">
            <a:extLst>
              <a:ext uri="{FF2B5EF4-FFF2-40B4-BE49-F238E27FC236}">
                <a16:creationId xmlns:a16="http://schemas.microsoft.com/office/drawing/2014/main" id="{101A91D9-EDAA-486C-B238-927788C6FB2A}"/>
              </a:ext>
            </a:extLst>
          </p:cNvPr>
          <p:cNvSpPr txBox="1">
            <a:spLocks noChangeArrowheads="1"/>
          </p:cNvSpPr>
          <p:nvPr/>
        </p:nvSpPr>
        <p:spPr bwMode="auto">
          <a:xfrm>
            <a:off x="1115466" y="13537996"/>
            <a:ext cx="66191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4800" b="1" dirty="0">
                <a:solidFill>
                  <a:srgbClr val="006BB5"/>
                </a:solidFill>
                <a:latin typeface="Baxter Sans" panose="00000500000000000000" pitchFamily="50" charset="0"/>
              </a:rPr>
              <a:t>The prototype</a:t>
            </a:r>
          </a:p>
        </p:txBody>
      </p:sp>
      <p:sp>
        <p:nvSpPr>
          <p:cNvPr id="20" name="Text Box 62">
            <a:extLst>
              <a:ext uri="{FF2B5EF4-FFF2-40B4-BE49-F238E27FC236}">
                <a16:creationId xmlns:a16="http://schemas.microsoft.com/office/drawing/2014/main" id="{BA0A6C6D-A65B-4B12-AD22-B1D705F02773}"/>
              </a:ext>
            </a:extLst>
          </p:cNvPr>
          <p:cNvSpPr txBox="1">
            <a:spLocks noChangeArrowheads="1"/>
          </p:cNvSpPr>
          <p:nvPr/>
        </p:nvSpPr>
        <p:spPr bwMode="auto">
          <a:xfrm>
            <a:off x="1142758" y="4000656"/>
            <a:ext cx="7353021"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dirty="0">
                <a:latin typeface="Baxter Sans" panose="00000500000000000000" pitchFamily="50" charset="0"/>
              </a:rPr>
              <a:t>The language barrier is a common problem for all foreigners inexperienced in a language. To help with that, this project developed a portable translation device that helps people translate visual text with the use of  Optical Character Recognition (OCR) technology managed on a Raspberry Pi with an attached camera module. To achieve this, the project explored different OCR algorithms and attempted at creating a physical model with a user-friendly interface.</a:t>
            </a:r>
          </a:p>
        </p:txBody>
      </p:sp>
      <p:sp>
        <p:nvSpPr>
          <p:cNvPr id="23" name="Text Box 62">
            <a:extLst>
              <a:ext uri="{FF2B5EF4-FFF2-40B4-BE49-F238E27FC236}">
                <a16:creationId xmlns:a16="http://schemas.microsoft.com/office/drawing/2014/main" id="{1A71CBFF-62AE-4EEC-9898-A2271F50B8C0}"/>
              </a:ext>
            </a:extLst>
          </p:cNvPr>
          <p:cNvSpPr txBox="1">
            <a:spLocks noChangeArrowheads="1"/>
          </p:cNvSpPr>
          <p:nvPr/>
        </p:nvSpPr>
        <p:spPr bwMode="auto">
          <a:xfrm>
            <a:off x="5039395" y="9620508"/>
            <a:ext cx="8911835"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marL="457200" indent="-457200" algn="just">
              <a:spcAft>
                <a:spcPts val="1200"/>
              </a:spcAft>
              <a:buFontTx/>
              <a:buChar char="-"/>
            </a:pPr>
            <a:r>
              <a:rPr lang="en-GB" altLang="en-US" sz="2800" b="1" dirty="0">
                <a:latin typeface="Baxter Sans" panose="00000500000000000000" pitchFamily="50" charset="0"/>
              </a:rPr>
              <a:t>Balancing the </a:t>
            </a:r>
            <a:r>
              <a:rPr lang="en-GB" altLang="en-US" sz="2800" b="1" dirty="0">
                <a:solidFill>
                  <a:srgbClr val="006BB5"/>
                </a:solidFill>
                <a:latin typeface="Baxter Sans" panose="00000500000000000000" pitchFamily="50" charset="0"/>
              </a:rPr>
              <a:t>software’s</a:t>
            </a:r>
            <a:r>
              <a:rPr lang="en-GB" altLang="en-US" sz="2800" b="1" dirty="0">
                <a:latin typeface="Baxter Sans" panose="00000500000000000000" pitchFamily="50" charset="0"/>
              </a:rPr>
              <a:t> </a:t>
            </a:r>
            <a:r>
              <a:rPr lang="en-GB" altLang="en-US" sz="2800" b="1" dirty="0">
                <a:solidFill>
                  <a:srgbClr val="006BB5"/>
                </a:solidFill>
                <a:latin typeface="Baxter Sans" panose="00000500000000000000" pitchFamily="50" charset="0"/>
              </a:rPr>
              <a:t>efficiency</a:t>
            </a:r>
            <a:r>
              <a:rPr lang="en-GB" altLang="en-US" sz="2800" b="1" dirty="0">
                <a:latin typeface="Baxter Sans" panose="00000500000000000000" pitchFamily="50" charset="0"/>
              </a:rPr>
              <a:t> with the </a:t>
            </a:r>
            <a:r>
              <a:rPr lang="en-GB" altLang="en-US" sz="2800" b="1" dirty="0">
                <a:solidFill>
                  <a:srgbClr val="006BB5"/>
                </a:solidFill>
                <a:latin typeface="Baxter Sans" panose="00000500000000000000" pitchFamily="50" charset="0"/>
              </a:rPr>
              <a:t>hardware’s</a:t>
            </a:r>
            <a:r>
              <a:rPr lang="en-GB" altLang="en-US" sz="2800" b="1" dirty="0">
                <a:latin typeface="Baxter Sans" panose="00000500000000000000" pitchFamily="50" charset="0"/>
              </a:rPr>
              <a:t> </a:t>
            </a:r>
            <a:r>
              <a:rPr lang="en-GB" altLang="en-US" sz="2800" b="1" dirty="0">
                <a:solidFill>
                  <a:srgbClr val="006BB5"/>
                </a:solidFill>
                <a:latin typeface="Baxter Sans" panose="00000500000000000000" pitchFamily="50" charset="0"/>
              </a:rPr>
              <a:t>limitations</a:t>
            </a:r>
            <a:r>
              <a:rPr lang="en-GB" altLang="en-US" sz="2800" b="1" dirty="0">
                <a:latin typeface="Baxter Sans" panose="00000500000000000000" pitchFamily="50" charset="0"/>
              </a:rPr>
              <a:t> was a major challenge</a:t>
            </a:r>
          </a:p>
          <a:p>
            <a:pPr marL="457200" indent="-457200" algn="just">
              <a:spcAft>
                <a:spcPts val="1200"/>
              </a:spcAft>
              <a:buFontTx/>
              <a:buChar char="-"/>
            </a:pPr>
            <a:r>
              <a:rPr lang="en-GB" altLang="en-US" sz="2800" b="1" dirty="0">
                <a:latin typeface="Baxter Sans" panose="00000500000000000000" pitchFamily="50" charset="0"/>
              </a:rPr>
              <a:t>Designing a suitable interface with consideration of the screen size</a:t>
            </a:r>
          </a:p>
          <a:p>
            <a:pPr marL="457200" indent="-457200" algn="just">
              <a:spcAft>
                <a:spcPts val="1200"/>
              </a:spcAft>
              <a:buFontTx/>
              <a:buChar char="-"/>
            </a:pPr>
            <a:r>
              <a:rPr lang="en-GB" altLang="en-US" sz="2800" b="1" dirty="0">
                <a:latin typeface="Baxter Sans" panose="00000500000000000000" pitchFamily="50" charset="0"/>
              </a:rPr>
              <a:t>Selecting the correct camera resolution and image format with regard to </a:t>
            </a:r>
            <a:r>
              <a:rPr lang="en-GB" altLang="en-US" sz="2800" b="1" dirty="0">
                <a:solidFill>
                  <a:srgbClr val="006BB5"/>
                </a:solidFill>
                <a:latin typeface="Baxter Sans" panose="00000500000000000000" pitchFamily="50" charset="0"/>
              </a:rPr>
              <a:t>file size </a:t>
            </a:r>
            <a:r>
              <a:rPr lang="en-GB" altLang="en-US" sz="2800" b="1" dirty="0">
                <a:latin typeface="Baxter Sans" panose="00000500000000000000" pitchFamily="50" charset="0"/>
              </a:rPr>
              <a:t>and </a:t>
            </a:r>
            <a:r>
              <a:rPr lang="en-GB" altLang="en-US" sz="2800" b="1" dirty="0">
                <a:solidFill>
                  <a:srgbClr val="006BB5"/>
                </a:solidFill>
                <a:latin typeface="Baxter Sans" panose="00000500000000000000" pitchFamily="50" charset="0"/>
              </a:rPr>
              <a:t>image clarity</a:t>
            </a:r>
          </a:p>
          <a:p>
            <a:pPr marL="457200" indent="-457200" algn="just">
              <a:spcAft>
                <a:spcPts val="1200"/>
              </a:spcAft>
              <a:buFontTx/>
              <a:buChar char="-"/>
            </a:pPr>
            <a:r>
              <a:rPr lang="en-GB" altLang="en-US" sz="2800" b="1" dirty="0">
                <a:latin typeface="Baxter Sans" panose="00000500000000000000" pitchFamily="50" charset="0"/>
              </a:rPr>
              <a:t>Designing the physical model</a:t>
            </a:r>
          </a:p>
        </p:txBody>
      </p:sp>
      <p:pic>
        <p:nvPicPr>
          <p:cNvPr id="4" name="Picture 3" descr="A tablet on a table&#10;&#10;Description automatically generated with low confidence">
            <a:extLst>
              <a:ext uri="{FF2B5EF4-FFF2-40B4-BE49-F238E27FC236}">
                <a16:creationId xmlns:a16="http://schemas.microsoft.com/office/drawing/2014/main" id="{DE348C33-AE2E-48EF-A015-5DAE841E9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148" y="13752405"/>
            <a:ext cx="4596860" cy="4224733"/>
          </a:xfrm>
          <a:prstGeom prst="rect">
            <a:avLst/>
          </a:prstGeom>
        </p:spPr>
      </p:pic>
      <p:pic>
        <p:nvPicPr>
          <p:cNvPr id="6" name="Picture 5">
            <a:extLst>
              <a:ext uri="{FF2B5EF4-FFF2-40B4-BE49-F238E27FC236}">
                <a16:creationId xmlns:a16="http://schemas.microsoft.com/office/drawing/2014/main" id="{485B81E0-3F53-471D-AC7E-6F9F2B414197}"/>
              </a:ext>
            </a:extLst>
          </p:cNvPr>
          <p:cNvPicPr>
            <a:picLocks noChangeAspect="1"/>
          </p:cNvPicPr>
          <p:nvPr/>
        </p:nvPicPr>
        <p:blipFill>
          <a:blip r:embed="rId4"/>
          <a:stretch>
            <a:fillRect/>
          </a:stretch>
        </p:blipFill>
        <p:spPr>
          <a:xfrm>
            <a:off x="8875793" y="5390214"/>
            <a:ext cx="5100799" cy="3292579"/>
          </a:xfrm>
          <a:prstGeom prst="rect">
            <a:avLst/>
          </a:prstGeom>
        </p:spPr>
      </p:pic>
      <p:pic>
        <p:nvPicPr>
          <p:cNvPr id="8" name="Picture 7">
            <a:extLst>
              <a:ext uri="{FF2B5EF4-FFF2-40B4-BE49-F238E27FC236}">
                <a16:creationId xmlns:a16="http://schemas.microsoft.com/office/drawing/2014/main" id="{C2EA06C9-4E9F-4F5D-A6E9-A4BD70EAD3EA}"/>
              </a:ext>
            </a:extLst>
          </p:cNvPr>
          <p:cNvPicPr>
            <a:picLocks noChangeAspect="1"/>
          </p:cNvPicPr>
          <p:nvPr/>
        </p:nvPicPr>
        <p:blipFill>
          <a:blip r:embed="rId5"/>
          <a:stretch>
            <a:fillRect/>
          </a:stretch>
        </p:blipFill>
        <p:spPr>
          <a:xfrm>
            <a:off x="1115467" y="10785537"/>
            <a:ext cx="3582685" cy="2463096"/>
          </a:xfrm>
          <a:prstGeom prst="rect">
            <a:avLst/>
          </a:prstGeom>
        </p:spPr>
      </p:pic>
      <p:pic>
        <p:nvPicPr>
          <p:cNvPr id="10" name="Picture 9">
            <a:extLst>
              <a:ext uri="{FF2B5EF4-FFF2-40B4-BE49-F238E27FC236}">
                <a16:creationId xmlns:a16="http://schemas.microsoft.com/office/drawing/2014/main" id="{2C50224B-9BAD-4247-BD37-A5FE037C2EAB}"/>
              </a:ext>
            </a:extLst>
          </p:cNvPr>
          <p:cNvPicPr>
            <a:picLocks noChangeAspect="1"/>
          </p:cNvPicPr>
          <p:nvPr/>
        </p:nvPicPr>
        <p:blipFill>
          <a:blip r:embed="rId6"/>
          <a:stretch>
            <a:fillRect/>
          </a:stretch>
        </p:blipFill>
        <p:spPr>
          <a:xfrm>
            <a:off x="8853915" y="3505171"/>
            <a:ext cx="2474785" cy="1645433"/>
          </a:xfrm>
          <a:prstGeom prst="rect">
            <a:avLst/>
          </a:prstGeom>
        </p:spPr>
      </p:pic>
      <p:pic>
        <p:nvPicPr>
          <p:cNvPr id="1028" name="Picture 4" descr="Google Cloud Platform Tutorial: From Zero to Hero with GCP">
            <a:extLst>
              <a:ext uri="{FF2B5EF4-FFF2-40B4-BE49-F238E27FC236}">
                <a16:creationId xmlns:a16="http://schemas.microsoft.com/office/drawing/2014/main" id="{05CBD0B7-CB96-4017-8D79-E01CBD1523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23895" y="3605466"/>
            <a:ext cx="2857500" cy="16097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0C2F12E-CEF3-4AE8-A894-AFD155A8D855}"/>
              </a:ext>
            </a:extLst>
          </p:cNvPr>
          <p:cNvPicPr>
            <a:picLocks noChangeAspect="1"/>
          </p:cNvPicPr>
          <p:nvPr/>
        </p:nvPicPr>
        <p:blipFill>
          <a:blip r:embed="rId8"/>
          <a:stretch>
            <a:fillRect/>
          </a:stretch>
        </p:blipFill>
        <p:spPr>
          <a:xfrm>
            <a:off x="1141793" y="9583515"/>
            <a:ext cx="3582686" cy="1082641"/>
          </a:xfrm>
          <a:prstGeom prst="rect">
            <a:avLst/>
          </a:prstGeom>
        </p:spPr>
      </p:pic>
      <p:sp>
        <p:nvSpPr>
          <p:cNvPr id="21" name="Text Box 62">
            <a:extLst>
              <a:ext uri="{FF2B5EF4-FFF2-40B4-BE49-F238E27FC236}">
                <a16:creationId xmlns:a16="http://schemas.microsoft.com/office/drawing/2014/main" id="{33527271-424E-4E09-A168-7E31501E022E}"/>
              </a:ext>
            </a:extLst>
          </p:cNvPr>
          <p:cNvSpPr txBox="1">
            <a:spLocks noChangeArrowheads="1"/>
          </p:cNvSpPr>
          <p:nvPr/>
        </p:nvSpPr>
        <p:spPr bwMode="auto">
          <a:xfrm>
            <a:off x="1115466" y="14265652"/>
            <a:ext cx="788436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dirty="0">
                <a:latin typeface="Baxter Sans" panose="00000500000000000000" pitchFamily="50" charset="0"/>
              </a:rPr>
              <a:t>The final version of the artefact did achieve this by providing a translation device, using Google Vision and Translation API, which can easily be navigated through the graphical interface. The prototype provides customisation functions for the text display and allows the user to change the translation language. It has a battery life of about 2 hours when fully charged and can be recharged through the charging port on the box.</a:t>
            </a:r>
          </a:p>
        </p:txBody>
      </p:sp>
    </p:spTree>
    <p:extLst>
      <p:ext uri="{BB962C8B-B14F-4D97-AF65-F5344CB8AC3E}">
        <p14:creationId xmlns:p14="http://schemas.microsoft.com/office/powerpoint/2010/main" val="799582028"/>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1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1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834</TotalTime>
  <Words>210</Words>
  <Application>Microsoft Office PowerPoint</Application>
  <PresentationFormat>Custom</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Baxter Sans</vt:lpstr>
      <vt:lpstr>Times New Roman</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Iain R. Murray</dc:creator>
  <cp:lastModifiedBy>Preslav</cp:lastModifiedBy>
  <cp:revision>56</cp:revision>
  <cp:lastPrinted>2022-04-21T13:34:38Z</cp:lastPrinted>
  <dcterms:created xsi:type="dcterms:W3CDTF">1995-06-17T23:31:02Z</dcterms:created>
  <dcterms:modified xsi:type="dcterms:W3CDTF">2022-04-21T13:34:56Z</dcterms:modified>
</cp:coreProperties>
</file>