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264" r:id="rId6"/>
    <p:sldId id="257" r:id="rId7"/>
    <p:sldId id="258" r:id="rId8"/>
    <p:sldId id="266" r:id="rId9"/>
    <p:sldId id="259" r:id="rId10"/>
    <p:sldId id="260" r:id="rId11"/>
    <p:sldId id="268" r:id="rId12"/>
    <p:sldId id="261" r:id="rId13"/>
    <p:sldId id="270" r:id="rId14"/>
    <p:sldId id="271" r:id="rId15"/>
    <p:sldId id="265" r:id="rId16"/>
  </p:sldIdLst>
  <p:sldSz cx="155448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4" userDrawn="1">
          <p15:clr>
            <a:srgbClr val="A4A3A4"/>
          </p15:clr>
        </p15:guide>
        <p15:guide id="2" pos="48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E1E7"/>
    <a:srgbClr val="7ED956"/>
    <a:srgbClr val="FFDF58"/>
    <a:srgbClr val="68CFF5"/>
    <a:srgbClr val="FFFFFF"/>
    <a:srgbClr val="F88E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0" autoAdjust="0"/>
  </p:normalViewPr>
  <p:slideViewPr>
    <p:cSldViewPr snapToGrid="0" snapToObjects="1">
      <p:cViewPr varScale="1">
        <p:scale>
          <a:sx n="58" d="100"/>
          <a:sy n="58" d="100"/>
        </p:scale>
        <p:origin x="1042" y="77"/>
      </p:cViewPr>
      <p:guideLst>
        <p:guide orient="horz" pos="3144"/>
        <p:guide pos="4848"/>
      </p:guideLst>
    </p:cSldViewPr>
  </p:slideViewPr>
  <p:outlineViewPr>
    <p:cViewPr>
      <p:scale>
        <a:sx n="33" d="100"/>
        <a:sy n="33" d="100"/>
      </p:scale>
      <p:origin x="0" y="-10272"/>
    </p:cViewPr>
  </p:outlineViewPr>
  <p:notesTextViewPr>
    <p:cViewPr>
      <p:scale>
        <a:sx n="1" d="1"/>
        <a:sy n="1" d="1"/>
      </p:scale>
      <p:origin x="0" y="0"/>
    </p:cViewPr>
  </p:notesTextViewPr>
  <p:notesViewPr>
    <p:cSldViewPr snapToGrid="0" snapToObjects="1" showGuides="1">
      <p:cViewPr varScale="1">
        <p:scale>
          <a:sx n="88" d="100"/>
          <a:sy n="88" d="100"/>
        </p:scale>
        <p:origin x="266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7E7518-D7D3-A342-B9A1-57B91EA8AD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9238D92-CE55-1642-B171-5E9305F007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378577-8B88-EE4C-8516-6703E5E700B5}" type="datetimeFigureOut">
              <a:rPr lang="en-US" smtClean="0"/>
              <a:t>9/15/2022</a:t>
            </a:fld>
            <a:endParaRPr lang="en-US" dirty="0"/>
          </a:p>
        </p:txBody>
      </p:sp>
      <p:sp>
        <p:nvSpPr>
          <p:cNvPr id="4" name="Footer Placeholder 3">
            <a:extLst>
              <a:ext uri="{FF2B5EF4-FFF2-40B4-BE49-F238E27FC236}">
                <a16:creationId xmlns:a16="http://schemas.microsoft.com/office/drawing/2014/main" id="{294DC253-90BB-9447-B456-77404052F1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73BA3A-C6D1-EB41-8906-A8CC76B3C0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09957D-E1A3-9D46-BB8D-8C509470EB58}" type="slidenum">
              <a:rPr lang="en-US" smtClean="0"/>
              <a:t>‹#›</a:t>
            </a:fld>
            <a:endParaRPr lang="en-US" dirty="0"/>
          </a:p>
        </p:txBody>
      </p:sp>
    </p:spTree>
    <p:extLst>
      <p:ext uri="{BB962C8B-B14F-4D97-AF65-F5344CB8AC3E}">
        <p14:creationId xmlns:p14="http://schemas.microsoft.com/office/powerpoint/2010/main" val="1528926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1DF58-7EE3-C448-983E-EBFA8BC3FAB5}" type="datetimeFigureOut">
              <a:rPr lang="en-US" smtClean="0"/>
              <a:t>9/15/2022</a:t>
            </a:fld>
            <a:endParaRPr lang="en-US" dirty="0"/>
          </a:p>
        </p:txBody>
      </p:sp>
      <p:sp>
        <p:nvSpPr>
          <p:cNvPr id="4" name="Slide Image Placeholder 3"/>
          <p:cNvSpPr>
            <a:spLocks noGrp="1" noRot="1" noChangeAspect="1"/>
          </p:cNvSpPr>
          <p:nvPr>
            <p:ph type="sldImg" idx="2"/>
          </p:nvPr>
        </p:nvSpPr>
        <p:spPr>
          <a:xfrm>
            <a:off x="1044575" y="1143000"/>
            <a:ext cx="47688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5372A-F483-BF4C-A311-87AB670BD6E8}" type="slidenum">
              <a:rPr lang="en-US" smtClean="0"/>
              <a:t>‹#›</a:t>
            </a:fld>
            <a:endParaRPr lang="en-US" dirty="0"/>
          </a:p>
        </p:txBody>
      </p:sp>
    </p:spTree>
    <p:extLst>
      <p:ext uri="{BB962C8B-B14F-4D97-AF65-F5344CB8AC3E}">
        <p14:creationId xmlns:p14="http://schemas.microsoft.com/office/powerpoint/2010/main" val="1810596504"/>
      </p:ext>
    </p:extLst>
  </p:cSld>
  <p:clrMap bg1="lt1" tx1="dk1" bg2="lt2" tx2="dk2" accent1="accent1" accent2="accent2" accent3="accent3" accent4="accent4" accent5="accent5" accent6="accent6" hlink="hlink" folHlink="folHlink"/>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B2A2B9-05C3-4D4C-A5FA-2825AEF4290C}"/>
              </a:ext>
            </a:extLst>
          </p:cNvPr>
          <p:cNvSpPr/>
          <p:nvPr userDrawn="1"/>
        </p:nvSpPr>
        <p:spPr>
          <a:xfrm>
            <a:off x="7696199" y="8658807"/>
            <a:ext cx="7868479" cy="1418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0F690A9D-E97C-6E45-88B8-10C6AF357AAC}"/>
              </a:ext>
            </a:extLst>
          </p:cNvPr>
          <p:cNvSpPr/>
          <p:nvPr userDrawn="1"/>
        </p:nvSpPr>
        <p:spPr>
          <a:xfrm>
            <a:off x="-4243" y="0"/>
            <a:ext cx="7700443" cy="10058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Picture Placeholder 9">
            <a:extLst>
              <a:ext uri="{FF2B5EF4-FFF2-40B4-BE49-F238E27FC236}">
                <a16:creationId xmlns:a16="http://schemas.microsoft.com/office/drawing/2014/main" id="{00EE1104-237A-BF43-A4B2-12D92FA5B9FD}"/>
              </a:ext>
            </a:extLst>
          </p:cNvPr>
          <p:cNvSpPr>
            <a:spLocks noGrp="1"/>
          </p:cNvSpPr>
          <p:nvPr>
            <p:ph type="pic" sz="quarter" idx="10"/>
          </p:nvPr>
        </p:nvSpPr>
        <p:spPr>
          <a:xfrm>
            <a:off x="8080375" y="0"/>
            <a:ext cx="7091363" cy="9105900"/>
          </a:xfrm>
          <a:solidFill>
            <a:schemeClr val="tx1"/>
          </a:solidFill>
        </p:spPr>
        <p:txBody>
          <a:bodyPr/>
          <a:lstStyle/>
          <a:p>
            <a:r>
              <a:rPr lang="en-US"/>
              <a:t>Click icon to add picture</a:t>
            </a:r>
            <a:endParaRPr lang="en-US" dirty="0"/>
          </a:p>
        </p:txBody>
      </p:sp>
      <p:sp>
        <p:nvSpPr>
          <p:cNvPr id="12" name="Text Placeholder 11">
            <a:extLst>
              <a:ext uri="{FF2B5EF4-FFF2-40B4-BE49-F238E27FC236}">
                <a16:creationId xmlns:a16="http://schemas.microsoft.com/office/drawing/2014/main" id="{C661BACD-AAF9-B74C-8453-53F0E1129069}"/>
              </a:ext>
            </a:extLst>
          </p:cNvPr>
          <p:cNvSpPr>
            <a:spLocks noGrp="1"/>
          </p:cNvSpPr>
          <p:nvPr>
            <p:ph type="body" sz="quarter" idx="11" hasCustomPrompt="1"/>
          </p:nvPr>
        </p:nvSpPr>
        <p:spPr>
          <a:xfrm>
            <a:off x="8080374" y="9105900"/>
            <a:ext cx="7091363" cy="952500"/>
          </a:xfrm>
        </p:spPr>
        <p:txBody>
          <a:bodyPr anchor="ctr">
            <a:noAutofit/>
          </a:bodyPr>
          <a:lstStyle>
            <a:lvl1pPr marL="0" indent="0" algn="ctr">
              <a:buNone/>
              <a:defRPr sz="2000"/>
            </a:lvl1pPr>
          </a:lstStyle>
          <a:p>
            <a:pPr lvl="0"/>
            <a:r>
              <a:rPr lang="en-US" dirty="0"/>
              <a:t>MONTH [YEAR]</a:t>
            </a:r>
          </a:p>
        </p:txBody>
      </p:sp>
      <p:sp>
        <p:nvSpPr>
          <p:cNvPr id="16" name="Text Placeholder 15">
            <a:extLst>
              <a:ext uri="{FF2B5EF4-FFF2-40B4-BE49-F238E27FC236}">
                <a16:creationId xmlns:a16="http://schemas.microsoft.com/office/drawing/2014/main" id="{AC802AFF-94A7-DC42-8F84-A8D739AC9D07}"/>
              </a:ext>
            </a:extLst>
          </p:cNvPr>
          <p:cNvSpPr>
            <a:spLocks noGrp="1"/>
          </p:cNvSpPr>
          <p:nvPr>
            <p:ph type="body" sz="quarter" idx="12" hasCustomPrompt="1"/>
          </p:nvPr>
        </p:nvSpPr>
        <p:spPr>
          <a:xfrm>
            <a:off x="12203761" y="6196013"/>
            <a:ext cx="2632075" cy="2909887"/>
          </a:xfrm>
          <a:solidFill>
            <a:schemeClr val="tx1">
              <a:alpha val="70000"/>
            </a:schemeClr>
          </a:solidFill>
        </p:spPr>
        <p:txBody>
          <a:bodyPr lIns="0" rIns="274320" anchor="ctr">
            <a:normAutofit/>
          </a:bodyPr>
          <a:lstStyle>
            <a:lvl1pPr marL="0" marR="0" indent="0" algn="r" defTabSz="1341150" rtl="0" eaLnBrk="1" fontAlgn="auto" latinLnBrk="0" hangingPunct="1">
              <a:lnSpc>
                <a:spcPct val="200000"/>
              </a:lnSpc>
              <a:spcBef>
                <a:spcPts val="1467"/>
              </a:spcBef>
              <a:spcAft>
                <a:spcPts val="0"/>
              </a:spcAft>
              <a:buClrTx/>
              <a:buSzTx/>
              <a:buFont typeface="Arial" panose="020B0604020202020204" pitchFamily="34" charset="0"/>
              <a:buNone/>
              <a:tabLst/>
              <a:defRPr sz="1800">
                <a:solidFill>
                  <a:schemeClr val="bg1"/>
                </a:solidFill>
                <a:latin typeface="Century Gothic" panose="020B0502020202020204" pitchFamily="34" charset="0"/>
              </a:defRPr>
            </a:lvl1pPr>
          </a:lstStyle>
          <a:p>
            <a:pPr>
              <a:lnSpc>
                <a:spcPct val="200000"/>
              </a:lnSpc>
            </a:pPr>
            <a:r>
              <a:rPr lang="en-US" sz="1400" b="1" dirty="0"/>
              <a:t>STORY 1 </a:t>
            </a:r>
            <a:r>
              <a:rPr lang="en-US" sz="1400" dirty="0"/>
              <a:t>– PAGE 1</a:t>
            </a:r>
          </a:p>
          <a:p>
            <a:pPr>
              <a:lnSpc>
                <a:spcPct val="200000"/>
              </a:lnSpc>
            </a:pPr>
            <a:r>
              <a:rPr lang="en-US" sz="1400" b="1" dirty="0"/>
              <a:t>STORY 2 </a:t>
            </a:r>
            <a:r>
              <a:rPr lang="en-US" sz="1400" dirty="0"/>
              <a:t>– PAGE 5</a:t>
            </a:r>
          </a:p>
          <a:p>
            <a:pPr>
              <a:lnSpc>
                <a:spcPct val="200000"/>
              </a:lnSpc>
            </a:pPr>
            <a:r>
              <a:rPr lang="en-US" sz="1400" b="1" dirty="0"/>
              <a:t>STORY 3 </a:t>
            </a:r>
            <a:r>
              <a:rPr lang="en-US" sz="1400" dirty="0"/>
              <a:t>– PAGE 9</a:t>
            </a:r>
          </a:p>
        </p:txBody>
      </p:sp>
      <p:sp>
        <p:nvSpPr>
          <p:cNvPr id="2" name="Title 1">
            <a:extLst>
              <a:ext uri="{FF2B5EF4-FFF2-40B4-BE49-F238E27FC236}">
                <a16:creationId xmlns:a16="http://schemas.microsoft.com/office/drawing/2014/main" id="{E09C0B1F-AE2D-4325-9752-F760474C2215}"/>
              </a:ext>
            </a:extLst>
          </p:cNvPr>
          <p:cNvSpPr>
            <a:spLocks noGrp="1"/>
          </p:cNvSpPr>
          <p:nvPr>
            <p:ph type="title"/>
          </p:nvPr>
        </p:nvSpPr>
        <p:spPr>
          <a:xfrm>
            <a:off x="1068705" y="535519"/>
            <a:ext cx="4570095" cy="1944159"/>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48430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8565" y="1448226"/>
            <a:ext cx="7869555"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384052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8AF75F0-99DD-3841-83E4-4C82D91F31A8}"/>
              </a:ext>
            </a:extLst>
          </p:cNvPr>
          <p:cNvSpPr>
            <a:spLocks noGrp="1"/>
          </p:cNvSpPr>
          <p:nvPr>
            <p:ph type="pic" sz="quarter" idx="24"/>
          </p:nvPr>
        </p:nvSpPr>
        <p:spPr>
          <a:xfrm>
            <a:off x="7772400" y="0"/>
            <a:ext cx="7772400" cy="9625013"/>
          </a:xfrm>
        </p:spPr>
        <p:txBody>
          <a:bodyPr anchor="ctr"/>
          <a:lstStyle>
            <a:lvl1pPr marL="0" indent="0">
              <a:buNone/>
              <a:defRPr/>
            </a:lvl1pPr>
          </a:lstStyle>
          <a:p>
            <a:r>
              <a:rPr lang="en-US"/>
              <a:t>Click icon to add picture</a:t>
            </a:r>
            <a:endParaRPr lang="en-US" dirty="0"/>
          </a:p>
        </p:txBody>
      </p:sp>
      <p:sp>
        <p:nvSpPr>
          <p:cNvPr id="65" name="Rectangle 64">
            <a:extLst>
              <a:ext uri="{FF2B5EF4-FFF2-40B4-BE49-F238E27FC236}">
                <a16:creationId xmlns:a16="http://schemas.microsoft.com/office/drawing/2014/main" id="{3C8C7977-9AE7-E44C-9DAE-52BF287D9404}"/>
              </a:ext>
            </a:extLst>
          </p:cNvPr>
          <p:cNvSpPr/>
          <p:nvPr userDrawn="1"/>
        </p:nvSpPr>
        <p:spPr>
          <a:xfrm>
            <a:off x="0" y="0"/>
            <a:ext cx="7772400" cy="9624299"/>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60730E-4EF8-9E4F-BC62-604ECA38A0F3}"/>
              </a:ext>
            </a:extLst>
          </p:cNvPr>
          <p:cNvSpPr>
            <a:spLocks noGrp="1"/>
          </p:cNvSpPr>
          <p:nvPr>
            <p:ph type="title" hasCustomPrompt="1"/>
          </p:nvPr>
        </p:nvSpPr>
        <p:spPr>
          <a:xfrm>
            <a:off x="8065182" y="200234"/>
            <a:ext cx="7136718" cy="1438066"/>
          </a:xfrm>
        </p:spPr>
        <p:txBody>
          <a:bodyPr anchor="b">
            <a:noAutofit/>
          </a:bodyPr>
          <a:lstStyle>
            <a:lvl1pPr algn="r">
              <a:defRPr sz="8800" b="0" i="0"/>
            </a:lvl1pPr>
          </a:lstStyle>
          <a:p>
            <a:r>
              <a:rPr lang="en-US" dirty="0"/>
              <a:t>TITLE</a:t>
            </a:r>
          </a:p>
        </p:txBody>
      </p:sp>
      <p:sp>
        <p:nvSpPr>
          <p:cNvPr id="9" name="Text Placeholder 8">
            <a:extLst>
              <a:ext uri="{FF2B5EF4-FFF2-40B4-BE49-F238E27FC236}">
                <a16:creationId xmlns:a16="http://schemas.microsoft.com/office/drawing/2014/main" id="{DB41686A-9FF5-D942-9BB9-01B1D531248A}"/>
              </a:ext>
            </a:extLst>
          </p:cNvPr>
          <p:cNvSpPr>
            <a:spLocks noGrp="1"/>
          </p:cNvSpPr>
          <p:nvPr>
            <p:ph type="body" sz="quarter" idx="12" hasCustomPrompt="1"/>
          </p:nvPr>
        </p:nvSpPr>
        <p:spPr>
          <a:xfrm>
            <a:off x="8065182" y="1638300"/>
            <a:ext cx="7136717" cy="460647"/>
          </a:xfrm>
        </p:spPr>
        <p:txBody>
          <a:bodyPr>
            <a:normAutofit/>
          </a:bodyPr>
          <a:lstStyle>
            <a:lvl1pPr marL="0" indent="0" algn="r">
              <a:buNone/>
              <a:defRPr sz="1800"/>
            </a:lvl1pPr>
          </a:lstStyle>
          <a:p>
            <a:r>
              <a:rPr lang="en-US" dirty="0"/>
              <a:t>JANUARY [YEAR]</a:t>
            </a:r>
          </a:p>
        </p:txBody>
      </p:sp>
      <p:cxnSp>
        <p:nvCxnSpPr>
          <p:cNvPr id="13" name="Straight Connector 12">
            <a:extLst>
              <a:ext uri="{FF2B5EF4-FFF2-40B4-BE49-F238E27FC236}">
                <a16:creationId xmlns:a16="http://schemas.microsoft.com/office/drawing/2014/main" id="{9FB0E131-386E-C74B-807A-C49FF0FBA79F}"/>
              </a:ext>
            </a:extLst>
          </p:cNvPr>
          <p:cNvCxnSpPr>
            <a:cxnSpLocks/>
          </p:cNvCxnSpPr>
          <p:nvPr userDrawn="1"/>
        </p:nvCxnSpPr>
        <p:spPr>
          <a:xfrm>
            <a:off x="11606400" y="1562100"/>
            <a:ext cx="35955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17FE73FC-81BD-774C-9420-94E5C4B8445B}"/>
              </a:ext>
            </a:extLst>
          </p:cNvPr>
          <p:cNvSpPr>
            <a:spLocks noGrp="1"/>
          </p:cNvSpPr>
          <p:nvPr>
            <p:ph type="body" sz="quarter" idx="15" hasCustomPrompt="1"/>
          </p:nvPr>
        </p:nvSpPr>
        <p:spPr>
          <a:xfrm>
            <a:off x="12687300" y="2399972"/>
            <a:ext cx="2381250" cy="381000"/>
          </a:xfrm>
        </p:spPr>
        <p:txBody>
          <a:bodyPr>
            <a:normAutofit/>
          </a:bodyPr>
          <a:lstStyle>
            <a:lvl1pPr marL="0" indent="0" algn="r">
              <a:lnSpc>
                <a:spcPct val="130000"/>
              </a:lnSpc>
              <a:buNone/>
              <a:defRPr sz="2000" i="1"/>
            </a:lvl1pPr>
          </a:lstStyle>
          <a:p>
            <a:pPr lvl="0"/>
            <a:r>
              <a:rPr lang="en-US" dirty="0"/>
              <a:t>Feature Title</a:t>
            </a:r>
          </a:p>
        </p:txBody>
      </p:sp>
      <p:sp>
        <p:nvSpPr>
          <p:cNvPr id="19" name="Text Placeholder 8">
            <a:extLst>
              <a:ext uri="{FF2B5EF4-FFF2-40B4-BE49-F238E27FC236}">
                <a16:creationId xmlns:a16="http://schemas.microsoft.com/office/drawing/2014/main" id="{F355EABE-9701-2A40-8939-BBCC1CA8938B}"/>
              </a:ext>
            </a:extLst>
          </p:cNvPr>
          <p:cNvSpPr>
            <a:spLocks noGrp="1"/>
          </p:cNvSpPr>
          <p:nvPr>
            <p:ph type="body" sz="quarter" idx="16" hasCustomPrompt="1"/>
          </p:nvPr>
        </p:nvSpPr>
        <p:spPr>
          <a:xfrm>
            <a:off x="11852884" y="2857484"/>
            <a:ext cx="3215666" cy="1453001"/>
          </a:xfrm>
        </p:spPr>
        <p:txBody>
          <a:bodyPr>
            <a:noAutofit/>
          </a:bodyPr>
          <a:lstStyle>
            <a:lvl1pPr marL="0" indent="0" algn="r">
              <a:lnSpc>
                <a:spcPct val="130000"/>
              </a:lnSpc>
              <a:buNone/>
              <a:defRPr lang="en-US" sz="1600" b="0" i="0" smtClean="0">
                <a:effectLst/>
                <a:latin typeface="+mj-lt"/>
              </a:defRPr>
            </a:lvl1pPr>
          </a:lstStyle>
          <a:p>
            <a:pPr lvl="0"/>
            <a:r>
              <a:rPr lang="en-US" dirty="0"/>
              <a:t>Lorem ipsum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lorem ipsum sit </a:t>
            </a:r>
            <a:r>
              <a:rPr lang="en-US" dirty="0" err="1"/>
              <a:t>amet</a:t>
            </a:r>
            <a:r>
              <a:rPr lang="en-US" dirty="0"/>
              <a:t>.</a:t>
            </a:r>
          </a:p>
        </p:txBody>
      </p:sp>
      <p:sp>
        <p:nvSpPr>
          <p:cNvPr id="21" name="Text Placeholder 8">
            <a:extLst>
              <a:ext uri="{FF2B5EF4-FFF2-40B4-BE49-F238E27FC236}">
                <a16:creationId xmlns:a16="http://schemas.microsoft.com/office/drawing/2014/main" id="{8158124B-8362-B04E-B6D4-4803B08DFD2D}"/>
              </a:ext>
            </a:extLst>
          </p:cNvPr>
          <p:cNvSpPr>
            <a:spLocks noGrp="1"/>
          </p:cNvSpPr>
          <p:nvPr>
            <p:ph type="body" sz="quarter" idx="18" hasCustomPrompt="1"/>
          </p:nvPr>
        </p:nvSpPr>
        <p:spPr>
          <a:xfrm>
            <a:off x="12687300" y="4764455"/>
            <a:ext cx="2381250" cy="381000"/>
          </a:xfrm>
        </p:spPr>
        <p:txBody>
          <a:bodyPr>
            <a:normAutofit/>
          </a:bodyPr>
          <a:lstStyle>
            <a:lvl1pPr marL="0" indent="0" algn="r">
              <a:lnSpc>
                <a:spcPct val="130000"/>
              </a:lnSpc>
              <a:buNone/>
              <a:defRPr sz="2000" i="1"/>
            </a:lvl1pPr>
          </a:lstStyle>
          <a:p>
            <a:pPr lvl="0"/>
            <a:r>
              <a:rPr lang="en-US" dirty="0"/>
              <a:t>Feature Title</a:t>
            </a:r>
          </a:p>
        </p:txBody>
      </p:sp>
      <p:sp>
        <p:nvSpPr>
          <p:cNvPr id="39" name="Text Placeholder 8">
            <a:extLst>
              <a:ext uri="{FF2B5EF4-FFF2-40B4-BE49-F238E27FC236}">
                <a16:creationId xmlns:a16="http://schemas.microsoft.com/office/drawing/2014/main" id="{918139C6-F0E9-C646-A237-EA5CB48B7D25}"/>
              </a:ext>
            </a:extLst>
          </p:cNvPr>
          <p:cNvSpPr>
            <a:spLocks noGrp="1"/>
          </p:cNvSpPr>
          <p:nvPr>
            <p:ph type="body" sz="quarter" idx="19" hasCustomPrompt="1"/>
          </p:nvPr>
        </p:nvSpPr>
        <p:spPr>
          <a:xfrm>
            <a:off x="11852884" y="5202588"/>
            <a:ext cx="3215666" cy="1453001"/>
          </a:xfrm>
        </p:spPr>
        <p:txBody>
          <a:bodyPr>
            <a:noAutofit/>
          </a:bodyPr>
          <a:lstStyle>
            <a:lvl1pPr marL="0" indent="0" algn="r">
              <a:lnSpc>
                <a:spcPct val="130000"/>
              </a:lnSpc>
              <a:buNone/>
              <a:defRPr lang="en-US" sz="1600" b="0" i="0" smtClean="0">
                <a:effectLst/>
                <a:latin typeface="+mj-lt"/>
              </a:defRPr>
            </a:lvl1pPr>
          </a:lstStyle>
          <a:p>
            <a:pPr lvl="0"/>
            <a:r>
              <a:rPr lang="en-US" dirty="0"/>
              <a:t>Lorem ipsum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lorem ipsum sit </a:t>
            </a:r>
            <a:r>
              <a:rPr lang="en-US" dirty="0" err="1"/>
              <a:t>amet</a:t>
            </a:r>
            <a:r>
              <a:rPr lang="en-US" dirty="0"/>
              <a:t>.</a:t>
            </a:r>
          </a:p>
        </p:txBody>
      </p:sp>
      <p:sp>
        <p:nvSpPr>
          <p:cNvPr id="48" name="Text Placeholder 8">
            <a:extLst>
              <a:ext uri="{FF2B5EF4-FFF2-40B4-BE49-F238E27FC236}">
                <a16:creationId xmlns:a16="http://schemas.microsoft.com/office/drawing/2014/main" id="{7AF9D446-A78B-2F41-80FC-CCBF40557350}"/>
              </a:ext>
            </a:extLst>
          </p:cNvPr>
          <p:cNvSpPr>
            <a:spLocks noGrp="1"/>
          </p:cNvSpPr>
          <p:nvPr>
            <p:ph type="body" sz="quarter" idx="20" hasCustomPrompt="1"/>
          </p:nvPr>
        </p:nvSpPr>
        <p:spPr>
          <a:xfrm>
            <a:off x="12687300" y="7029777"/>
            <a:ext cx="2381250" cy="381000"/>
          </a:xfrm>
        </p:spPr>
        <p:txBody>
          <a:bodyPr>
            <a:normAutofit/>
          </a:bodyPr>
          <a:lstStyle>
            <a:lvl1pPr marL="0" indent="0" algn="r">
              <a:lnSpc>
                <a:spcPct val="130000"/>
              </a:lnSpc>
              <a:buNone/>
              <a:defRPr sz="2000" i="1"/>
            </a:lvl1pPr>
          </a:lstStyle>
          <a:p>
            <a:pPr lvl="0"/>
            <a:r>
              <a:rPr lang="en-US" dirty="0"/>
              <a:t>Feature Title</a:t>
            </a:r>
          </a:p>
        </p:txBody>
      </p:sp>
      <p:sp>
        <p:nvSpPr>
          <p:cNvPr id="56" name="Text Placeholder 8">
            <a:extLst>
              <a:ext uri="{FF2B5EF4-FFF2-40B4-BE49-F238E27FC236}">
                <a16:creationId xmlns:a16="http://schemas.microsoft.com/office/drawing/2014/main" id="{767E15DD-61B6-E544-8A12-4D66EDEAE524}"/>
              </a:ext>
            </a:extLst>
          </p:cNvPr>
          <p:cNvSpPr>
            <a:spLocks noGrp="1"/>
          </p:cNvSpPr>
          <p:nvPr>
            <p:ph type="body" sz="quarter" idx="21" hasCustomPrompt="1"/>
          </p:nvPr>
        </p:nvSpPr>
        <p:spPr>
          <a:xfrm>
            <a:off x="11852884" y="7467910"/>
            <a:ext cx="3215666" cy="1453001"/>
          </a:xfrm>
        </p:spPr>
        <p:txBody>
          <a:bodyPr>
            <a:noAutofit/>
          </a:bodyPr>
          <a:lstStyle>
            <a:lvl1pPr marL="0" indent="0" algn="r">
              <a:lnSpc>
                <a:spcPct val="130000"/>
              </a:lnSpc>
              <a:buNone/>
              <a:defRPr lang="en-US" sz="1600" b="0" i="0" smtClean="0">
                <a:effectLst/>
                <a:latin typeface="+mj-lt"/>
              </a:defRPr>
            </a:lvl1pPr>
          </a:lstStyle>
          <a:p>
            <a:pPr lvl="0"/>
            <a:r>
              <a:rPr lang="en-US" dirty="0"/>
              <a:t>Lorem ipsum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lorem ipsum sit </a:t>
            </a:r>
            <a:r>
              <a:rPr lang="en-US" dirty="0" err="1"/>
              <a:t>amet</a:t>
            </a:r>
            <a:r>
              <a:rPr lang="en-US" dirty="0"/>
              <a:t>.</a:t>
            </a:r>
          </a:p>
        </p:txBody>
      </p:sp>
      <p:sp>
        <p:nvSpPr>
          <p:cNvPr id="4" name="Footer Placeholder 3">
            <a:extLst>
              <a:ext uri="{FF2B5EF4-FFF2-40B4-BE49-F238E27FC236}">
                <a16:creationId xmlns:a16="http://schemas.microsoft.com/office/drawing/2014/main" id="{0A5E4D4B-4EC5-B84C-A91E-865885F48A50}"/>
              </a:ext>
            </a:extLst>
          </p:cNvPr>
          <p:cNvSpPr>
            <a:spLocks noGrp="1"/>
          </p:cNvSpPr>
          <p:nvPr>
            <p:ph type="ftr" sz="quarter" idx="11"/>
          </p:nvPr>
        </p:nvSpPr>
        <p:spPr>
          <a:xfrm>
            <a:off x="9229725" y="9624299"/>
            <a:ext cx="5246370" cy="442576"/>
          </a:xfrm>
        </p:spPr>
        <p:txBody>
          <a:bodyPr/>
          <a:lstStyle>
            <a:lvl1pPr>
              <a:defRPr>
                <a:solidFill>
                  <a:schemeClr val="tx1"/>
                </a:solidFill>
              </a:defRPr>
            </a:lvl1pPr>
          </a:lstStyle>
          <a:p>
            <a:r>
              <a:rPr lang="en-US" dirty="0"/>
              <a:t>Add A Footer</a:t>
            </a:r>
          </a:p>
        </p:txBody>
      </p:sp>
      <p:sp>
        <p:nvSpPr>
          <p:cNvPr id="16" name="Text Placeholder 3">
            <a:extLst>
              <a:ext uri="{FF2B5EF4-FFF2-40B4-BE49-F238E27FC236}">
                <a16:creationId xmlns:a16="http://schemas.microsoft.com/office/drawing/2014/main" id="{C4C21D56-F084-D347-9F03-301ACF962145}"/>
              </a:ext>
            </a:extLst>
          </p:cNvPr>
          <p:cNvSpPr>
            <a:spLocks noGrp="1"/>
          </p:cNvSpPr>
          <p:nvPr>
            <p:ph type="body" sz="half" idx="2"/>
          </p:nvPr>
        </p:nvSpPr>
        <p:spPr>
          <a:xfrm>
            <a:off x="925818" y="2745256"/>
            <a:ext cx="2766098" cy="3752888"/>
          </a:xfrm>
        </p:spPr>
        <p:txBody>
          <a:bodyPr>
            <a:normAutofit/>
          </a:bodyPr>
          <a:lstStyle>
            <a:lvl1pPr marL="0" indent="0" algn="l">
              <a:buNone/>
              <a:defRPr sz="1200">
                <a:solidFill>
                  <a:schemeClr val="bg1"/>
                </a:solidFill>
                <a:latin typeface="Century Gothic" panose="020B0502020202020204" pitchFamily="34" charset="0"/>
              </a:defRPr>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20" name="Text Placeholder 3">
            <a:extLst>
              <a:ext uri="{FF2B5EF4-FFF2-40B4-BE49-F238E27FC236}">
                <a16:creationId xmlns:a16="http://schemas.microsoft.com/office/drawing/2014/main" id="{DE4B6623-6A4E-B440-8D74-742CA35962EE}"/>
              </a:ext>
            </a:extLst>
          </p:cNvPr>
          <p:cNvSpPr>
            <a:spLocks noGrp="1"/>
          </p:cNvSpPr>
          <p:nvPr>
            <p:ph type="body" sz="half" idx="25"/>
          </p:nvPr>
        </p:nvSpPr>
        <p:spPr>
          <a:xfrm>
            <a:off x="4102155" y="2745256"/>
            <a:ext cx="2766098" cy="3752888"/>
          </a:xfrm>
        </p:spPr>
        <p:txBody>
          <a:bodyPr>
            <a:normAutofit/>
          </a:bodyPr>
          <a:lstStyle>
            <a:lvl1pPr marL="0" indent="0" algn="l">
              <a:buNone/>
              <a:defRPr sz="1200">
                <a:solidFill>
                  <a:schemeClr val="bg1"/>
                </a:solidFill>
                <a:latin typeface="Century Gothic" panose="020B0502020202020204" pitchFamily="34" charset="0"/>
              </a:defRPr>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22" name="Text Placeholder 66">
            <a:extLst>
              <a:ext uri="{FF2B5EF4-FFF2-40B4-BE49-F238E27FC236}">
                <a16:creationId xmlns:a16="http://schemas.microsoft.com/office/drawing/2014/main" id="{75C35363-0045-BB42-917A-D6CE77118628}"/>
              </a:ext>
            </a:extLst>
          </p:cNvPr>
          <p:cNvSpPr>
            <a:spLocks noGrp="1"/>
          </p:cNvSpPr>
          <p:nvPr>
            <p:ph type="body" sz="quarter" idx="26" hasCustomPrompt="1"/>
          </p:nvPr>
        </p:nvSpPr>
        <p:spPr>
          <a:xfrm>
            <a:off x="925817" y="1638300"/>
            <a:ext cx="5942436" cy="676050"/>
          </a:xfrm>
        </p:spPr>
        <p:txBody>
          <a:bodyPr anchor="ctr">
            <a:normAutofit/>
          </a:bodyPr>
          <a:lstStyle>
            <a:lvl1pPr marL="0" indent="0" algn="l">
              <a:buFontTx/>
              <a:buNone/>
              <a:defRPr sz="3000" u="sng">
                <a:solidFill>
                  <a:schemeClr val="bg1"/>
                </a:solidFill>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Our staff</a:t>
            </a:r>
          </a:p>
        </p:txBody>
      </p:sp>
    </p:spTree>
    <p:extLst>
      <p:ext uri="{BB962C8B-B14F-4D97-AF65-F5344CB8AC3E}">
        <p14:creationId xmlns:p14="http://schemas.microsoft.com/office/powerpoint/2010/main" val="384612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eature Picture Spr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FD63-8D92-B741-B6B3-1FE000FF2716}"/>
              </a:ext>
            </a:extLst>
          </p:cNvPr>
          <p:cNvSpPr>
            <a:spLocks noGrp="1"/>
          </p:cNvSpPr>
          <p:nvPr>
            <p:ph type="title" hasCustomPrompt="1"/>
          </p:nvPr>
        </p:nvSpPr>
        <p:spPr>
          <a:xfrm>
            <a:off x="914403" y="311727"/>
            <a:ext cx="6336999" cy="1092608"/>
          </a:xfrm>
        </p:spPr>
        <p:txBody>
          <a:bodyPr>
            <a:normAutofit/>
          </a:bodyPr>
          <a:lstStyle>
            <a:lvl1pPr>
              <a:defRPr sz="6500">
                <a:solidFill>
                  <a:schemeClr val="accent4"/>
                </a:solidFill>
              </a:defRPr>
            </a:lvl1pPr>
          </a:lstStyle>
          <a:p>
            <a:r>
              <a:rPr lang="en-US" dirty="0"/>
              <a:t>Feature Title</a:t>
            </a:r>
          </a:p>
        </p:txBody>
      </p:sp>
      <p:sp>
        <p:nvSpPr>
          <p:cNvPr id="3" name="Footer Placeholder 2">
            <a:extLst>
              <a:ext uri="{FF2B5EF4-FFF2-40B4-BE49-F238E27FC236}">
                <a16:creationId xmlns:a16="http://schemas.microsoft.com/office/drawing/2014/main" id="{CC7A09F6-762B-1942-9CA5-5B6680E33E98}"/>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a:lstStyle/>
          <a:p>
            <a:fld id="{CB2079F2-58AF-ED44-82D7-E04B2F6FD686}" type="slidenum">
              <a:rPr lang="en-US" smtClean="0"/>
              <a:pPr/>
              <a:t>‹#›</a:t>
            </a:fld>
            <a:endParaRPr lang="en-US" dirty="0"/>
          </a:p>
        </p:txBody>
      </p:sp>
      <p:sp>
        <p:nvSpPr>
          <p:cNvPr id="5" name="Date Placeholder 4">
            <a:extLst>
              <a:ext uri="{FF2B5EF4-FFF2-40B4-BE49-F238E27FC236}">
                <a16:creationId xmlns:a16="http://schemas.microsoft.com/office/drawing/2014/main" id="{CF6A4B57-8BC2-1446-9E08-DD15BBFF0769}"/>
              </a:ext>
            </a:extLst>
          </p:cNvPr>
          <p:cNvSpPr>
            <a:spLocks noGrp="1"/>
          </p:cNvSpPr>
          <p:nvPr>
            <p:ph type="dt" sz="half" idx="12"/>
          </p:nvPr>
        </p:nvSpPr>
        <p:spPr/>
        <p:txBody>
          <a:bodyPr/>
          <a:lstStyle/>
          <a:p>
            <a:fld id="{F5D98D5A-9A4F-49AC-9C1B-34CF6ED550DA}" type="datetime1">
              <a:rPr lang="en-US" smtClean="0"/>
              <a:t>9/15/2022</a:t>
            </a:fld>
            <a:endParaRPr lang="en-US" dirty="0"/>
          </a:p>
        </p:txBody>
      </p:sp>
      <p:cxnSp>
        <p:nvCxnSpPr>
          <p:cNvPr id="8" name="Straight Connector 7">
            <a:extLst>
              <a:ext uri="{FF2B5EF4-FFF2-40B4-BE49-F238E27FC236}">
                <a16:creationId xmlns:a16="http://schemas.microsoft.com/office/drawing/2014/main" id="{4092FED9-F29D-644B-BCF2-2968CED2C749}"/>
              </a:ext>
            </a:extLst>
          </p:cNvPr>
          <p:cNvCxnSpPr/>
          <p:nvPr userDrawn="1"/>
        </p:nvCxnSpPr>
        <p:spPr>
          <a:xfrm>
            <a:off x="814915" y="311728"/>
            <a:ext cx="0" cy="10926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1932206"/>
            <a:ext cx="6835538" cy="3447444"/>
          </a:xfrm>
        </p:spPr>
        <p:txBody>
          <a:bodyPr/>
          <a:lstStyle/>
          <a:p>
            <a:r>
              <a:rPr lang="en-US"/>
              <a:t>Click icon to add picture</a:t>
            </a:r>
            <a:endParaRPr lang="en-US" dirty="0"/>
          </a:p>
        </p:txBody>
      </p:sp>
      <p:sp>
        <p:nvSpPr>
          <p:cNvPr id="12" name="Text Placeholder 11">
            <a:extLst>
              <a:ext uri="{FF2B5EF4-FFF2-40B4-BE49-F238E27FC236}">
                <a16:creationId xmlns:a16="http://schemas.microsoft.com/office/drawing/2014/main" id="{02DDB3CA-4049-BD4C-83A1-7BBF091B277D}"/>
              </a:ext>
            </a:extLst>
          </p:cNvPr>
          <p:cNvSpPr>
            <a:spLocks noGrp="1"/>
          </p:cNvSpPr>
          <p:nvPr>
            <p:ph type="body" sz="quarter" idx="14"/>
          </p:nvPr>
        </p:nvSpPr>
        <p:spPr>
          <a:xfrm>
            <a:off x="415868" y="5613400"/>
            <a:ext cx="6858000" cy="3722688"/>
          </a:xfrm>
        </p:spPr>
        <p:txBody>
          <a:bodyPr numCol="2"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extLst>
              <a:ext uri="{FF2B5EF4-FFF2-40B4-BE49-F238E27FC236}">
                <a16:creationId xmlns:a16="http://schemas.microsoft.com/office/drawing/2014/main" id="{52D08331-6544-744C-8571-269612F406D9}"/>
              </a:ext>
            </a:extLst>
          </p:cNvPr>
          <p:cNvSpPr txBox="1"/>
          <p:nvPr userDrawn="1"/>
        </p:nvSpPr>
        <p:spPr>
          <a:xfrm>
            <a:off x="7772400" y="311727"/>
            <a:ext cx="7607970" cy="9024361"/>
          </a:xfrm>
          <a:prstGeom prst="rect">
            <a:avLst/>
          </a:prstGeom>
          <a:noFill/>
        </p:spPr>
        <p:txBody>
          <a:bodyPr wrap="square" rtlCol="0">
            <a:spAutoFit/>
          </a:bodyPr>
          <a:lstStyle/>
          <a:p>
            <a:endParaRPr lang="en-US" dirty="0"/>
          </a:p>
        </p:txBody>
      </p:sp>
      <p:sp>
        <p:nvSpPr>
          <p:cNvPr id="15" name="Text Placeholder 11">
            <a:extLst>
              <a:ext uri="{FF2B5EF4-FFF2-40B4-BE49-F238E27FC236}">
                <a16:creationId xmlns:a16="http://schemas.microsoft.com/office/drawing/2014/main" id="{5A048A91-9FD9-5B42-9AFE-B422C920234C}"/>
              </a:ext>
            </a:extLst>
          </p:cNvPr>
          <p:cNvSpPr>
            <a:spLocks noGrp="1"/>
          </p:cNvSpPr>
          <p:nvPr>
            <p:ph type="body" sz="quarter" idx="15"/>
          </p:nvPr>
        </p:nvSpPr>
        <p:spPr>
          <a:xfrm>
            <a:off x="7772400" y="311727"/>
            <a:ext cx="7607970" cy="9024361"/>
          </a:xfrm>
        </p:spPr>
        <p:txBody>
          <a:bodyPr numCol="2" spcCol="182880">
            <a:normAutofit/>
          </a:bodyPr>
          <a:lstStyle>
            <a:lvl1pPr marL="0" marR="0" indent="0" algn="l" defTabSz="1341150" rtl="0" eaLnBrk="1" fontAlgn="auto" latinLnBrk="0" hangingPunct="1">
              <a:lnSpc>
                <a:spcPct val="130000"/>
              </a:lnSpc>
              <a:spcBef>
                <a:spcPts val="1467"/>
              </a:spcBef>
              <a:spcAft>
                <a:spcPts val="0"/>
              </a:spcAft>
              <a:buClrTx/>
              <a:buSzTx/>
              <a:buFont typeface="Arial" panose="020B0604020202020204" pitchFamily="34" charset="0"/>
              <a:buNone/>
              <a:tabLst/>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9984EB38-DD6D-2948-996C-2E9069D0A771}"/>
              </a:ext>
            </a:extLst>
          </p:cNvPr>
          <p:cNvSpPr>
            <a:spLocks noGrp="1"/>
          </p:cNvSpPr>
          <p:nvPr>
            <p:ph type="body" sz="quarter" idx="16" hasCustomPrompt="1"/>
          </p:nvPr>
        </p:nvSpPr>
        <p:spPr>
          <a:xfrm>
            <a:off x="164431" y="311726"/>
            <a:ext cx="650484" cy="1092607"/>
          </a:xfrm>
        </p:spPr>
        <p:txBody>
          <a:bodyPr anchor="ctr">
            <a:normAutofit/>
          </a:bodyPr>
          <a:lstStyle>
            <a:lvl1pPr marL="0" indent="0" algn="ctr">
              <a:buFontTx/>
              <a:buNone/>
              <a:defRPr sz="6500">
                <a:solidFill>
                  <a:schemeClr val="accent4"/>
                </a:solidFill>
              </a:defRPr>
            </a:lvl1pPr>
            <a:lvl2pPr>
              <a:defRPr sz="220"/>
            </a:lvl2pPr>
            <a:lvl3pPr marL="1341150" indent="0" algn="l">
              <a:buFontTx/>
              <a:buNone/>
              <a:defRPr sz="6500"/>
            </a:lvl3pPr>
          </a:lstStyle>
          <a:p>
            <a:pPr lvl="0"/>
            <a:r>
              <a:rPr lang="en-US" dirty="0"/>
              <a:t>1</a:t>
            </a:r>
          </a:p>
        </p:txBody>
      </p:sp>
      <p:sp>
        <p:nvSpPr>
          <p:cNvPr id="13" name="Text Placeholder 66">
            <a:extLst>
              <a:ext uri="{FF2B5EF4-FFF2-40B4-BE49-F238E27FC236}">
                <a16:creationId xmlns:a16="http://schemas.microsoft.com/office/drawing/2014/main" id="{81EF9CB8-C11A-5D44-876B-20EA78D2FC69}"/>
              </a:ext>
            </a:extLst>
          </p:cNvPr>
          <p:cNvSpPr>
            <a:spLocks noGrp="1"/>
          </p:cNvSpPr>
          <p:nvPr>
            <p:ph type="body" sz="quarter" idx="26" hasCustomPrompt="1"/>
          </p:nvPr>
        </p:nvSpPr>
        <p:spPr>
          <a:xfrm>
            <a:off x="914402" y="1427746"/>
            <a:ext cx="2266562" cy="318837"/>
          </a:xfrm>
        </p:spPr>
        <p:txBody>
          <a:bodyPr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Author Name</a:t>
            </a:r>
          </a:p>
        </p:txBody>
      </p:sp>
      <p:cxnSp>
        <p:nvCxnSpPr>
          <p:cNvPr id="17" name="Straight Connector 16">
            <a:extLst>
              <a:ext uri="{FF2B5EF4-FFF2-40B4-BE49-F238E27FC236}">
                <a16:creationId xmlns:a16="http://schemas.microsoft.com/office/drawing/2014/main" id="{63D00EE4-469A-3640-B0D6-93DACF96A278}"/>
              </a:ext>
            </a:extLst>
          </p:cNvPr>
          <p:cNvCxnSpPr>
            <a:cxnSpLocks/>
          </p:cNvCxnSpPr>
          <p:nvPr userDrawn="1"/>
        </p:nvCxnSpPr>
        <p:spPr>
          <a:xfrm>
            <a:off x="814915" y="311728"/>
            <a:ext cx="0" cy="14348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954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ature Double Picture Spr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FD63-8D92-B741-B6B3-1FE000FF2716}"/>
              </a:ext>
            </a:extLst>
          </p:cNvPr>
          <p:cNvSpPr>
            <a:spLocks noGrp="1"/>
          </p:cNvSpPr>
          <p:nvPr>
            <p:ph type="title" hasCustomPrompt="1"/>
          </p:nvPr>
        </p:nvSpPr>
        <p:spPr>
          <a:xfrm>
            <a:off x="914403" y="311727"/>
            <a:ext cx="6336999" cy="1092608"/>
          </a:xfrm>
        </p:spPr>
        <p:txBody>
          <a:bodyPr>
            <a:normAutofit/>
          </a:bodyPr>
          <a:lstStyle>
            <a:lvl1pPr>
              <a:defRPr sz="6500">
                <a:solidFill>
                  <a:schemeClr val="accent4"/>
                </a:solidFill>
              </a:defRPr>
            </a:lvl1pPr>
          </a:lstStyle>
          <a:p>
            <a:r>
              <a:rPr lang="en-US" dirty="0"/>
              <a:t>Feature Title</a:t>
            </a:r>
          </a:p>
        </p:txBody>
      </p:sp>
      <p:sp>
        <p:nvSpPr>
          <p:cNvPr id="3" name="Footer Placeholder 2">
            <a:extLst>
              <a:ext uri="{FF2B5EF4-FFF2-40B4-BE49-F238E27FC236}">
                <a16:creationId xmlns:a16="http://schemas.microsoft.com/office/drawing/2014/main" id="{CC7A09F6-762B-1942-9CA5-5B6680E33E98}"/>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a:lstStyle/>
          <a:p>
            <a:fld id="{CB2079F2-58AF-ED44-82D7-E04B2F6FD686}" type="slidenum">
              <a:rPr lang="en-US" smtClean="0"/>
              <a:pPr/>
              <a:t>‹#›</a:t>
            </a:fld>
            <a:endParaRPr lang="en-US" dirty="0"/>
          </a:p>
        </p:txBody>
      </p:sp>
      <p:sp>
        <p:nvSpPr>
          <p:cNvPr id="5" name="Date Placeholder 4">
            <a:extLst>
              <a:ext uri="{FF2B5EF4-FFF2-40B4-BE49-F238E27FC236}">
                <a16:creationId xmlns:a16="http://schemas.microsoft.com/office/drawing/2014/main" id="{CF6A4B57-8BC2-1446-9E08-DD15BBFF0769}"/>
              </a:ext>
            </a:extLst>
          </p:cNvPr>
          <p:cNvSpPr>
            <a:spLocks noGrp="1"/>
          </p:cNvSpPr>
          <p:nvPr>
            <p:ph type="dt" sz="half" idx="12"/>
          </p:nvPr>
        </p:nvSpPr>
        <p:spPr/>
        <p:txBody>
          <a:bodyPr/>
          <a:lstStyle/>
          <a:p>
            <a:fld id="{3C9239F0-FF52-4D25-A6B8-C84BACEC1164}" type="datetime1">
              <a:rPr lang="en-US" smtClean="0"/>
              <a:t>9/15/2022</a:t>
            </a:fld>
            <a:endParaRPr lang="en-US" dirty="0"/>
          </a:p>
        </p:txBody>
      </p:sp>
      <p:cxnSp>
        <p:nvCxnSpPr>
          <p:cNvPr id="8" name="Straight Connector 7">
            <a:extLst>
              <a:ext uri="{FF2B5EF4-FFF2-40B4-BE49-F238E27FC236}">
                <a16:creationId xmlns:a16="http://schemas.microsoft.com/office/drawing/2014/main" id="{4092FED9-F29D-644B-BCF2-2968CED2C749}"/>
              </a:ext>
            </a:extLst>
          </p:cNvPr>
          <p:cNvCxnSpPr>
            <a:cxnSpLocks/>
          </p:cNvCxnSpPr>
          <p:nvPr userDrawn="1"/>
        </p:nvCxnSpPr>
        <p:spPr>
          <a:xfrm>
            <a:off x="814915" y="311728"/>
            <a:ext cx="0" cy="14348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02DDB3CA-4049-BD4C-83A1-7BBF091B277D}"/>
              </a:ext>
            </a:extLst>
          </p:cNvPr>
          <p:cNvSpPr>
            <a:spLocks noGrp="1"/>
          </p:cNvSpPr>
          <p:nvPr>
            <p:ph type="body" sz="quarter" idx="14"/>
          </p:nvPr>
        </p:nvSpPr>
        <p:spPr>
          <a:xfrm>
            <a:off x="415868" y="5613400"/>
            <a:ext cx="6858000" cy="3722688"/>
          </a:xfrm>
        </p:spPr>
        <p:txBody>
          <a:bodyPr numCol="1"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extLst>
              <a:ext uri="{FF2B5EF4-FFF2-40B4-BE49-F238E27FC236}">
                <a16:creationId xmlns:a16="http://schemas.microsoft.com/office/drawing/2014/main" id="{52D08331-6544-744C-8571-269612F406D9}"/>
              </a:ext>
            </a:extLst>
          </p:cNvPr>
          <p:cNvSpPr txBox="1"/>
          <p:nvPr userDrawn="1"/>
        </p:nvSpPr>
        <p:spPr>
          <a:xfrm>
            <a:off x="7772400" y="311727"/>
            <a:ext cx="7607970" cy="9024361"/>
          </a:xfrm>
          <a:prstGeom prst="rect">
            <a:avLst/>
          </a:prstGeom>
          <a:noFill/>
        </p:spPr>
        <p:txBody>
          <a:bodyPr wrap="square" rtlCol="0">
            <a:spAutoFit/>
          </a:bodyPr>
          <a:lstStyle/>
          <a:p>
            <a:endParaRPr lang="en-US" dirty="0"/>
          </a:p>
        </p:txBody>
      </p:sp>
      <p:sp>
        <p:nvSpPr>
          <p:cNvPr id="15" name="Text Placeholder 11">
            <a:extLst>
              <a:ext uri="{FF2B5EF4-FFF2-40B4-BE49-F238E27FC236}">
                <a16:creationId xmlns:a16="http://schemas.microsoft.com/office/drawing/2014/main" id="{5A048A91-9FD9-5B42-9AFE-B422C920234C}"/>
              </a:ext>
            </a:extLst>
          </p:cNvPr>
          <p:cNvSpPr>
            <a:spLocks noGrp="1"/>
          </p:cNvSpPr>
          <p:nvPr>
            <p:ph type="body" sz="quarter" idx="15"/>
          </p:nvPr>
        </p:nvSpPr>
        <p:spPr>
          <a:xfrm>
            <a:off x="7772400" y="311727"/>
            <a:ext cx="7607970" cy="5017585"/>
          </a:xfrm>
        </p:spPr>
        <p:txBody>
          <a:bodyPr numCol="2" spcCol="182880">
            <a:normAutofit/>
          </a:bodyPr>
          <a:lstStyle>
            <a:lvl1pPr marL="0" marR="0" indent="0" algn="l" defTabSz="1341150" rtl="0" eaLnBrk="1" fontAlgn="auto" latinLnBrk="0" hangingPunct="1">
              <a:lnSpc>
                <a:spcPct val="130000"/>
              </a:lnSpc>
              <a:spcBef>
                <a:spcPts val="1467"/>
              </a:spcBef>
              <a:spcAft>
                <a:spcPts val="0"/>
              </a:spcAft>
              <a:buClrTx/>
              <a:buSzTx/>
              <a:buFont typeface="Arial" panose="020B0604020202020204" pitchFamily="34" charset="0"/>
              <a:buNone/>
              <a:tabLst/>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D46783C4-8F93-F94E-B6D3-5BE51513E0E5}"/>
              </a:ext>
            </a:extLst>
          </p:cNvPr>
          <p:cNvCxnSpPr>
            <a:cxnSpLocks/>
          </p:cNvCxnSpPr>
          <p:nvPr userDrawn="1"/>
        </p:nvCxnSpPr>
        <p:spPr>
          <a:xfrm flipH="1">
            <a:off x="1160130" y="5174749"/>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9">
            <a:extLst>
              <a:ext uri="{FF2B5EF4-FFF2-40B4-BE49-F238E27FC236}">
                <a16:creationId xmlns:a16="http://schemas.microsoft.com/office/drawing/2014/main" id="{437E525F-D5A8-D64A-B798-142591204945}"/>
              </a:ext>
            </a:extLst>
          </p:cNvPr>
          <p:cNvSpPr>
            <a:spLocks noGrp="1"/>
          </p:cNvSpPr>
          <p:nvPr>
            <p:ph type="pic" sz="quarter" idx="17"/>
          </p:nvPr>
        </p:nvSpPr>
        <p:spPr>
          <a:xfrm>
            <a:off x="7855758" y="5613400"/>
            <a:ext cx="7524611" cy="3722688"/>
          </a:xfrm>
        </p:spPr>
        <p:txBody>
          <a:bodyPr/>
          <a:lstStyle/>
          <a:p>
            <a:r>
              <a:rPr lang="en-US"/>
              <a:t>Click icon to add picture</a:t>
            </a:r>
            <a:endParaRPr lang="en-US" dirty="0"/>
          </a:p>
        </p:txBody>
      </p:sp>
      <p:sp>
        <p:nvSpPr>
          <p:cNvPr id="16" name="Picture Placeholder 9">
            <a:extLst>
              <a:ext uri="{FF2B5EF4-FFF2-40B4-BE49-F238E27FC236}">
                <a16:creationId xmlns:a16="http://schemas.microsoft.com/office/drawing/2014/main" id="{E705A1A8-3E55-7D4E-913B-4F2352440716}"/>
              </a:ext>
            </a:extLst>
          </p:cNvPr>
          <p:cNvSpPr>
            <a:spLocks noGrp="1"/>
          </p:cNvSpPr>
          <p:nvPr>
            <p:ph type="pic" sz="quarter" idx="13"/>
          </p:nvPr>
        </p:nvSpPr>
        <p:spPr>
          <a:xfrm>
            <a:off x="415868" y="1932206"/>
            <a:ext cx="6835538" cy="3447444"/>
          </a:xfrm>
        </p:spPr>
        <p:txBody>
          <a:bodyPr/>
          <a:lstStyle/>
          <a:p>
            <a:r>
              <a:rPr lang="en-US"/>
              <a:t>Click icon to add picture</a:t>
            </a:r>
            <a:endParaRPr lang="en-US" dirty="0"/>
          </a:p>
        </p:txBody>
      </p:sp>
      <p:sp>
        <p:nvSpPr>
          <p:cNvPr id="18" name="Text Placeholder 66">
            <a:extLst>
              <a:ext uri="{FF2B5EF4-FFF2-40B4-BE49-F238E27FC236}">
                <a16:creationId xmlns:a16="http://schemas.microsoft.com/office/drawing/2014/main" id="{B6C80278-5269-F841-93D4-E56B3EEA607C}"/>
              </a:ext>
            </a:extLst>
          </p:cNvPr>
          <p:cNvSpPr>
            <a:spLocks noGrp="1"/>
          </p:cNvSpPr>
          <p:nvPr>
            <p:ph type="body" sz="quarter" idx="26" hasCustomPrompt="1"/>
          </p:nvPr>
        </p:nvSpPr>
        <p:spPr>
          <a:xfrm>
            <a:off x="914402" y="1427746"/>
            <a:ext cx="2266562" cy="318837"/>
          </a:xfrm>
        </p:spPr>
        <p:txBody>
          <a:bodyPr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Author Name</a:t>
            </a:r>
          </a:p>
        </p:txBody>
      </p:sp>
      <p:sp>
        <p:nvSpPr>
          <p:cNvPr id="19" name="Text Placeholder 10">
            <a:extLst>
              <a:ext uri="{FF2B5EF4-FFF2-40B4-BE49-F238E27FC236}">
                <a16:creationId xmlns:a16="http://schemas.microsoft.com/office/drawing/2014/main" id="{EBCDE509-A226-5A4B-970D-4FE7712C644F}"/>
              </a:ext>
            </a:extLst>
          </p:cNvPr>
          <p:cNvSpPr>
            <a:spLocks noGrp="1"/>
          </p:cNvSpPr>
          <p:nvPr>
            <p:ph type="body" sz="quarter" idx="16" hasCustomPrompt="1"/>
          </p:nvPr>
        </p:nvSpPr>
        <p:spPr>
          <a:xfrm>
            <a:off x="164431" y="311726"/>
            <a:ext cx="650484" cy="1092607"/>
          </a:xfrm>
        </p:spPr>
        <p:txBody>
          <a:bodyPr anchor="ctr">
            <a:normAutofit/>
          </a:bodyPr>
          <a:lstStyle>
            <a:lvl1pPr marL="0" indent="0" algn="ctr">
              <a:buFontTx/>
              <a:buNone/>
              <a:defRPr sz="6500">
                <a:solidFill>
                  <a:schemeClr val="accent4"/>
                </a:solidFill>
              </a:defRPr>
            </a:lvl1pPr>
            <a:lvl2pPr>
              <a:defRPr sz="220"/>
            </a:lvl2pPr>
            <a:lvl3pPr marL="1341150" indent="0" algn="l">
              <a:buFontTx/>
              <a:buNone/>
              <a:defRPr sz="6500"/>
            </a:lvl3pPr>
          </a:lstStyle>
          <a:p>
            <a:pPr lvl="0"/>
            <a:r>
              <a:rPr lang="en-US" dirty="0"/>
              <a:t>1</a:t>
            </a:r>
          </a:p>
        </p:txBody>
      </p:sp>
    </p:spTree>
    <p:extLst>
      <p:ext uri="{BB962C8B-B14F-4D97-AF65-F5344CB8AC3E}">
        <p14:creationId xmlns:p14="http://schemas.microsoft.com/office/powerpoint/2010/main" val="13600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ght Side Fea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1092608"/>
          </a:xfrm>
        </p:spPr>
        <p:txBody>
          <a:bodyPr>
            <a:normAutofit/>
          </a:bodyPr>
          <a:lstStyle>
            <a:lvl1pPr>
              <a:defRPr sz="6500">
                <a:solidFill>
                  <a:schemeClr val="accent4"/>
                </a:solidFill>
              </a:defRPr>
            </a:lvl1pPr>
          </a:lstStyle>
          <a:p>
            <a:r>
              <a:rPr lang="en-US" dirty="0"/>
              <a:t>Feature Title</a:t>
            </a:r>
          </a:p>
        </p:txBody>
      </p:sp>
      <p:sp>
        <p:nvSpPr>
          <p:cNvPr id="3" name="Footer Placeholder 2">
            <a:extLst>
              <a:ext uri="{FF2B5EF4-FFF2-40B4-BE49-F238E27FC236}">
                <a16:creationId xmlns:a16="http://schemas.microsoft.com/office/drawing/2014/main" id="{CC7A09F6-762B-1942-9CA5-5B6680E33E98}"/>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a:lstStyle/>
          <a:p>
            <a:fld id="{CB2079F2-58AF-ED44-82D7-E04B2F6FD686}" type="slidenum">
              <a:rPr lang="en-US" smtClean="0"/>
              <a:pPr/>
              <a:t>‹#›</a:t>
            </a:fld>
            <a:endParaRPr lang="en-US" dirty="0"/>
          </a:p>
        </p:txBody>
      </p:sp>
      <p:sp>
        <p:nvSpPr>
          <p:cNvPr id="5" name="Date Placeholder 4">
            <a:extLst>
              <a:ext uri="{FF2B5EF4-FFF2-40B4-BE49-F238E27FC236}">
                <a16:creationId xmlns:a16="http://schemas.microsoft.com/office/drawing/2014/main" id="{CF6A4B57-8BC2-1446-9E08-DD15BBFF0769}"/>
              </a:ext>
            </a:extLst>
          </p:cNvPr>
          <p:cNvSpPr>
            <a:spLocks noGrp="1"/>
          </p:cNvSpPr>
          <p:nvPr>
            <p:ph type="dt" sz="half" idx="12"/>
          </p:nvPr>
        </p:nvSpPr>
        <p:spPr/>
        <p:txBody>
          <a:bodyPr/>
          <a:lstStyle/>
          <a:p>
            <a:fld id="{7561AFF6-044E-402A-A2DF-25C0818D8FB3}" type="datetime1">
              <a:rPr lang="en-US" smtClean="0"/>
              <a:t>9/15/2022</a:t>
            </a:fld>
            <a:endParaRPr lang="en-US" dirty="0"/>
          </a:p>
        </p:txBody>
      </p:sp>
      <p:cxnSp>
        <p:nvCxnSpPr>
          <p:cNvPr id="8" name="Straight Connector 7">
            <a:extLst>
              <a:ext uri="{FF2B5EF4-FFF2-40B4-BE49-F238E27FC236}">
                <a16:creationId xmlns:a16="http://schemas.microsoft.com/office/drawing/2014/main" id="{4092FED9-F29D-644B-BCF2-2968CED2C749}"/>
              </a:ext>
            </a:extLst>
          </p:cNvPr>
          <p:cNvCxnSpPr>
            <a:cxnSpLocks/>
          </p:cNvCxnSpPr>
          <p:nvPr userDrawn="1"/>
        </p:nvCxnSpPr>
        <p:spPr>
          <a:xfrm>
            <a:off x="8795133" y="311728"/>
            <a:ext cx="0" cy="14348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311727"/>
            <a:ext cx="6835538" cy="4405747"/>
          </a:xfrm>
        </p:spPr>
        <p:txBody>
          <a:bodyPr/>
          <a:lstStyle/>
          <a:p>
            <a:r>
              <a:rPr lang="en-US"/>
              <a:t>Click icon to add picture</a:t>
            </a:r>
            <a:endParaRPr lang="en-US" dirty="0"/>
          </a:p>
        </p:txBody>
      </p:sp>
      <p:sp>
        <p:nvSpPr>
          <p:cNvPr id="12" name="Text Placeholder 11">
            <a:extLst>
              <a:ext uri="{FF2B5EF4-FFF2-40B4-BE49-F238E27FC236}">
                <a16:creationId xmlns:a16="http://schemas.microsoft.com/office/drawing/2014/main" id="{02DDB3CA-4049-BD4C-83A1-7BBF091B277D}"/>
              </a:ext>
            </a:extLst>
          </p:cNvPr>
          <p:cNvSpPr>
            <a:spLocks noGrp="1"/>
          </p:cNvSpPr>
          <p:nvPr>
            <p:ph type="body" sz="quarter" idx="14"/>
          </p:nvPr>
        </p:nvSpPr>
        <p:spPr>
          <a:xfrm>
            <a:off x="415868" y="5613400"/>
            <a:ext cx="6858000" cy="3722688"/>
          </a:xfrm>
        </p:spPr>
        <p:txBody>
          <a:bodyPr numCol="1"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D46783C4-8F93-F94E-B6D3-5BE51513E0E5}"/>
              </a:ext>
            </a:extLst>
          </p:cNvPr>
          <p:cNvCxnSpPr>
            <a:cxnSpLocks/>
          </p:cNvCxnSpPr>
          <p:nvPr userDrawn="1"/>
        </p:nvCxnSpPr>
        <p:spPr>
          <a:xfrm flipH="1">
            <a:off x="1160130" y="5207407"/>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1092608"/>
          </a:xfrm>
        </p:spPr>
        <p:txBody>
          <a:bodyPr anchor="ctr">
            <a:normAutofit/>
          </a:bodyPr>
          <a:lstStyle>
            <a:lvl1pPr marL="0" indent="0" algn="ctr">
              <a:buFontTx/>
              <a:buNone/>
              <a:defRPr sz="6500">
                <a:solidFill>
                  <a:schemeClr val="accent4"/>
                </a:solidFill>
              </a:defRPr>
            </a:lvl1pPr>
            <a:lvl2pPr>
              <a:defRPr sz="220"/>
            </a:lvl2pPr>
            <a:lvl3pPr marL="1341150" indent="0" algn="l">
              <a:buFontTx/>
              <a:buNone/>
              <a:defRPr sz="6500"/>
            </a:lvl3pPr>
          </a:lstStyle>
          <a:p>
            <a:pPr lvl="0"/>
            <a:r>
              <a:rPr lang="en-US" dirty="0"/>
              <a:t>1</a:t>
            </a:r>
          </a:p>
        </p:txBody>
      </p:sp>
      <p:sp>
        <p:nvSpPr>
          <p:cNvPr id="16" name="Text Placeholder 11">
            <a:extLst>
              <a:ext uri="{FF2B5EF4-FFF2-40B4-BE49-F238E27FC236}">
                <a16:creationId xmlns:a16="http://schemas.microsoft.com/office/drawing/2014/main" id="{400C6FD2-A548-2549-8D86-FA38F1549EA0}"/>
              </a:ext>
            </a:extLst>
          </p:cNvPr>
          <p:cNvSpPr>
            <a:spLocks noGrp="1"/>
          </p:cNvSpPr>
          <p:nvPr>
            <p:ph type="body" sz="quarter" idx="17"/>
          </p:nvPr>
        </p:nvSpPr>
        <p:spPr>
          <a:xfrm>
            <a:off x="8147385" y="2030670"/>
            <a:ext cx="6858000" cy="2686804"/>
          </a:xfrm>
        </p:spPr>
        <p:txBody>
          <a:bodyPr numCol="1"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Picture Placeholder 9">
            <a:extLst>
              <a:ext uri="{FF2B5EF4-FFF2-40B4-BE49-F238E27FC236}">
                <a16:creationId xmlns:a16="http://schemas.microsoft.com/office/drawing/2014/main" id="{7AA6FF2E-40FF-7344-A179-0FDD7E84F5B4}"/>
              </a:ext>
            </a:extLst>
          </p:cNvPr>
          <p:cNvSpPr>
            <a:spLocks noGrp="1"/>
          </p:cNvSpPr>
          <p:nvPr>
            <p:ph type="pic" sz="quarter" idx="18"/>
          </p:nvPr>
        </p:nvSpPr>
        <p:spPr>
          <a:xfrm>
            <a:off x="8169847" y="4976584"/>
            <a:ext cx="6835538" cy="4359504"/>
          </a:xfrm>
        </p:spPr>
        <p:txBody>
          <a:bodyPr/>
          <a:lstStyle/>
          <a:p>
            <a:r>
              <a:rPr lang="en-US"/>
              <a:t>Click icon to add picture</a:t>
            </a:r>
            <a:endParaRPr lang="en-US" dirty="0"/>
          </a:p>
        </p:txBody>
      </p:sp>
      <p:cxnSp>
        <p:nvCxnSpPr>
          <p:cNvPr id="19" name="Straight Connector 18">
            <a:extLst>
              <a:ext uri="{FF2B5EF4-FFF2-40B4-BE49-F238E27FC236}">
                <a16:creationId xmlns:a16="http://schemas.microsoft.com/office/drawing/2014/main" id="{09A83D20-4202-F241-9C0A-9C2E1BF17F07}"/>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4" name="Text Placeholder 66">
            <a:extLst>
              <a:ext uri="{FF2B5EF4-FFF2-40B4-BE49-F238E27FC236}">
                <a16:creationId xmlns:a16="http://schemas.microsoft.com/office/drawing/2014/main" id="{80B38B21-F112-9449-BA76-934FDA0FFACE}"/>
              </a:ext>
            </a:extLst>
          </p:cNvPr>
          <p:cNvSpPr>
            <a:spLocks noGrp="1"/>
          </p:cNvSpPr>
          <p:nvPr>
            <p:ph type="body" sz="quarter" idx="26" hasCustomPrompt="1"/>
          </p:nvPr>
        </p:nvSpPr>
        <p:spPr>
          <a:xfrm>
            <a:off x="8894622" y="1427746"/>
            <a:ext cx="2266562" cy="318837"/>
          </a:xfrm>
        </p:spPr>
        <p:txBody>
          <a:bodyPr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Author Name</a:t>
            </a:r>
          </a:p>
        </p:txBody>
      </p:sp>
    </p:spTree>
    <p:extLst>
      <p:ext uri="{BB962C8B-B14F-4D97-AF65-F5344CB8AC3E}">
        <p14:creationId xmlns:p14="http://schemas.microsoft.com/office/powerpoint/2010/main" val="363802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Picture Spr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467205"/>
          </a:xfrm>
        </p:spPr>
        <p:txBody>
          <a:bodyPr anchor="ctr">
            <a:normAutofit/>
          </a:bodyPr>
          <a:lstStyle>
            <a:lvl1pPr>
              <a:defRPr sz="3200">
                <a:solidFill>
                  <a:schemeClr val="accent4"/>
                </a:solidFill>
              </a:defRPr>
            </a:lvl1pPr>
          </a:lstStyle>
          <a:p>
            <a:r>
              <a:rPr lang="en-US" dirty="0"/>
              <a:t>Feature Title</a:t>
            </a:r>
          </a:p>
        </p:txBody>
      </p:sp>
      <p:sp>
        <p:nvSpPr>
          <p:cNvPr id="3" name="Footer Placeholder 2">
            <a:extLst>
              <a:ext uri="{FF2B5EF4-FFF2-40B4-BE49-F238E27FC236}">
                <a16:creationId xmlns:a16="http://schemas.microsoft.com/office/drawing/2014/main" id="{CC7A09F6-762B-1942-9CA5-5B6680E33E98}"/>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a:lstStyle/>
          <a:p>
            <a:fld id="{CB2079F2-58AF-ED44-82D7-E04B2F6FD686}" type="slidenum">
              <a:rPr lang="en-US" smtClean="0"/>
              <a:pPr/>
              <a:t>‹#›</a:t>
            </a:fld>
            <a:endParaRPr lang="en-US" dirty="0"/>
          </a:p>
        </p:txBody>
      </p:sp>
      <p:sp>
        <p:nvSpPr>
          <p:cNvPr id="5" name="Date Placeholder 4">
            <a:extLst>
              <a:ext uri="{FF2B5EF4-FFF2-40B4-BE49-F238E27FC236}">
                <a16:creationId xmlns:a16="http://schemas.microsoft.com/office/drawing/2014/main" id="{CF6A4B57-8BC2-1446-9E08-DD15BBFF0769}"/>
              </a:ext>
            </a:extLst>
          </p:cNvPr>
          <p:cNvSpPr>
            <a:spLocks noGrp="1"/>
          </p:cNvSpPr>
          <p:nvPr>
            <p:ph type="dt" sz="half" idx="12"/>
          </p:nvPr>
        </p:nvSpPr>
        <p:spPr/>
        <p:txBody>
          <a:bodyPr/>
          <a:lstStyle/>
          <a:p>
            <a:fld id="{E09FA616-88FD-4116-9121-7E6647F7D9DB}" type="datetime1">
              <a:rPr lang="en-US" smtClean="0"/>
              <a:t>9/15/2022</a:t>
            </a:fld>
            <a:endParaRPr lang="en-US" dirty="0"/>
          </a:p>
        </p:txBody>
      </p:sp>
      <p:cxnSp>
        <p:nvCxnSpPr>
          <p:cNvPr id="8" name="Straight Connector 7">
            <a:extLst>
              <a:ext uri="{FF2B5EF4-FFF2-40B4-BE49-F238E27FC236}">
                <a16:creationId xmlns:a16="http://schemas.microsoft.com/office/drawing/2014/main" id="{4092FED9-F29D-644B-BCF2-2968CED2C749}"/>
              </a:ext>
            </a:extLst>
          </p:cNvPr>
          <p:cNvCxnSpPr>
            <a:cxnSpLocks/>
          </p:cNvCxnSpPr>
          <p:nvPr userDrawn="1"/>
        </p:nvCxnSpPr>
        <p:spPr>
          <a:xfrm>
            <a:off x="8795133" y="311728"/>
            <a:ext cx="0" cy="76999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311727"/>
            <a:ext cx="6835538" cy="7897091"/>
          </a:xfrm>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467204"/>
          </a:xfrm>
        </p:spPr>
        <p:txBody>
          <a:bodyPr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a:r>
              <a:rPr lang="en-US" dirty="0"/>
              <a:t>1</a:t>
            </a:r>
          </a:p>
        </p:txBody>
      </p:sp>
      <p:sp>
        <p:nvSpPr>
          <p:cNvPr id="16" name="Text Placeholder 11">
            <a:extLst>
              <a:ext uri="{FF2B5EF4-FFF2-40B4-BE49-F238E27FC236}">
                <a16:creationId xmlns:a16="http://schemas.microsoft.com/office/drawing/2014/main" id="{400C6FD2-A548-2549-8D86-FA38F1549EA0}"/>
              </a:ext>
            </a:extLst>
          </p:cNvPr>
          <p:cNvSpPr>
            <a:spLocks noGrp="1"/>
          </p:cNvSpPr>
          <p:nvPr>
            <p:ph type="body" sz="quarter" idx="17"/>
          </p:nvPr>
        </p:nvSpPr>
        <p:spPr>
          <a:xfrm>
            <a:off x="8147385" y="1230094"/>
            <a:ext cx="6858000" cy="2968682"/>
          </a:xfrm>
        </p:spPr>
        <p:txBody>
          <a:bodyPr numCol="1"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999B7129-2521-DD42-859F-57873D4CC931}"/>
              </a:ext>
            </a:extLst>
          </p:cNvPr>
          <p:cNvSpPr>
            <a:spLocks noGrp="1"/>
          </p:cNvSpPr>
          <p:nvPr>
            <p:ph type="body" sz="quarter" idx="19" hasCustomPrompt="1"/>
          </p:nvPr>
        </p:nvSpPr>
        <p:spPr>
          <a:xfrm>
            <a:off x="393406" y="8447190"/>
            <a:ext cx="6858000" cy="888898"/>
          </a:xfrm>
        </p:spPr>
        <p:txBody>
          <a:bodyPr numCol="1" spcCol="182880">
            <a:normAutofit/>
          </a:bodyPr>
          <a:lstStyle>
            <a:lvl1pPr marL="0" indent="0">
              <a:lnSpc>
                <a:spcPct val="130000"/>
              </a:lnSpc>
              <a:buNone/>
              <a:defRPr sz="1400" b="1">
                <a:solidFill>
                  <a:schemeClr val="tx1">
                    <a:lumMod val="65000"/>
                    <a:lumOff val="35000"/>
                  </a:schemeClr>
                </a:solidFill>
              </a:defRPr>
            </a:lvl1pPr>
            <a:lvl2pPr>
              <a:defRPr sz="1600"/>
            </a:lvl2pPr>
            <a:lvl3pPr>
              <a:defRPr sz="1400"/>
            </a:lvl3pPr>
            <a:lvl4pPr>
              <a:defRPr sz="1200"/>
            </a:lvl4pPr>
            <a:lvl5pPr>
              <a:defRPr sz="1200"/>
            </a:lvl5pPr>
          </a:lstStyle>
          <a:p>
            <a:pPr lvl="0"/>
            <a:r>
              <a:rPr lang="en-US" dirty="0"/>
              <a:t>Picture caption can be written here.</a:t>
            </a:r>
          </a:p>
        </p:txBody>
      </p:sp>
      <p:sp>
        <p:nvSpPr>
          <p:cNvPr id="17" name="Text Placeholder 11">
            <a:extLst>
              <a:ext uri="{FF2B5EF4-FFF2-40B4-BE49-F238E27FC236}">
                <a16:creationId xmlns:a16="http://schemas.microsoft.com/office/drawing/2014/main" id="{C6AD0CFE-ADF0-1349-9915-E5938CF909D8}"/>
              </a:ext>
            </a:extLst>
          </p:cNvPr>
          <p:cNvSpPr>
            <a:spLocks noGrp="1"/>
          </p:cNvSpPr>
          <p:nvPr>
            <p:ph type="body" sz="quarter" idx="20"/>
          </p:nvPr>
        </p:nvSpPr>
        <p:spPr>
          <a:xfrm>
            <a:off x="8147385" y="4795935"/>
            <a:ext cx="6858000" cy="4540152"/>
          </a:xfrm>
        </p:spPr>
        <p:txBody>
          <a:bodyPr numCol="2"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a:extLst>
              <a:ext uri="{FF2B5EF4-FFF2-40B4-BE49-F238E27FC236}">
                <a16:creationId xmlns:a16="http://schemas.microsoft.com/office/drawing/2014/main" id="{5AEA25B5-BD30-7942-99FD-AC4C77EFF5F9}"/>
              </a:ext>
            </a:extLst>
          </p:cNvPr>
          <p:cNvCxnSpPr>
            <a:cxnSpLocks/>
          </p:cNvCxnSpPr>
          <p:nvPr userDrawn="1"/>
        </p:nvCxnSpPr>
        <p:spPr>
          <a:xfrm flipH="1">
            <a:off x="9255195" y="4498281"/>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D01D-2874-414D-824C-B7B9CF3CEF2B}"/>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5" name="Text Placeholder 66">
            <a:extLst>
              <a:ext uri="{FF2B5EF4-FFF2-40B4-BE49-F238E27FC236}">
                <a16:creationId xmlns:a16="http://schemas.microsoft.com/office/drawing/2014/main" id="{9A93C115-139C-0B43-AAB3-91C0166FE1C4}"/>
              </a:ext>
            </a:extLst>
          </p:cNvPr>
          <p:cNvSpPr>
            <a:spLocks noGrp="1"/>
          </p:cNvSpPr>
          <p:nvPr>
            <p:ph type="body" sz="quarter" idx="26" hasCustomPrompt="1"/>
          </p:nvPr>
        </p:nvSpPr>
        <p:spPr>
          <a:xfrm>
            <a:off x="8894622" y="762889"/>
            <a:ext cx="2266562" cy="318837"/>
          </a:xfrm>
        </p:spPr>
        <p:txBody>
          <a:bodyPr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Author Name</a:t>
            </a:r>
          </a:p>
        </p:txBody>
      </p:sp>
    </p:spTree>
    <p:extLst>
      <p:ext uri="{BB962C8B-B14F-4D97-AF65-F5344CB8AC3E}">
        <p14:creationId xmlns:p14="http://schemas.microsoft.com/office/powerpoint/2010/main" val="260119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iple Picture Sprea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921D8E-EF44-4748-81DF-77CB41402F76}"/>
              </a:ext>
            </a:extLst>
          </p:cNvPr>
          <p:cNvSpPr/>
          <p:nvPr userDrawn="1"/>
        </p:nvSpPr>
        <p:spPr>
          <a:xfrm>
            <a:off x="7726226" y="4482863"/>
            <a:ext cx="7818574" cy="515857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467205"/>
          </a:xfrm>
        </p:spPr>
        <p:txBody>
          <a:bodyPr anchor="ctr">
            <a:normAutofit/>
          </a:bodyPr>
          <a:lstStyle>
            <a:lvl1pPr>
              <a:defRPr sz="3200">
                <a:solidFill>
                  <a:schemeClr val="accent4"/>
                </a:solidFill>
              </a:defRPr>
            </a:lvl1pPr>
          </a:lstStyle>
          <a:p>
            <a:r>
              <a:rPr lang="en-US" dirty="0"/>
              <a:t>Feature Title</a:t>
            </a:r>
          </a:p>
        </p:txBody>
      </p:sp>
      <p:sp>
        <p:nvSpPr>
          <p:cNvPr id="3" name="Footer Placeholder 2">
            <a:extLst>
              <a:ext uri="{FF2B5EF4-FFF2-40B4-BE49-F238E27FC236}">
                <a16:creationId xmlns:a16="http://schemas.microsoft.com/office/drawing/2014/main" id="{CC7A09F6-762B-1942-9CA5-5B6680E33E98}"/>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a:lstStyle/>
          <a:p>
            <a:fld id="{CB2079F2-58AF-ED44-82D7-E04B2F6FD686}" type="slidenum">
              <a:rPr lang="en-US" smtClean="0"/>
              <a:pPr/>
              <a:t>‹#›</a:t>
            </a:fld>
            <a:endParaRPr lang="en-US" dirty="0"/>
          </a:p>
        </p:txBody>
      </p:sp>
      <p:sp>
        <p:nvSpPr>
          <p:cNvPr id="5" name="Date Placeholder 4">
            <a:extLst>
              <a:ext uri="{FF2B5EF4-FFF2-40B4-BE49-F238E27FC236}">
                <a16:creationId xmlns:a16="http://schemas.microsoft.com/office/drawing/2014/main" id="{CF6A4B57-8BC2-1446-9E08-DD15BBFF0769}"/>
              </a:ext>
            </a:extLst>
          </p:cNvPr>
          <p:cNvSpPr>
            <a:spLocks noGrp="1"/>
          </p:cNvSpPr>
          <p:nvPr>
            <p:ph type="dt" sz="half" idx="12"/>
          </p:nvPr>
        </p:nvSpPr>
        <p:spPr/>
        <p:txBody>
          <a:bodyPr/>
          <a:lstStyle/>
          <a:p>
            <a:fld id="{90544109-1CEE-4C2A-B7B3-B646FB330252}" type="datetime1">
              <a:rPr lang="en-US" smtClean="0"/>
              <a:t>9/15/2022</a:t>
            </a:fld>
            <a:endParaRPr lang="en-US" dirty="0"/>
          </a:p>
        </p:txBody>
      </p:sp>
      <p:sp>
        <p:nvSpPr>
          <p:cNvPr id="10" name="Picture Placeholder 9">
            <a:extLst>
              <a:ext uri="{FF2B5EF4-FFF2-40B4-BE49-F238E27FC236}">
                <a16:creationId xmlns:a16="http://schemas.microsoft.com/office/drawing/2014/main" id="{C04A0D6F-F996-434B-9FCE-1D573737EED5}"/>
              </a:ext>
            </a:extLst>
          </p:cNvPr>
          <p:cNvSpPr>
            <a:spLocks noGrp="1"/>
          </p:cNvSpPr>
          <p:nvPr>
            <p:ph type="pic" sz="quarter" idx="13"/>
          </p:nvPr>
        </p:nvSpPr>
        <p:spPr>
          <a:xfrm>
            <a:off x="415868" y="311728"/>
            <a:ext cx="6835538" cy="2670012"/>
          </a:xfrm>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467204"/>
          </a:xfrm>
        </p:spPr>
        <p:txBody>
          <a:bodyPr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a:r>
              <a:rPr lang="en-US" dirty="0"/>
              <a:t>1</a:t>
            </a:r>
          </a:p>
        </p:txBody>
      </p:sp>
      <p:sp>
        <p:nvSpPr>
          <p:cNvPr id="17" name="Text Placeholder 11">
            <a:extLst>
              <a:ext uri="{FF2B5EF4-FFF2-40B4-BE49-F238E27FC236}">
                <a16:creationId xmlns:a16="http://schemas.microsoft.com/office/drawing/2014/main" id="{C6AD0CFE-ADF0-1349-9915-E5938CF909D8}"/>
              </a:ext>
            </a:extLst>
          </p:cNvPr>
          <p:cNvSpPr>
            <a:spLocks noGrp="1"/>
          </p:cNvSpPr>
          <p:nvPr>
            <p:ph type="body" sz="quarter" idx="20"/>
          </p:nvPr>
        </p:nvSpPr>
        <p:spPr>
          <a:xfrm>
            <a:off x="8147385" y="4795935"/>
            <a:ext cx="6858000" cy="4540152"/>
          </a:xfrm>
        </p:spPr>
        <p:txBody>
          <a:bodyPr numCol="2" spcCol="182880">
            <a:normAutofit/>
          </a:bodyPr>
          <a:lstStyle>
            <a:lvl1pPr marL="0" indent="0">
              <a:lnSpc>
                <a:spcPct val="130000"/>
              </a:lnSpc>
              <a:buNone/>
              <a:defRPr sz="1400" b="1">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a:extLst>
              <a:ext uri="{FF2B5EF4-FFF2-40B4-BE49-F238E27FC236}">
                <a16:creationId xmlns:a16="http://schemas.microsoft.com/office/drawing/2014/main" id="{5AEA25B5-BD30-7942-99FD-AC4C77EFF5F9}"/>
              </a:ext>
            </a:extLst>
          </p:cNvPr>
          <p:cNvCxnSpPr>
            <a:cxnSpLocks/>
          </p:cNvCxnSpPr>
          <p:nvPr userDrawn="1"/>
        </p:nvCxnSpPr>
        <p:spPr>
          <a:xfrm flipH="1">
            <a:off x="9255195" y="4498281"/>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9">
            <a:extLst>
              <a:ext uri="{FF2B5EF4-FFF2-40B4-BE49-F238E27FC236}">
                <a16:creationId xmlns:a16="http://schemas.microsoft.com/office/drawing/2014/main" id="{A3F6B2FB-B206-2F41-896C-A28898BB61FF}"/>
              </a:ext>
            </a:extLst>
          </p:cNvPr>
          <p:cNvSpPr>
            <a:spLocks noGrp="1"/>
          </p:cNvSpPr>
          <p:nvPr>
            <p:ph type="pic" sz="quarter" idx="21"/>
          </p:nvPr>
        </p:nvSpPr>
        <p:spPr>
          <a:xfrm>
            <a:off x="415868" y="3233832"/>
            <a:ext cx="6835538" cy="2670012"/>
          </a:xfrm>
        </p:spPr>
        <p:txBody>
          <a:bodyPr/>
          <a:lstStyle/>
          <a:p>
            <a:r>
              <a:rPr lang="en-US"/>
              <a:t>Click icon to add picture</a:t>
            </a:r>
            <a:endParaRPr lang="en-US" dirty="0"/>
          </a:p>
        </p:txBody>
      </p:sp>
      <p:sp>
        <p:nvSpPr>
          <p:cNvPr id="18" name="Picture Placeholder 9">
            <a:extLst>
              <a:ext uri="{FF2B5EF4-FFF2-40B4-BE49-F238E27FC236}">
                <a16:creationId xmlns:a16="http://schemas.microsoft.com/office/drawing/2014/main" id="{6637F497-9E90-F145-8AF3-3D684E896E03}"/>
              </a:ext>
            </a:extLst>
          </p:cNvPr>
          <p:cNvSpPr>
            <a:spLocks noGrp="1"/>
          </p:cNvSpPr>
          <p:nvPr>
            <p:ph type="pic" sz="quarter" idx="22"/>
          </p:nvPr>
        </p:nvSpPr>
        <p:spPr>
          <a:xfrm>
            <a:off x="415868" y="6155936"/>
            <a:ext cx="6835538" cy="2670012"/>
          </a:xfrm>
        </p:spPr>
        <p:txBody>
          <a:bodyPr/>
          <a:lstStyle/>
          <a:p>
            <a:r>
              <a:rPr lang="en-US"/>
              <a:t>Click icon to add picture</a:t>
            </a:r>
            <a:endParaRPr lang="en-US" dirty="0"/>
          </a:p>
        </p:txBody>
      </p:sp>
      <p:cxnSp>
        <p:nvCxnSpPr>
          <p:cNvPr id="9" name="Straight Connector 8">
            <a:extLst>
              <a:ext uri="{FF2B5EF4-FFF2-40B4-BE49-F238E27FC236}">
                <a16:creationId xmlns:a16="http://schemas.microsoft.com/office/drawing/2014/main" id="{E5D1B97F-218D-254F-B6EC-F39307B18202}"/>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6BD92D1-6A58-3C42-8D9F-751C437A99D6}"/>
              </a:ext>
            </a:extLst>
          </p:cNvPr>
          <p:cNvCxnSpPr>
            <a:cxnSpLocks/>
          </p:cNvCxnSpPr>
          <p:nvPr userDrawn="1"/>
        </p:nvCxnSpPr>
        <p:spPr>
          <a:xfrm>
            <a:off x="8795133" y="311728"/>
            <a:ext cx="0" cy="76999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11">
            <a:extLst>
              <a:ext uri="{FF2B5EF4-FFF2-40B4-BE49-F238E27FC236}">
                <a16:creationId xmlns:a16="http://schemas.microsoft.com/office/drawing/2014/main" id="{DCA43B81-1457-A84D-AC2B-479069DF61C8}"/>
              </a:ext>
            </a:extLst>
          </p:cNvPr>
          <p:cNvSpPr>
            <a:spLocks noGrp="1"/>
          </p:cNvSpPr>
          <p:nvPr>
            <p:ph type="body" sz="quarter" idx="17"/>
          </p:nvPr>
        </p:nvSpPr>
        <p:spPr>
          <a:xfrm>
            <a:off x="8147385" y="1230094"/>
            <a:ext cx="6858000" cy="2968682"/>
          </a:xfrm>
        </p:spPr>
        <p:txBody>
          <a:bodyPr numCol="1"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66">
            <a:extLst>
              <a:ext uri="{FF2B5EF4-FFF2-40B4-BE49-F238E27FC236}">
                <a16:creationId xmlns:a16="http://schemas.microsoft.com/office/drawing/2014/main" id="{AA36EDC0-5201-974E-B317-50FCD7C1FA1E}"/>
              </a:ext>
            </a:extLst>
          </p:cNvPr>
          <p:cNvSpPr>
            <a:spLocks noGrp="1"/>
          </p:cNvSpPr>
          <p:nvPr>
            <p:ph type="body" sz="quarter" idx="26" hasCustomPrompt="1"/>
          </p:nvPr>
        </p:nvSpPr>
        <p:spPr>
          <a:xfrm>
            <a:off x="8894622" y="762889"/>
            <a:ext cx="2266562" cy="318837"/>
          </a:xfrm>
        </p:spPr>
        <p:txBody>
          <a:bodyPr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Author Name</a:t>
            </a:r>
          </a:p>
        </p:txBody>
      </p:sp>
    </p:spTree>
    <p:extLst>
      <p:ext uri="{BB962C8B-B14F-4D97-AF65-F5344CB8AC3E}">
        <p14:creationId xmlns:p14="http://schemas.microsoft.com/office/powerpoint/2010/main" val="3358629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prea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FE11495-E900-0141-9F12-9208AE75C7A5}"/>
              </a:ext>
            </a:extLst>
          </p:cNvPr>
          <p:cNvSpPr/>
          <p:nvPr userDrawn="1"/>
        </p:nvSpPr>
        <p:spPr>
          <a:xfrm>
            <a:off x="0" y="0"/>
            <a:ext cx="7772400" cy="9624299"/>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2FFD63-8D92-B741-B6B3-1FE000FF2716}"/>
              </a:ext>
            </a:extLst>
          </p:cNvPr>
          <p:cNvSpPr>
            <a:spLocks noGrp="1"/>
          </p:cNvSpPr>
          <p:nvPr>
            <p:ph type="title" hasCustomPrompt="1"/>
          </p:nvPr>
        </p:nvSpPr>
        <p:spPr>
          <a:xfrm>
            <a:off x="8894622" y="311727"/>
            <a:ext cx="6110764" cy="467205"/>
          </a:xfrm>
        </p:spPr>
        <p:txBody>
          <a:bodyPr anchor="ctr">
            <a:normAutofit/>
          </a:bodyPr>
          <a:lstStyle>
            <a:lvl1pPr>
              <a:defRPr sz="3200">
                <a:solidFill>
                  <a:schemeClr val="accent4"/>
                </a:solidFill>
              </a:defRPr>
            </a:lvl1pPr>
          </a:lstStyle>
          <a:p>
            <a:r>
              <a:rPr lang="en-US" dirty="0"/>
              <a:t>Feature Title</a:t>
            </a:r>
          </a:p>
        </p:txBody>
      </p:sp>
      <p:sp>
        <p:nvSpPr>
          <p:cNvPr id="3" name="Footer Placeholder 2">
            <a:extLst>
              <a:ext uri="{FF2B5EF4-FFF2-40B4-BE49-F238E27FC236}">
                <a16:creationId xmlns:a16="http://schemas.microsoft.com/office/drawing/2014/main" id="{CC7A09F6-762B-1942-9CA5-5B6680E33E98}"/>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a:lstStyle/>
          <a:p>
            <a:fld id="{CB2079F2-58AF-ED44-82D7-E04B2F6FD686}" type="slidenum">
              <a:rPr lang="en-US" smtClean="0"/>
              <a:pPr/>
              <a:t>‹#›</a:t>
            </a:fld>
            <a:endParaRPr lang="en-US" dirty="0"/>
          </a:p>
        </p:txBody>
      </p:sp>
      <p:sp>
        <p:nvSpPr>
          <p:cNvPr id="5" name="Date Placeholder 4">
            <a:extLst>
              <a:ext uri="{FF2B5EF4-FFF2-40B4-BE49-F238E27FC236}">
                <a16:creationId xmlns:a16="http://schemas.microsoft.com/office/drawing/2014/main" id="{CF6A4B57-8BC2-1446-9E08-DD15BBFF0769}"/>
              </a:ext>
            </a:extLst>
          </p:cNvPr>
          <p:cNvSpPr>
            <a:spLocks noGrp="1"/>
          </p:cNvSpPr>
          <p:nvPr>
            <p:ph type="dt" sz="half" idx="12"/>
          </p:nvPr>
        </p:nvSpPr>
        <p:spPr/>
        <p:txBody>
          <a:bodyPr/>
          <a:lstStyle/>
          <a:p>
            <a:fld id="{16C35EC7-EA35-4394-9B32-3A4D13EA9B31}" type="datetime1">
              <a:rPr lang="en-US" smtClean="0"/>
              <a:t>9/15/2022</a:t>
            </a:fld>
            <a:endParaRPr lang="en-US" dirty="0"/>
          </a:p>
        </p:txBody>
      </p:sp>
      <p:sp>
        <p:nvSpPr>
          <p:cNvPr id="11" name="Text Placeholder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8144648" y="311728"/>
            <a:ext cx="571265" cy="467204"/>
          </a:xfrm>
        </p:spPr>
        <p:txBody>
          <a:bodyPr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a:r>
              <a:rPr lang="en-US" dirty="0"/>
              <a:t>1</a:t>
            </a:r>
          </a:p>
        </p:txBody>
      </p:sp>
      <p:sp>
        <p:nvSpPr>
          <p:cNvPr id="17" name="Text Placeholder 11">
            <a:extLst>
              <a:ext uri="{FF2B5EF4-FFF2-40B4-BE49-F238E27FC236}">
                <a16:creationId xmlns:a16="http://schemas.microsoft.com/office/drawing/2014/main" id="{C6AD0CFE-ADF0-1349-9915-E5938CF909D8}"/>
              </a:ext>
            </a:extLst>
          </p:cNvPr>
          <p:cNvSpPr>
            <a:spLocks noGrp="1"/>
          </p:cNvSpPr>
          <p:nvPr>
            <p:ph type="body" sz="quarter" idx="20"/>
          </p:nvPr>
        </p:nvSpPr>
        <p:spPr>
          <a:xfrm>
            <a:off x="8147385" y="4795935"/>
            <a:ext cx="6858000" cy="4540152"/>
          </a:xfrm>
        </p:spPr>
        <p:txBody>
          <a:bodyPr numCol="2"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a:extLst>
              <a:ext uri="{FF2B5EF4-FFF2-40B4-BE49-F238E27FC236}">
                <a16:creationId xmlns:a16="http://schemas.microsoft.com/office/drawing/2014/main" id="{5AEA25B5-BD30-7942-99FD-AC4C77EFF5F9}"/>
              </a:ext>
            </a:extLst>
          </p:cNvPr>
          <p:cNvCxnSpPr>
            <a:cxnSpLocks/>
          </p:cNvCxnSpPr>
          <p:nvPr userDrawn="1"/>
        </p:nvCxnSpPr>
        <p:spPr>
          <a:xfrm flipH="1">
            <a:off x="9255195" y="4498281"/>
            <a:ext cx="502477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567D2B-7B8E-D04F-BEE5-C95ACE6CDD98}"/>
              </a:ext>
            </a:extLst>
          </p:cNvPr>
          <p:cNvSpPr txBox="1"/>
          <p:nvPr userDrawn="1"/>
        </p:nvSpPr>
        <p:spPr>
          <a:xfrm>
            <a:off x="2858895" y="-381857"/>
            <a:ext cx="2118732" cy="3939540"/>
          </a:xfrm>
          <a:prstGeom prst="rect">
            <a:avLst/>
          </a:prstGeom>
          <a:noFill/>
        </p:spPr>
        <p:txBody>
          <a:bodyPr wrap="square" rtlCol="0">
            <a:spAutoFit/>
          </a:bodyPr>
          <a:lstStyle/>
          <a:p>
            <a:pPr algn="ctr"/>
            <a:r>
              <a:rPr lang="en-US" sz="25000" dirty="0">
                <a:solidFill>
                  <a:schemeClr val="accent4"/>
                </a:solidFill>
              </a:rPr>
              <a:t>“</a:t>
            </a:r>
          </a:p>
        </p:txBody>
      </p:sp>
      <p:sp>
        <p:nvSpPr>
          <p:cNvPr id="18" name="TextBox 17">
            <a:extLst>
              <a:ext uri="{FF2B5EF4-FFF2-40B4-BE49-F238E27FC236}">
                <a16:creationId xmlns:a16="http://schemas.microsoft.com/office/drawing/2014/main" id="{92D24E3B-777C-EA49-9202-70B0F83AC6FA}"/>
              </a:ext>
            </a:extLst>
          </p:cNvPr>
          <p:cNvSpPr txBox="1"/>
          <p:nvPr userDrawn="1"/>
        </p:nvSpPr>
        <p:spPr>
          <a:xfrm rot="10800000">
            <a:off x="2858895" y="6076639"/>
            <a:ext cx="2118732" cy="3939540"/>
          </a:xfrm>
          <a:prstGeom prst="rect">
            <a:avLst/>
          </a:prstGeom>
          <a:noFill/>
        </p:spPr>
        <p:txBody>
          <a:bodyPr wrap="square" rtlCol="0">
            <a:spAutoFit/>
          </a:bodyPr>
          <a:lstStyle/>
          <a:p>
            <a:pPr algn="ctr"/>
            <a:r>
              <a:rPr lang="en-US" sz="25000" dirty="0">
                <a:solidFill>
                  <a:schemeClr val="accent4"/>
                </a:solidFill>
              </a:rPr>
              <a:t>“</a:t>
            </a:r>
          </a:p>
        </p:txBody>
      </p:sp>
      <p:sp>
        <p:nvSpPr>
          <p:cNvPr id="21" name="Text Placeholder 66">
            <a:extLst>
              <a:ext uri="{FF2B5EF4-FFF2-40B4-BE49-F238E27FC236}">
                <a16:creationId xmlns:a16="http://schemas.microsoft.com/office/drawing/2014/main" id="{817AC35A-DD6D-0549-B7C2-7AF50B567E4C}"/>
              </a:ext>
            </a:extLst>
          </p:cNvPr>
          <p:cNvSpPr>
            <a:spLocks noGrp="1"/>
          </p:cNvSpPr>
          <p:nvPr>
            <p:ph type="body" sz="quarter" idx="22" hasCustomPrompt="1"/>
          </p:nvPr>
        </p:nvSpPr>
        <p:spPr>
          <a:xfrm>
            <a:off x="342901" y="2450112"/>
            <a:ext cx="7150720" cy="4628685"/>
          </a:xfrm>
        </p:spPr>
        <p:txBody>
          <a:bodyPr anchor="ctr">
            <a:normAutofit/>
          </a:bodyPr>
          <a:lstStyle>
            <a:lvl1pPr marL="0" indent="0" algn="ctr">
              <a:buFontTx/>
              <a:buNone/>
              <a:defRPr sz="6000">
                <a:solidFill>
                  <a:schemeClr val="bg1"/>
                </a:solidFill>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Lorem ipsum sit amet consectetur adipiscing </a:t>
            </a:r>
            <a:r>
              <a:rPr lang="en-US" dirty="0" err="1"/>
              <a:t>elit</a:t>
            </a:r>
            <a:r>
              <a:rPr lang="en-US" dirty="0"/>
              <a:t>.</a:t>
            </a:r>
          </a:p>
        </p:txBody>
      </p:sp>
      <p:cxnSp>
        <p:nvCxnSpPr>
          <p:cNvPr id="23" name="Straight Connector 22">
            <a:extLst>
              <a:ext uri="{FF2B5EF4-FFF2-40B4-BE49-F238E27FC236}">
                <a16:creationId xmlns:a16="http://schemas.microsoft.com/office/drawing/2014/main" id="{771C15E6-4FC5-D44D-BBBF-862D4690F6D3}"/>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EB3641E-01A4-4840-93A5-99968C1C535F}"/>
              </a:ext>
            </a:extLst>
          </p:cNvPr>
          <p:cNvCxnSpPr>
            <a:cxnSpLocks/>
          </p:cNvCxnSpPr>
          <p:nvPr userDrawn="1"/>
        </p:nvCxnSpPr>
        <p:spPr>
          <a:xfrm>
            <a:off x="8795133" y="311728"/>
            <a:ext cx="0" cy="76999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1">
            <a:extLst>
              <a:ext uri="{FF2B5EF4-FFF2-40B4-BE49-F238E27FC236}">
                <a16:creationId xmlns:a16="http://schemas.microsoft.com/office/drawing/2014/main" id="{A76A0302-4D4D-7F47-B21A-50BB5034033E}"/>
              </a:ext>
            </a:extLst>
          </p:cNvPr>
          <p:cNvSpPr>
            <a:spLocks noGrp="1"/>
          </p:cNvSpPr>
          <p:nvPr>
            <p:ph type="body" sz="quarter" idx="17"/>
          </p:nvPr>
        </p:nvSpPr>
        <p:spPr>
          <a:xfrm>
            <a:off x="8147385" y="1230094"/>
            <a:ext cx="6858000" cy="2968682"/>
          </a:xfrm>
        </p:spPr>
        <p:txBody>
          <a:bodyPr numCol="1" spcCol="182880">
            <a:normAutofit/>
          </a:bodyPr>
          <a:lstStyle>
            <a:lvl1pPr marL="0" indent="0">
              <a:lnSpc>
                <a:spcPct val="130000"/>
              </a:lnSpc>
              <a:buNone/>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66">
            <a:extLst>
              <a:ext uri="{FF2B5EF4-FFF2-40B4-BE49-F238E27FC236}">
                <a16:creationId xmlns:a16="http://schemas.microsoft.com/office/drawing/2014/main" id="{D6AC1690-BE22-174C-A797-3F0DA207F1ED}"/>
              </a:ext>
            </a:extLst>
          </p:cNvPr>
          <p:cNvSpPr>
            <a:spLocks noGrp="1"/>
          </p:cNvSpPr>
          <p:nvPr>
            <p:ph type="body" sz="quarter" idx="26" hasCustomPrompt="1"/>
          </p:nvPr>
        </p:nvSpPr>
        <p:spPr>
          <a:xfrm>
            <a:off x="8894622" y="762889"/>
            <a:ext cx="2266562" cy="318837"/>
          </a:xfrm>
        </p:spPr>
        <p:txBody>
          <a:bodyPr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Author Name</a:t>
            </a:r>
          </a:p>
        </p:txBody>
      </p:sp>
    </p:spTree>
    <p:extLst>
      <p:ext uri="{BB962C8B-B14F-4D97-AF65-F5344CB8AC3E}">
        <p14:creationId xmlns:p14="http://schemas.microsoft.com/office/powerpoint/2010/main" val="4055500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and Picture Sprea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FE11495-E900-0141-9F12-9208AE75C7A5}"/>
              </a:ext>
            </a:extLst>
          </p:cNvPr>
          <p:cNvSpPr/>
          <p:nvPr userDrawn="1"/>
        </p:nvSpPr>
        <p:spPr>
          <a:xfrm>
            <a:off x="7772400" y="1"/>
            <a:ext cx="7772400" cy="5029200"/>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2FFD63-8D92-B741-B6B3-1FE000FF2716}"/>
              </a:ext>
            </a:extLst>
          </p:cNvPr>
          <p:cNvSpPr>
            <a:spLocks noGrp="1"/>
          </p:cNvSpPr>
          <p:nvPr>
            <p:ph type="title" hasCustomPrompt="1"/>
          </p:nvPr>
        </p:nvSpPr>
        <p:spPr>
          <a:xfrm>
            <a:off x="1204217" y="311727"/>
            <a:ext cx="6110764" cy="467205"/>
          </a:xfrm>
        </p:spPr>
        <p:txBody>
          <a:bodyPr anchor="ctr">
            <a:normAutofit/>
          </a:bodyPr>
          <a:lstStyle>
            <a:lvl1pPr>
              <a:defRPr sz="3200">
                <a:solidFill>
                  <a:schemeClr val="accent4"/>
                </a:solidFill>
              </a:defRPr>
            </a:lvl1pPr>
          </a:lstStyle>
          <a:p>
            <a:r>
              <a:rPr lang="en-US" dirty="0"/>
              <a:t>Feature Title</a:t>
            </a:r>
          </a:p>
        </p:txBody>
      </p:sp>
      <p:sp>
        <p:nvSpPr>
          <p:cNvPr id="3" name="Footer Placeholder 2">
            <a:extLst>
              <a:ext uri="{FF2B5EF4-FFF2-40B4-BE49-F238E27FC236}">
                <a16:creationId xmlns:a16="http://schemas.microsoft.com/office/drawing/2014/main" id="{CC7A09F6-762B-1942-9CA5-5B6680E33E98}"/>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672542B-48FE-D14C-A887-2A632489482C}"/>
              </a:ext>
            </a:extLst>
          </p:cNvPr>
          <p:cNvSpPr>
            <a:spLocks noGrp="1"/>
          </p:cNvSpPr>
          <p:nvPr>
            <p:ph type="sldNum" sz="quarter" idx="11"/>
          </p:nvPr>
        </p:nvSpPr>
        <p:spPr/>
        <p:txBody>
          <a:bodyPr/>
          <a:lstStyle/>
          <a:p>
            <a:fld id="{CB2079F2-58AF-ED44-82D7-E04B2F6FD686}" type="slidenum">
              <a:rPr lang="en-US" smtClean="0"/>
              <a:pPr/>
              <a:t>‹#›</a:t>
            </a:fld>
            <a:endParaRPr lang="en-US" dirty="0"/>
          </a:p>
        </p:txBody>
      </p:sp>
      <p:sp>
        <p:nvSpPr>
          <p:cNvPr id="5" name="Date Placeholder 4">
            <a:extLst>
              <a:ext uri="{FF2B5EF4-FFF2-40B4-BE49-F238E27FC236}">
                <a16:creationId xmlns:a16="http://schemas.microsoft.com/office/drawing/2014/main" id="{CF6A4B57-8BC2-1446-9E08-DD15BBFF0769}"/>
              </a:ext>
            </a:extLst>
          </p:cNvPr>
          <p:cNvSpPr>
            <a:spLocks noGrp="1"/>
          </p:cNvSpPr>
          <p:nvPr>
            <p:ph type="dt" sz="half" idx="12"/>
          </p:nvPr>
        </p:nvSpPr>
        <p:spPr/>
        <p:txBody>
          <a:bodyPr/>
          <a:lstStyle/>
          <a:p>
            <a:fld id="{5570491F-1A45-408E-BD8E-B06EBB564114}" type="datetime1">
              <a:rPr lang="en-US" smtClean="0"/>
              <a:t>9/15/2022</a:t>
            </a:fld>
            <a:endParaRPr lang="en-US" dirty="0"/>
          </a:p>
        </p:txBody>
      </p:sp>
      <p:cxnSp>
        <p:nvCxnSpPr>
          <p:cNvPr id="8" name="Straight Connector 7">
            <a:extLst>
              <a:ext uri="{FF2B5EF4-FFF2-40B4-BE49-F238E27FC236}">
                <a16:creationId xmlns:a16="http://schemas.microsoft.com/office/drawing/2014/main" id="{4092FED9-F29D-644B-BCF2-2968CED2C749}"/>
              </a:ext>
            </a:extLst>
          </p:cNvPr>
          <p:cNvCxnSpPr>
            <a:cxnSpLocks/>
          </p:cNvCxnSpPr>
          <p:nvPr userDrawn="1"/>
        </p:nvCxnSpPr>
        <p:spPr>
          <a:xfrm>
            <a:off x="1104728" y="311728"/>
            <a:ext cx="0" cy="82939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AA6469F6-8A92-1342-9B85-AAD81B7C60F3}"/>
              </a:ext>
            </a:extLst>
          </p:cNvPr>
          <p:cNvSpPr>
            <a:spLocks noGrp="1"/>
          </p:cNvSpPr>
          <p:nvPr>
            <p:ph type="body" sz="quarter" idx="16" hasCustomPrompt="1"/>
          </p:nvPr>
        </p:nvSpPr>
        <p:spPr>
          <a:xfrm>
            <a:off x="454243" y="311728"/>
            <a:ext cx="571265" cy="467204"/>
          </a:xfrm>
        </p:spPr>
        <p:txBody>
          <a:bodyPr anchor="ctr">
            <a:normAutofit/>
          </a:bodyPr>
          <a:lstStyle>
            <a:lvl1pPr marL="0" indent="0" algn="ctr">
              <a:buFontTx/>
              <a:buNone/>
              <a:defRPr sz="3200">
                <a:solidFill>
                  <a:schemeClr val="accent4"/>
                </a:solidFill>
              </a:defRPr>
            </a:lvl1pPr>
            <a:lvl2pPr>
              <a:defRPr sz="220"/>
            </a:lvl2pPr>
            <a:lvl3pPr marL="1341150" indent="0" algn="l">
              <a:buFontTx/>
              <a:buNone/>
              <a:defRPr sz="6500"/>
            </a:lvl3pPr>
          </a:lstStyle>
          <a:p>
            <a:pPr lvl="0"/>
            <a:r>
              <a:rPr lang="en-US" dirty="0"/>
              <a:t>1</a:t>
            </a:r>
          </a:p>
        </p:txBody>
      </p:sp>
      <p:sp>
        <p:nvSpPr>
          <p:cNvPr id="15" name="TextBox 14">
            <a:extLst>
              <a:ext uri="{FF2B5EF4-FFF2-40B4-BE49-F238E27FC236}">
                <a16:creationId xmlns:a16="http://schemas.microsoft.com/office/drawing/2014/main" id="{FA567D2B-7B8E-D04F-BEE5-C95ACE6CDD98}"/>
              </a:ext>
            </a:extLst>
          </p:cNvPr>
          <p:cNvSpPr txBox="1"/>
          <p:nvPr userDrawn="1"/>
        </p:nvSpPr>
        <p:spPr>
          <a:xfrm>
            <a:off x="10631295" y="127427"/>
            <a:ext cx="2118732" cy="2400657"/>
          </a:xfrm>
          <a:prstGeom prst="rect">
            <a:avLst/>
          </a:prstGeom>
          <a:noFill/>
        </p:spPr>
        <p:txBody>
          <a:bodyPr wrap="square" rtlCol="0">
            <a:spAutoFit/>
          </a:bodyPr>
          <a:lstStyle/>
          <a:p>
            <a:pPr algn="ctr"/>
            <a:r>
              <a:rPr lang="en-US" sz="15000" dirty="0">
                <a:solidFill>
                  <a:schemeClr val="accent4"/>
                </a:solidFill>
              </a:rPr>
              <a:t>“</a:t>
            </a:r>
          </a:p>
        </p:txBody>
      </p:sp>
      <p:sp>
        <p:nvSpPr>
          <p:cNvPr id="18" name="TextBox 17">
            <a:extLst>
              <a:ext uri="{FF2B5EF4-FFF2-40B4-BE49-F238E27FC236}">
                <a16:creationId xmlns:a16="http://schemas.microsoft.com/office/drawing/2014/main" id="{92D24E3B-777C-EA49-9202-70B0F83AC6FA}"/>
              </a:ext>
            </a:extLst>
          </p:cNvPr>
          <p:cNvSpPr txBox="1"/>
          <p:nvPr userDrawn="1"/>
        </p:nvSpPr>
        <p:spPr>
          <a:xfrm rot="10800000">
            <a:off x="10631295" y="2581409"/>
            <a:ext cx="2118732" cy="2400657"/>
          </a:xfrm>
          <a:prstGeom prst="rect">
            <a:avLst/>
          </a:prstGeom>
          <a:noFill/>
        </p:spPr>
        <p:txBody>
          <a:bodyPr wrap="square" rtlCol="0">
            <a:spAutoFit/>
          </a:bodyPr>
          <a:lstStyle/>
          <a:p>
            <a:pPr algn="ctr"/>
            <a:r>
              <a:rPr lang="en-US" sz="15000" dirty="0">
                <a:solidFill>
                  <a:schemeClr val="accent4"/>
                </a:solidFill>
              </a:rPr>
              <a:t>“</a:t>
            </a:r>
          </a:p>
        </p:txBody>
      </p:sp>
      <p:sp>
        <p:nvSpPr>
          <p:cNvPr id="21" name="Text Placeholder 66">
            <a:extLst>
              <a:ext uri="{FF2B5EF4-FFF2-40B4-BE49-F238E27FC236}">
                <a16:creationId xmlns:a16="http://schemas.microsoft.com/office/drawing/2014/main" id="{817AC35A-DD6D-0549-B7C2-7AF50B567E4C}"/>
              </a:ext>
            </a:extLst>
          </p:cNvPr>
          <p:cNvSpPr>
            <a:spLocks noGrp="1"/>
          </p:cNvSpPr>
          <p:nvPr>
            <p:ph type="body" sz="quarter" idx="22" hasCustomPrompt="1"/>
          </p:nvPr>
        </p:nvSpPr>
        <p:spPr>
          <a:xfrm>
            <a:off x="8115301" y="1225057"/>
            <a:ext cx="7150720" cy="2579088"/>
          </a:xfrm>
        </p:spPr>
        <p:txBody>
          <a:bodyPr anchor="ctr">
            <a:normAutofit/>
          </a:bodyPr>
          <a:lstStyle>
            <a:lvl1pPr marL="0" indent="0" algn="ctr">
              <a:buFontTx/>
              <a:buNone/>
              <a:defRPr sz="3000">
                <a:solidFill>
                  <a:schemeClr val="bg1"/>
                </a:solidFill>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Lorem ipsum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cxnSp>
        <p:nvCxnSpPr>
          <p:cNvPr id="23" name="Straight Connector 22">
            <a:extLst>
              <a:ext uri="{FF2B5EF4-FFF2-40B4-BE49-F238E27FC236}">
                <a16:creationId xmlns:a16="http://schemas.microsoft.com/office/drawing/2014/main" id="{771C15E6-4FC5-D44D-BBBF-862D4690F6D3}"/>
              </a:ext>
            </a:extLst>
          </p:cNvPr>
          <p:cNvCxnSpPr>
            <a:cxnSpLocks/>
          </p:cNvCxnSpPr>
          <p:nvPr userDrawn="1"/>
        </p:nvCxnSpPr>
        <p:spPr>
          <a:xfrm>
            <a:off x="15280979" y="0"/>
            <a:ext cx="0" cy="9569837"/>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4" name="Picture Placeholder 9">
            <a:extLst>
              <a:ext uri="{FF2B5EF4-FFF2-40B4-BE49-F238E27FC236}">
                <a16:creationId xmlns:a16="http://schemas.microsoft.com/office/drawing/2014/main" id="{C3E28909-228D-8747-8CFA-987277E8E6A6}"/>
              </a:ext>
            </a:extLst>
          </p:cNvPr>
          <p:cNvSpPr>
            <a:spLocks noGrp="1"/>
          </p:cNvSpPr>
          <p:nvPr>
            <p:ph type="pic" sz="quarter" idx="21"/>
          </p:nvPr>
        </p:nvSpPr>
        <p:spPr>
          <a:xfrm>
            <a:off x="454243" y="1407930"/>
            <a:ext cx="6835538" cy="3621270"/>
          </a:xfrm>
        </p:spPr>
        <p:txBody>
          <a:bodyPr/>
          <a:lstStyle/>
          <a:p>
            <a:r>
              <a:rPr lang="en-US"/>
              <a:t>Click icon to add picture</a:t>
            </a:r>
            <a:endParaRPr lang="en-US" dirty="0"/>
          </a:p>
        </p:txBody>
      </p:sp>
      <p:sp>
        <p:nvSpPr>
          <p:cNvPr id="25" name="Text Placeholder 11">
            <a:extLst>
              <a:ext uri="{FF2B5EF4-FFF2-40B4-BE49-F238E27FC236}">
                <a16:creationId xmlns:a16="http://schemas.microsoft.com/office/drawing/2014/main" id="{649F7AC1-F501-A64D-8164-FCA588632076}"/>
              </a:ext>
            </a:extLst>
          </p:cNvPr>
          <p:cNvSpPr>
            <a:spLocks noGrp="1"/>
          </p:cNvSpPr>
          <p:nvPr>
            <p:ph type="body" sz="quarter" idx="17"/>
          </p:nvPr>
        </p:nvSpPr>
        <p:spPr>
          <a:xfrm>
            <a:off x="456980" y="5319569"/>
            <a:ext cx="6858000" cy="3983456"/>
          </a:xfrm>
        </p:spPr>
        <p:txBody>
          <a:bodyPr numCol="1" spcCol="182880">
            <a:normAutofit/>
          </a:bodyPr>
          <a:lstStyle>
            <a:lvl1pPr marL="0" indent="0">
              <a:lnSpc>
                <a:spcPct val="130000"/>
              </a:lnSpc>
              <a:buNone/>
              <a:tabLst>
                <a:tab pos="1581150" algn="l"/>
              </a:tabLst>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400E6B8B-BFB2-E749-A089-AFBB66D6E100}"/>
              </a:ext>
            </a:extLst>
          </p:cNvPr>
          <p:cNvSpPr>
            <a:spLocks noGrp="1"/>
          </p:cNvSpPr>
          <p:nvPr>
            <p:ph type="body" sz="quarter" idx="23"/>
          </p:nvPr>
        </p:nvSpPr>
        <p:spPr>
          <a:xfrm>
            <a:off x="8229822" y="5319569"/>
            <a:ext cx="6858000" cy="3983456"/>
          </a:xfrm>
        </p:spPr>
        <p:txBody>
          <a:bodyPr numCol="2" spcCol="182880">
            <a:normAutofit/>
          </a:bodyPr>
          <a:lstStyle>
            <a:lvl1pPr marL="0" indent="0">
              <a:lnSpc>
                <a:spcPct val="130000"/>
              </a:lnSpc>
              <a:buNone/>
              <a:tabLst>
                <a:tab pos="1581150" algn="l"/>
              </a:tabLst>
              <a:defRPr sz="14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66">
            <a:extLst>
              <a:ext uri="{FF2B5EF4-FFF2-40B4-BE49-F238E27FC236}">
                <a16:creationId xmlns:a16="http://schemas.microsoft.com/office/drawing/2014/main" id="{57E7A4A8-06CE-4941-929D-ABF311C1E260}"/>
              </a:ext>
            </a:extLst>
          </p:cNvPr>
          <p:cNvSpPr>
            <a:spLocks noGrp="1"/>
          </p:cNvSpPr>
          <p:nvPr>
            <p:ph type="body" sz="quarter" idx="26" hasCustomPrompt="1"/>
          </p:nvPr>
        </p:nvSpPr>
        <p:spPr>
          <a:xfrm>
            <a:off x="1204217" y="822281"/>
            <a:ext cx="2266562" cy="318837"/>
          </a:xfrm>
        </p:spPr>
        <p:txBody>
          <a:bodyPr anchor="ctr">
            <a:noAutofit/>
          </a:bodyPr>
          <a:lstStyle>
            <a:lvl1pPr marL="0" indent="0" algn="l">
              <a:buFontTx/>
              <a:buNone/>
              <a:defRPr sz="1600" b="1" u="none">
                <a:solidFill>
                  <a:schemeClr val="tx1"/>
                </a:solidFill>
                <a:latin typeface="Century Gothic" panose="020B0502020202020204" pitchFamily="34" charset="0"/>
              </a:defRPr>
            </a:lvl1pPr>
            <a:lvl2pPr marL="670575" indent="0">
              <a:buFontTx/>
              <a:buNone/>
              <a:defRPr>
                <a:solidFill>
                  <a:schemeClr val="bg1"/>
                </a:solidFill>
              </a:defRPr>
            </a:lvl2pPr>
            <a:lvl3pPr marL="1341150" indent="0">
              <a:buFontTx/>
              <a:buNone/>
              <a:defRPr>
                <a:solidFill>
                  <a:schemeClr val="bg1"/>
                </a:solidFill>
              </a:defRPr>
            </a:lvl3pPr>
            <a:lvl4pPr marL="2011725" indent="0">
              <a:buFontTx/>
              <a:buNone/>
              <a:defRPr>
                <a:solidFill>
                  <a:schemeClr val="bg1"/>
                </a:solidFill>
              </a:defRPr>
            </a:lvl4pPr>
            <a:lvl5pPr marL="2682301" indent="0">
              <a:buFontTx/>
              <a:buNone/>
              <a:defRPr>
                <a:solidFill>
                  <a:schemeClr val="bg1"/>
                </a:solidFill>
              </a:defRPr>
            </a:lvl5pPr>
          </a:lstStyle>
          <a:p>
            <a:pPr lvl="0"/>
            <a:r>
              <a:rPr lang="en-US" dirty="0"/>
              <a:t>Author Name</a:t>
            </a:r>
          </a:p>
        </p:txBody>
      </p:sp>
    </p:spTree>
    <p:extLst>
      <p:ext uri="{BB962C8B-B14F-4D97-AF65-F5344CB8AC3E}">
        <p14:creationId xmlns:p14="http://schemas.microsoft.com/office/powerpoint/2010/main" val="258825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B2A2B9-05C3-4D4C-A5FA-2825AEF4290C}"/>
              </a:ext>
            </a:extLst>
          </p:cNvPr>
          <p:cNvSpPr/>
          <p:nvPr userDrawn="1"/>
        </p:nvSpPr>
        <p:spPr>
          <a:xfrm>
            <a:off x="1" y="8658807"/>
            <a:ext cx="15564678" cy="1418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0F690A9D-E97C-6E45-88B8-10C6AF357AAC}"/>
              </a:ext>
            </a:extLst>
          </p:cNvPr>
          <p:cNvSpPr/>
          <p:nvPr userDrawn="1"/>
        </p:nvSpPr>
        <p:spPr>
          <a:xfrm>
            <a:off x="7864235" y="0"/>
            <a:ext cx="7700443" cy="10058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1E2E5A2-469A-4156-868F-C892B5D07BAF}"/>
              </a:ext>
            </a:extLst>
          </p:cNvPr>
          <p:cNvSpPr>
            <a:spLocks noGrp="1"/>
          </p:cNvSpPr>
          <p:nvPr>
            <p:ph type="title"/>
          </p:nvPr>
        </p:nvSpPr>
        <p:spPr>
          <a:xfrm>
            <a:off x="1068705" y="535519"/>
            <a:ext cx="6322695" cy="1944159"/>
          </a:xfrm>
        </p:spPr>
        <p:txBody>
          <a:bodyPr/>
          <a:lstStyle/>
          <a:p>
            <a:r>
              <a:rPr lang="en-US"/>
              <a:t>Click to edit Master title style</a:t>
            </a:r>
            <a:endParaRPr lang="en-US" dirty="0"/>
          </a:p>
        </p:txBody>
      </p:sp>
    </p:spTree>
    <p:extLst>
      <p:ext uri="{BB962C8B-B14F-4D97-AF65-F5344CB8AC3E}">
        <p14:creationId xmlns:p14="http://schemas.microsoft.com/office/powerpoint/2010/main" val="415675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114589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10" y="2507618"/>
            <a:ext cx="1340739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1060610" y="6731215"/>
            <a:ext cx="1340739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285934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8705" y="2677584"/>
            <a:ext cx="66065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69555" y="2677584"/>
            <a:ext cx="66065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24349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35519"/>
            <a:ext cx="1340739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0731" y="2465706"/>
            <a:ext cx="6576178"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1070731" y="3674110"/>
            <a:ext cx="6576178"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69556" y="2465706"/>
            <a:ext cx="6608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7869556" y="3674110"/>
            <a:ext cx="660856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358799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296619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208387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6608565" y="1448226"/>
            <a:ext cx="7869555"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CB2079F2-58AF-ED44-82D7-E04B2F6FD686}" type="slidenum">
              <a:rPr lang="en-US" smtClean="0"/>
              <a:t>‹#›</a:t>
            </a:fld>
            <a:endParaRPr lang="en-US" dirty="0"/>
          </a:p>
        </p:txBody>
      </p:sp>
    </p:spTree>
    <p:extLst>
      <p:ext uri="{BB962C8B-B14F-4D97-AF65-F5344CB8AC3E}">
        <p14:creationId xmlns:p14="http://schemas.microsoft.com/office/powerpoint/2010/main" val="339253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535519"/>
            <a:ext cx="1340739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25CDBB39-50FB-3044-BC67-B75C00CA2303}"/>
              </a:ext>
            </a:extLst>
          </p:cNvPr>
          <p:cNvSpPr/>
          <p:nvPr userDrawn="1"/>
        </p:nvSpPr>
        <p:spPr>
          <a:xfrm>
            <a:off x="0" y="9597753"/>
            <a:ext cx="15544800" cy="4606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3"/>
          </p:nvPr>
        </p:nvSpPr>
        <p:spPr>
          <a:xfrm>
            <a:off x="7772400" y="9641440"/>
            <a:ext cx="5246370" cy="365765"/>
          </a:xfrm>
          <a:prstGeom prst="rect">
            <a:avLst/>
          </a:prstGeom>
        </p:spPr>
        <p:txBody>
          <a:bodyPr vert="horz" lIns="91440" tIns="45720" rIns="91440" bIns="45720" rtlCol="0" anchor="ctr"/>
          <a:lstStyle>
            <a:lvl1pPr algn="ctr">
              <a:defRPr sz="1760">
                <a:solidFill>
                  <a:schemeClr val="bg1"/>
                </a:solidFill>
              </a:defRPr>
            </a:lvl1pPr>
          </a:lstStyle>
          <a:p>
            <a:r>
              <a:rPr lang="en-US" dirty="0"/>
              <a:t>Add A Footer</a:t>
            </a:r>
          </a:p>
        </p:txBody>
      </p:sp>
      <p:sp>
        <p:nvSpPr>
          <p:cNvPr id="6" name="Slide Number Placeholder 5"/>
          <p:cNvSpPr>
            <a:spLocks noGrp="1"/>
          </p:cNvSpPr>
          <p:nvPr>
            <p:ph type="sldNum" sz="quarter" idx="4"/>
          </p:nvPr>
        </p:nvSpPr>
        <p:spPr>
          <a:xfrm>
            <a:off x="13226902" y="9620175"/>
            <a:ext cx="2153468" cy="438225"/>
          </a:xfrm>
          <a:prstGeom prst="rect">
            <a:avLst/>
          </a:prstGeom>
        </p:spPr>
        <p:txBody>
          <a:bodyPr vert="horz" lIns="91440" tIns="45720" rIns="91440" bIns="45720" rtlCol="0" anchor="ctr"/>
          <a:lstStyle>
            <a:lvl1pPr algn="r">
              <a:defRPr sz="1800">
                <a:solidFill>
                  <a:schemeClr val="bg1"/>
                </a:solidFill>
              </a:defRPr>
            </a:lvl1pPr>
          </a:lstStyle>
          <a:p>
            <a:fld id="{CB2079F2-58AF-ED44-82D7-E04B2F6FD686}" type="slidenum">
              <a:rPr lang="en-US" smtClean="0"/>
              <a:pPr/>
              <a:t>‹#›</a:t>
            </a:fld>
            <a:endParaRPr lang="en-US" dirty="0"/>
          </a:p>
        </p:txBody>
      </p:sp>
      <p:sp>
        <p:nvSpPr>
          <p:cNvPr id="13" name="Date Placeholder 12">
            <a:extLst>
              <a:ext uri="{FF2B5EF4-FFF2-40B4-BE49-F238E27FC236}">
                <a16:creationId xmlns:a16="http://schemas.microsoft.com/office/drawing/2014/main" id="{0367062B-961C-464A-99D4-DA7C88ED5A72}"/>
              </a:ext>
            </a:extLst>
          </p:cNvPr>
          <p:cNvSpPr>
            <a:spLocks noGrp="1"/>
          </p:cNvSpPr>
          <p:nvPr>
            <p:ph type="dt" sz="half" idx="2"/>
          </p:nvPr>
        </p:nvSpPr>
        <p:spPr>
          <a:xfrm>
            <a:off x="175256" y="9569837"/>
            <a:ext cx="3497262" cy="442138"/>
          </a:xfrm>
          <a:prstGeom prst="rect">
            <a:avLst/>
          </a:prstGeom>
        </p:spPr>
        <p:txBody>
          <a:bodyPr vert="horz" lIns="91440" tIns="45720" rIns="91440" bIns="45720" rtlCol="0" anchor="ctr"/>
          <a:lstStyle>
            <a:lvl1pPr algn="l">
              <a:defRPr sz="1800">
                <a:solidFill>
                  <a:schemeClr val="bg1"/>
                </a:solidFill>
              </a:defRPr>
            </a:lvl1pPr>
          </a:lstStyle>
          <a:p>
            <a:fld id="{50811B2C-02FA-48E5-8DA9-CB9D7ABC44FC}" type="datetime1">
              <a:rPr lang="en-US" smtClean="0"/>
              <a:t>9/15/2022</a:t>
            </a:fld>
            <a:endParaRPr lang="en-US" dirty="0"/>
          </a:p>
        </p:txBody>
      </p:sp>
    </p:spTree>
    <p:extLst>
      <p:ext uri="{BB962C8B-B14F-4D97-AF65-F5344CB8AC3E}">
        <p14:creationId xmlns:p14="http://schemas.microsoft.com/office/powerpoint/2010/main" val="430657063"/>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2" r:id="rId11"/>
    <p:sldLayoutId id="2147483673" r:id="rId12"/>
    <p:sldLayoutId id="2147483675" r:id="rId13"/>
    <p:sldLayoutId id="2147483676" r:id="rId14"/>
    <p:sldLayoutId id="2147483677" r:id="rId15"/>
    <p:sldLayoutId id="2147483679" r:id="rId16"/>
    <p:sldLayoutId id="2147483678" r:id="rId17"/>
    <p:sldLayoutId id="2147483680" r:id="rId18"/>
  </p:sldLayoutIdLst>
  <p:hf hdr="0" ftr="0" dt="0"/>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visual-paradigm.com/features/dodaf-tool/"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Placeholder 77" descr="White polygon glass ceiling from below.">
            <a:extLst>
              <a:ext uri="{FF2B5EF4-FFF2-40B4-BE49-F238E27FC236}">
                <a16:creationId xmlns:a16="http://schemas.microsoft.com/office/drawing/2014/main" id="{1ECA78C0-9C50-154A-A1E4-8BD502AB0E65}"/>
              </a:ext>
            </a:extLst>
          </p:cNvPr>
          <p:cNvPicPr>
            <a:picLocks noGrp="1" noChangeAspect="1"/>
          </p:cNvPicPr>
          <p:nvPr>
            <p:ph type="pic" sz="quarter" idx="24"/>
          </p:nvPr>
        </p:nvPicPr>
        <p:blipFill>
          <a:blip r:embed="rId2" cstate="print">
            <a:extLst>
              <a:ext uri="{28A0092B-C50C-407E-A947-70E740481C1C}">
                <a14:useLocalDpi xmlns:a14="http://schemas.microsoft.com/office/drawing/2010/main"/>
              </a:ext>
            </a:extLst>
          </a:blip>
          <a:srcRect l="50" r="50"/>
          <a:stretch>
            <a:fillRect/>
          </a:stretch>
        </p:blipFill>
        <p:spPr>
          <a:xfrm>
            <a:off x="7720200" y="0"/>
            <a:ext cx="7772400" cy="9625013"/>
          </a:xfrm>
        </p:spPr>
      </p:pic>
      <p:sp>
        <p:nvSpPr>
          <p:cNvPr id="53" name="Title 52">
            <a:extLst>
              <a:ext uri="{FF2B5EF4-FFF2-40B4-BE49-F238E27FC236}">
                <a16:creationId xmlns:a16="http://schemas.microsoft.com/office/drawing/2014/main" id="{36083D1F-6BFC-F644-A602-3BA782560FB3}"/>
              </a:ext>
            </a:extLst>
          </p:cNvPr>
          <p:cNvSpPr>
            <a:spLocks noGrp="1"/>
          </p:cNvSpPr>
          <p:nvPr>
            <p:ph type="title"/>
          </p:nvPr>
        </p:nvSpPr>
        <p:spPr/>
        <p:txBody>
          <a:bodyPr/>
          <a:lstStyle/>
          <a:p>
            <a:r>
              <a:rPr lang="en-US" sz="5400" dirty="0"/>
              <a:t>ARCHITECTURE FRAMEWORK</a:t>
            </a:r>
          </a:p>
        </p:txBody>
      </p:sp>
      <p:sp>
        <p:nvSpPr>
          <p:cNvPr id="21" name="Text Placeholder 20">
            <a:extLst>
              <a:ext uri="{FF2B5EF4-FFF2-40B4-BE49-F238E27FC236}">
                <a16:creationId xmlns:a16="http://schemas.microsoft.com/office/drawing/2014/main" id="{A036AB1E-F10C-B847-8305-823732970E4D}"/>
              </a:ext>
            </a:extLst>
          </p:cNvPr>
          <p:cNvSpPr>
            <a:spLocks noGrp="1"/>
          </p:cNvSpPr>
          <p:nvPr>
            <p:ph type="body" sz="quarter" idx="26"/>
          </p:nvPr>
        </p:nvSpPr>
        <p:spPr/>
        <p:txBody>
          <a:bodyPr/>
          <a:lstStyle/>
          <a:p>
            <a:r>
              <a:rPr lang="en-US" u="none" dirty="0"/>
              <a:t>GROUP 2</a:t>
            </a:r>
          </a:p>
        </p:txBody>
      </p:sp>
      <p:sp>
        <p:nvSpPr>
          <p:cNvPr id="18" name="Text Placeholder 17">
            <a:extLst>
              <a:ext uri="{FF2B5EF4-FFF2-40B4-BE49-F238E27FC236}">
                <a16:creationId xmlns:a16="http://schemas.microsoft.com/office/drawing/2014/main" id="{7D73AD7D-95FF-C84D-A502-6126A1DEE234}"/>
              </a:ext>
            </a:extLst>
          </p:cNvPr>
          <p:cNvSpPr>
            <a:spLocks noGrp="1"/>
          </p:cNvSpPr>
          <p:nvPr>
            <p:ph type="body" sz="half" idx="2"/>
          </p:nvPr>
        </p:nvSpPr>
        <p:spPr>
          <a:xfrm>
            <a:off x="925818" y="2745256"/>
            <a:ext cx="4242530" cy="3752888"/>
          </a:xfrm>
        </p:spPr>
        <p:txBody>
          <a:bodyPr/>
          <a:lstStyle/>
          <a:p>
            <a:pPr>
              <a:lnSpc>
                <a:spcPct val="100000"/>
              </a:lnSpc>
            </a:pPr>
            <a:endParaRPr lang="en-US" dirty="0"/>
          </a:p>
          <a:p>
            <a:pPr>
              <a:lnSpc>
                <a:spcPct val="100000"/>
              </a:lnSpc>
            </a:pPr>
            <a:r>
              <a:rPr lang="en-US" sz="2400" dirty="0"/>
              <a:t>IDRIAN LIBO-ON</a:t>
            </a:r>
            <a:br>
              <a:rPr lang="en-US" sz="2400" dirty="0"/>
            </a:br>
            <a:r>
              <a:rPr lang="en-US" sz="2400" dirty="0"/>
              <a:t>JOHN ALFRED BUTNANDE</a:t>
            </a:r>
            <a:br>
              <a:rPr lang="en-US" sz="2400" dirty="0"/>
            </a:br>
            <a:r>
              <a:rPr lang="en-US" sz="2400" dirty="0"/>
              <a:t>LESH LIZADES</a:t>
            </a:r>
          </a:p>
        </p:txBody>
      </p:sp>
      <p:sp>
        <p:nvSpPr>
          <p:cNvPr id="131" name="Date Placeholder 4">
            <a:extLst>
              <a:ext uri="{FF2B5EF4-FFF2-40B4-BE49-F238E27FC236}">
                <a16:creationId xmlns:a16="http://schemas.microsoft.com/office/drawing/2014/main" id="{5B1FE430-821F-F740-A0BA-C77C8CD12E2C}"/>
              </a:ext>
            </a:extLst>
          </p:cNvPr>
          <p:cNvSpPr txBox="1">
            <a:spLocks/>
          </p:cNvSpPr>
          <p:nvPr/>
        </p:nvSpPr>
        <p:spPr>
          <a:xfrm>
            <a:off x="175256" y="9569837"/>
            <a:ext cx="3497262" cy="442138"/>
          </a:xfrm>
          <a:prstGeom prst="rect">
            <a:avLst/>
          </a:prstGeom>
        </p:spPr>
        <p:txBody>
          <a:bodyPr vert="horz" lIns="91440" tIns="45720" rIns="91440" bIns="45720" rtlCol="0">
            <a:normAutofit/>
          </a:bodyPr>
          <a:lstStyle>
            <a:lvl1pPr marL="0" indent="0" algn="r" defTabSz="1341150" rtl="0" eaLnBrk="1" latinLnBrk="0" hangingPunct="1">
              <a:lnSpc>
                <a:spcPct val="90000"/>
              </a:lnSpc>
              <a:spcBef>
                <a:spcPts val="1467"/>
              </a:spcBef>
              <a:buFont typeface="Arial" panose="020B0604020202020204" pitchFamily="34" charset="0"/>
              <a:buNone/>
              <a:defRPr sz="1800"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a:lstStyle>
          <a:p>
            <a:pPr algn="l"/>
            <a:fld id="{CA57DB99-757B-E84B-B985-E95DD1729071}" type="datetime1">
              <a:rPr lang="en-US" smtClean="0">
                <a:solidFill>
                  <a:schemeClr val="bg1"/>
                </a:solidFill>
              </a:rPr>
              <a:pPr algn="l"/>
              <a:t>9/15/2022</a:t>
            </a:fld>
            <a:endParaRPr lang="en-US" dirty="0">
              <a:solidFill>
                <a:schemeClr val="bg1"/>
              </a:solidFill>
            </a:endParaRPr>
          </a:p>
        </p:txBody>
      </p:sp>
      <p:sp>
        <p:nvSpPr>
          <p:cNvPr id="54" name="Text Placeholder 53">
            <a:extLst>
              <a:ext uri="{FF2B5EF4-FFF2-40B4-BE49-F238E27FC236}">
                <a16:creationId xmlns:a16="http://schemas.microsoft.com/office/drawing/2014/main" id="{7B072D62-BB08-AC4C-987C-E00AB0CC2B52}"/>
              </a:ext>
            </a:extLst>
          </p:cNvPr>
          <p:cNvSpPr>
            <a:spLocks noGrp="1"/>
          </p:cNvSpPr>
          <p:nvPr>
            <p:ph type="body" sz="quarter" idx="15"/>
          </p:nvPr>
        </p:nvSpPr>
        <p:spPr/>
        <p:txBody>
          <a:bodyPr>
            <a:normAutofit fontScale="85000" lnSpcReduction="10000"/>
          </a:bodyPr>
          <a:lstStyle/>
          <a:p>
            <a:r>
              <a:rPr lang="en-US" dirty="0" err="1"/>
              <a:t>MoDAF</a:t>
            </a:r>
            <a:r>
              <a:rPr lang="en-US" dirty="0"/>
              <a:t> Framework</a:t>
            </a:r>
          </a:p>
        </p:txBody>
      </p:sp>
      <p:sp>
        <p:nvSpPr>
          <p:cNvPr id="56" name="Text Placeholder 55">
            <a:extLst>
              <a:ext uri="{FF2B5EF4-FFF2-40B4-BE49-F238E27FC236}">
                <a16:creationId xmlns:a16="http://schemas.microsoft.com/office/drawing/2014/main" id="{0E35299E-10CF-1640-9C78-EDC0914BCBA0}"/>
              </a:ext>
            </a:extLst>
          </p:cNvPr>
          <p:cNvSpPr>
            <a:spLocks noGrp="1"/>
          </p:cNvSpPr>
          <p:nvPr>
            <p:ph type="body" sz="quarter" idx="16"/>
          </p:nvPr>
        </p:nvSpPr>
        <p:spPr/>
        <p:txBody>
          <a:bodyPr/>
          <a:lstStyle/>
          <a:p>
            <a:r>
              <a:rPr lang="en-US" dirty="0"/>
              <a:t>an architecture framework that defines a standardized way of conducting enterprise architecture.</a:t>
            </a:r>
          </a:p>
        </p:txBody>
      </p:sp>
      <p:sp>
        <p:nvSpPr>
          <p:cNvPr id="57" name="Text Placeholder 56">
            <a:extLst>
              <a:ext uri="{FF2B5EF4-FFF2-40B4-BE49-F238E27FC236}">
                <a16:creationId xmlns:a16="http://schemas.microsoft.com/office/drawing/2014/main" id="{D5399616-44AF-5242-AF5A-FC3A087ABA3D}"/>
              </a:ext>
            </a:extLst>
          </p:cNvPr>
          <p:cNvSpPr>
            <a:spLocks noGrp="1"/>
          </p:cNvSpPr>
          <p:nvPr>
            <p:ph type="body" sz="quarter" idx="18"/>
          </p:nvPr>
        </p:nvSpPr>
        <p:spPr/>
        <p:txBody>
          <a:bodyPr>
            <a:normAutofit fontScale="85000" lnSpcReduction="10000"/>
          </a:bodyPr>
          <a:lstStyle/>
          <a:p>
            <a:r>
              <a:rPr lang="en-US" dirty="0" err="1"/>
              <a:t>DoDAF</a:t>
            </a:r>
            <a:r>
              <a:rPr lang="en-US" dirty="0"/>
              <a:t> Framework</a:t>
            </a:r>
          </a:p>
        </p:txBody>
      </p:sp>
      <p:sp>
        <p:nvSpPr>
          <p:cNvPr id="58" name="Text Placeholder 57">
            <a:extLst>
              <a:ext uri="{FF2B5EF4-FFF2-40B4-BE49-F238E27FC236}">
                <a16:creationId xmlns:a16="http://schemas.microsoft.com/office/drawing/2014/main" id="{C3809B71-00E4-B841-9AC2-5FB836F1FF42}"/>
              </a:ext>
            </a:extLst>
          </p:cNvPr>
          <p:cNvSpPr>
            <a:spLocks noGrp="1"/>
          </p:cNvSpPr>
          <p:nvPr>
            <p:ph type="body" sz="quarter" idx="19"/>
          </p:nvPr>
        </p:nvSpPr>
        <p:spPr>
          <a:xfrm>
            <a:off x="11852884" y="5044279"/>
            <a:ext cx="3215666" cy="1453001"/>
          </a:xfrm>
        </p:spPr>
        <p:txBody>
          <a:bodyPr/>
          <a:lstStyle/>
          <a:p>
            <a:r>
              <a:rPr lang="en-US" dirty="0"/>
              <a:t>defines a common approach for presenting, describing and comparing DoD enterprise architectures across organizational.</a:t>
            </a:r>
          </a:p>
        </p:txBody>
      </p:sp>
      <p:sp>
        <p:nvSpPr>
          <p:cNvPr id="59" name="Text Placeholder 58">
            <a:extLst>
              <a:ext uri="{FF2B5EF4-FFF2-40B4-BE49-F238E27FC236}">
                <a16:creationId xmlns:a16="http://schemas.microsoft.com/office/drawing/2014/main" id="{486C4D4E-8B1D-FB43-A5C2-D2BFC2949475}"/>
              </a:ext>
            </a:extLst>
          </p:cNvPr>
          <p:cNvSpPr>
            <a:spLocks noGrp="1"/>
          </p:cNvSpPr>
          <p:nvPr>
            <p:ph type="body" sz="quarter" idx="20"/>
          </p:nvPr>
        </p:nvSpPr>
        <p:spPr/>
        <p:txBody>
          <a:bodyPr>
            <a:normAutofit fontScale="85000" lnSpcReduction="10000"/>
          </a:bodyPr>
          <a:lstStyle/>
          <a:p>
            <a:r>
              <a:rPr lang="en-US" dirty="0"/>
              <a:t>FEA Framework</a:t>
            </a:r>
          </a:p>
        </p:txBody>
      </p:sp>
      <p:sp>
        <p:nvSpPr>
          <p:cNvPr id="60" name="Text Placeholder 59">
            <a:extLst>
              <a:ext uri="{FF2B5EF4-FFF2-40B4-BE49-F238E27FC236}">
                <a16:creationId xmlns:a16="http://schemas.microsoft.com/office/drawing/2014/main" id="{596994DF-AB61-1149-87B5-566758D7E673}"/>
              </a:ext>
            </a:extLst>
          </p:cNvPr>
          <p:cNvSpPr>
            <a:spLocks noGrp="1"/>
          </p:cNvSpPr>
          <p:nvPr>
            <p:ph type="body" sz="quarter" idx="21"/>
          </p:nvPr>
        </p:nvSpPr>
        <p:spPr/>
        <p:txBody>
          <a:bodyPr/>
          <a:lstStyle/>
          <a:p>
            <a:r>
              <a:rPr lang="en-US" sz="1400" dirty="0"/>
              <a:t>the Federal Enterprise Architectural Framework, or FEA, is a system of enterprise architecture specially designed for the federal government. </a:t>
            </a:r>
          </a:p>
        </p:txBody>
      </p:sp>
      <p:grpSp>
        <p:nvGrpSpPr>
          <p:cNvPr id="25" name="Group 24">
            <a:extLst>
              <a:ext uri="{FF2B5EF4-FFF2-40B4-BE49-F238E27FC236}">
                <a16:creationId xmlns:a16="http://schemas.microsoft.com/office/drawing/2014/main" id="{AB9BB9BA-585C-ED4E-8409-78E15C05EDFA}"/>
              </a:ext>
              <a:ext uri="{C183D7F6-B498-43B3-948B-1728B52AA6E4}">
                <adec:decorative xmlns:adec="http://schemas.microsoft.com/office/drawing/2017/decorative" val="1"/>
              </a:ext>
            </a:extLst>
          </p:cNvPr>
          <p:cNvGrpSpPr/>
          <p:nvPr/>
        </p:nvGrpSpPr>
        <p:grpSpPr>
          <a:xfrm>
            <a:off x="11267075" y="2301433"/>
            <a:ext cx="3928930" cy="2119361"/>
            <a:chOff x="11400425" y="2491933"/>
            <a:chExt cx="3928930" cy="2119361"/>
          </a:xfrm>
        </p:grpSpPr>
        <p:cxnSp>
          <p:nvCxnSpPr>
            <p:cNvPr id="26" name="Straight Connector 25">
              <a:extLst>
                <a:ext uri="{FF2B5EF4-FFF2-40B4-BE49-F238E27FC236}">
                  <a16:creationId xmlns:a16="http://schemas.microsoft.com/office/drawing/2014/main" id="{1EAD5090-387D-BC4E-9B02-32A5669B4631}"/>
                </a:ext>
              </a:extLst>
            </p:cNvPr>
            <p:cNvCxnSpPr/>
            <p:nvPr userDrawn="1"/>
          </p:nvCxnSpPr>
          <p:spPr>
            <a:xfrm>
              <a:off x="15327011" y="2501544"/>
              <a:ext cx="2344" cy="2096736"/>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507147-A9EA-B44E-8E77-84E27E80C510}"/>
                </a:ext>
              </a:extLst>
            </p:cNvPr>
            <p:cNvCxnSpPr/>
            <p:nvPr userDrawn="1"/>
          </p:nvCxnSpPr>
          <p:spPr>
            <a:xfrm>
              <a:off x="11739750" y="4598279"/>
              <a:ext cx="3587261" cy="0"/>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5AC1E3-FD67-2E49-8593-78016F07DF48}"/>
                </a:ext>
              </a:extLst>
            </p:cNvPr>
            <p:cNvCxnSpPr/>
            <p:nvPr userDrawn="1"/>
          </p:nvCxnSpPr>
          <p:spPr>
            <a:xfrm>
              <a:off x="11739750" y="2501544"/>
              <a:ext cx="3587261" cy="0"/>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745BD2-CC50-8647-A314-BC5FAF2351B0}"/>
                </a:ext>
              </a:extLst>
            </p:cNvPr>
            <p:cNvCxnSpPr/>
            <p:nvPr userDrawn="1"/>
          </p:nvCxnSpPr>
          <p:spPr>
            <a:xfrm>
              <a:off x="11739750" y="2491933"/>
              <a:ext cx="0" cy="530192"/>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B5EFCD1-7F46-4544-AEB4-174BAF4A51D5}"/>
                </a:ext>
              </a:extLst>
            </p:cNvPr>
            <p:cNvCxnSpPr/>
            <p:nvPr userDrawn="1"/>
          </p:nvCxnSpPr>
          <p:spPr>
            <a:xfrm>
              <a:off x="11739750" y="4081102"/>
              <a:ext cx="0" cy="530192"/>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D15AF4A-B109-A34B-8FA7-0F00DDF1484B}"/>
                </a:ext>
              </a:extLst>
            </p:cNvPr>
            <p:cNvSpPr txBox="1"/>
            <p:nvPr userDrawn="1"/>
          </p:nvSpPr>
          <p:spPr>
            <a:xfrm>
              <a:off x="11400425" y="2910626"/>
              <a:ext cx="715260" cy="1200329"/>
            </a:xfrm>
            <a:prstGeom prst="rect">
              <a:avLst/>
            </a:prstGeom>
            <a:noFill/>
            <a:ln w="57150">
              <a:noFill/>
            </a:ln>
            <a:effectLst/>
          </p:spPr>
          <p:txBody>
            <a:bodyPr wrap="none">
              <a:spAutoFit/>
              <a:scene3d>
                <a:camera prst="orthographicFront"/>
                <a:lightRig rig="soft" dir="t">
                  <a:rot lat="0" lon="0" rev="15600000"/>
                </a:lightRig>
              </a:scene3d>
              <a:sp3d extrusionH="57150" prstMaterial="softEdge">
                <a:bevelT w="25400" h="38100"/>
              </a:sp3d>
            </a:bodyPr>
            <a:lstStyle/>
            <a:p>
              <a:pPr eaLnBrk="1" fontAlgn="auto" hangingPunct="1">
                <a:spcBef>
                  <a:spcPts val="0"/>
                </a:spcBef>
                <a:spcAft>
                  <a:spcPts val="0"/>
                </a:spcAft>
                <a:defRPr/>
              </a:pPr>
              <a:r>
                <a:rPr lang="en-US" sz="7200" b="1" dirty="0">
                  <a:ln/>
                  <a:effectLst>
                    <a:outerShdw blurRad="38100" dist="19050" dir="2700000" algn="tl" rotWithShape="0">
                      <a:schemeClr val="dk1">
                        <a:lumMod val="50000"/>
                        <a:alpha val="40000"/>
                      </a:schemeClr>
                    </a:outerShdw>
                  </a:effectLst>
                  <a:latin typeface="+mn-lt"/>
                </a:rPr>
                <a:t>1</a:t>
              </a:r>
            </a:p>
          </p:txBody>
        </p:sp>
      </p:grpSp>
      <p:grpSp>
        <p:nvGrpSpPr>
          <p:cNvPr id="32" name="Group 31">
            <a:extLst>
              <a:ext uri="{FF2B5EF4-FFF2-40B4-BE49-F238E27FC236}">
                <a16:creationId xmlns:a16="http://schemas.microsoft.com/office/drawing/2014/main" id="{50C2B818-F3E1-6649-84CE-9CDC1CF3CD6C}"/>
              </a:ext>
              <a:ext uri="{C183D7F6-B498-43B3-948B-1728B52AA6E4}">
                <adec:decorative xmlns:adec="http://schemas.microsoft.com/office/drawing/2017/decorative" val="1"/>
              </a:ext>
            </a:extLst>
          </p:cNvPr>
          <p:cNvGrpSpPr/>
          <p:nvPr/>
        </p:nvGrpSpPr>
        <p:grpSpPr>
          <a:xfrm>
            <a:off x="11267075" y="4571816"/>
            <a:ext cx="3928930" cy="2119361"/>
            <a:chOff x="11400425" y="2491933"/>
            <a:chExt cx="3928930" cy="2119361"/>
          </a:xfrm>
        </p:grpSpPr>
        <p:cxnSp>
          <p:nvCxnSpPr>
            <p:cNvPr id="33" name="Straight Connector 32">
              <a:extLst>
                <a:ext uri="{FF2B5EF4-FFF2-40B4-BE49-F238E27FC236}">
                  <a16:creationId xmlns:a16="http://schemas.microsoft.com/office/drawing/2014/main" id="{9D8C8D86-EBF9-C543-836C-4374E5385387}"/>
                </a:ext>
              </a:extLst>
            </p:cNvPr>
            <p:cNvCxnSpPr/>
            <p:nvPr userDrawn="1"/>
          </p:nvCxnSpPr>
          <p:spPr>
            <a:xfrm>
              <a:off x="15327011" y="2501544"/>
              <a:ext cx="2344" cy="2096736"/>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F409E55-BD44-2640-809D-9362EE6473C4}"/>
                </a:ext>
              </a:extLst>
            </p:cNvPr>
            <p:cNvCxnSpPr/>
            <p:nvPr userDrawn="1"/>
          </p:nvCxnSpPr>
          <p:spPr>
            <a:xfrm>
              <a:off x="11739750" y="4598279"/>
              <a:ext cx="3587261" cy="0"/>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42FD22-8784-454F-B2CD-E0D36D3773BF}"/>
                </a:ext>
              </a:extLst>
            </p:cNvPr>
            <p:cNvCxnSpPr/>
            <p:nvPr userDrawn="1"/>
          </p:nvCxnSpPr>
          <p:spPr>
            <a:xfrm>
              <a:off x="11739750" y="2501544"/>
              <a:ext cx="3587261" cy="0"/>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8B65C1C-C464-EB4B-9F02-B6CCAC38C448}"/>
                </a:ext>
              </a:extLst>
            </p:cNvPr>
            <p:cNvCxnSpPr/>
            <p:nvPr userDrawn="1"/>
          </p:nvCxnSpPr>
          <p:spPr>
            <a:xfrm>
              <a:off x="11739750" y="2491933"/>
              <a:ext cx="0" cy="530192"/>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D0D999-9BC9-BA41-A715-78921754A822}"/>
                </a:ext>
              </a:extLst>
            </p:cNvPr>
            <p:cNvCxnSpPr/>
            <p:nvPr userDrawn="1"/>
          </p:nvCxnSpPr>
          <p:spPr>
            <a:xfrm>
              <a:off x="11739750" y="4081102"/>
              <a:ext cx="0" cy="530192"/>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48A73A-62B9-2046-A59C-EAE1361F3161}"/>
                </a:ext>
              </a:extLst>
            </p:cNvPr>
            <p:cNvSpPr txBox="1"/>
            <p:nvPr userDrawn="1"/>
          </p:nvSpPr>
          <p:spPr>
            <a:xfrm>
              <a:off x="11400425" y="2910626"/>
              <a:ext cx="715260" cy="1200329"/>
            </a:xfrm>
            <a:prstGeom prst="rect">
              <a:avLst/>
            </a:prstGeom>
            <a:noFill/>
            <a:ln w="57150">
              <a:noFill/>
            </a:ln>
            <a:effectLst/>
          </p:spPr>
          <p:txBody>
            <a:bodyPr wrap="none">
              <a:spAutoFit/>
            </a:bodyPr>
            <a:lstStyle/>
            <a:p>
              <a:pPr eaLnBrk="1" fontAlgn="auto" hangingPunct="1">
                <a:spcBef>
                  <a:spcPts val="0"/>
                </a:spcBef>
                <a:spcAft>
                  <a:spcPts val="0"/>
                </a:spcAft>
                <a:defRPr/>
              </a:pPr>
              <a:r>
                <a:rPr lang="en-US" sz="7200" b="1" dirty="0">
                  <a:ln/>
                  <a:effectLst>
                    <a:outerShdw blurRad="38100" dist="19050" dir="2700000" algn="tl" rotWithShape="0">
                      <a:schemeClr val="dk1">
                        <a:lumMod val="50000"/>
                        <a:alpha val="40000"/>
                      </a:schemeClr>
                    </a:outerShdw>
                  </a:effectLst>
                  <a:latin typeface="+mn-lt"/>
                </a:rPr>
                <a:t>2</a:t>
              </a:r>
            </a:p>
          </p:txBody>
        </p:sp>
      </p:grpSp>
      <p:grpSp>
        <p:nvGrpSpPr>
          <p:cNvPr id="39" name="Group 38">
            <a:extLst>
              <a:ext uri="{FF2B5EF4-FFF2-40B4-BE49-F238E27FC236}">
                <a16:creationId xmlns:a16="http://schemas.microsoft.com/office/drawing/2014/main" id="{59B54080-DAE8-F64D-8AC9-AC004C7668DE}"/>
              </a:ext>
              <a:ext uri="{C183D7F6-B498-43B3-948B-1728B52AA6E4}">
                <adec:decorative xmlns:adec="http://schemas.microsoft.com/office/drawing/2017/decorative" val="1"/>
              </a:ext>
            </a:extLst>
          </p:cNvPr>
          <p:cNvGrpSpPr/>
          <p:nvPr/>
        </p:nvGrpSpPr>
        <p:grpSpPr>
          <a:xfrm>
            <a:off x="11267075" y="6837138"/>
            <a:ext cx="3928930" cy="2119361"/>
            <a:chOff x="11400425" y="2491933"/>
            <a:chExt cx="3928930" cy="2119361"/>
          </a:xfrm>
        </p:grpSpPr>
        <p:cxnSp>
          <p:nvCxnSpPr>
            <p:cNvPr id="40" name="Straight Connector 39">
              <a:extLst>
                <a:ext uri="{FF2B5EF4-FFF2-40B4-BE49-F238E27FC236}">
                  <a16:creationId xmlns:a16="http://schemas.microsoft.com/office/drawing/2014/main" id="{5207D188-0415-ED41-B043-32001E8AF5D1}"/>
                </a:ext>
              </a:extLst>
            </p:cNvPr>
            <p:cNvCxnSpPr/>
            <p:nvPr userDrawn="1"/>
          </p:nvCxnSpPr>
          <p:spPr>
            <a:xfrm>
              <a:off x="15327011" y="2501544"/>
              <a:ext cx="2344" cy="2096736"/>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FDC91AB-47CF-3A43-A69C-29ADA511D2F5}"/>
                </a:ext>
              </a:extLst>
            </p:cNvPr>
            <p:cNvCxnSpPr/>
            <p:nvPr userDrawn="1"/>
          </p:nvCxnSpPr>
          <p:spPr>
            <a:xfrm>
              <a:off x="11739750" y="4598279"/>
              <a:ext cx="3587261" cy="0"/>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BD26CE-F00E-564C-84AA-3970B31299BC}"/>
                </a:ext>
              </a:extLst>
            </p:cNvPr>
            <p:cNvCxnSpPr/>
            <p:nvPr userDrawn="1"/>
          </p:nvCxnSpPr>
          <p:spPr>
            <a:xfrm>
              <a:off x="11739750" y="2501544"/>
              <a:ext cx="3587261" cy="0"/>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B3788C1-447E-A949-926B-3A5F0D70B622}"/>
                </a:ext>
              </a:extLst>
            </p:cNvPr>
            <p:cNvCxnSpPr/>
            <p:nvPr userDrawn="1"/>
          </p:nvCxnSpPr>
          <p:spPr>
            <a:xfrm>
              <a:off x="11739750" y="2491933"/>
              <a:ext cx="0" cy="530192"/>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D4382FE-BFE2-F74F-A210-1AE0832519A9}"/>
                </a:ext>
              </a:extLst>
            </p:cNvPr>
            <p:cNvCxnSpPr/>
            <p:nvPr userDrawn="1"/>
          </p:nvCxnSpPr>
          <p:spPr>
            <a:xfrm>
              <a:off x="11739750" y="4081102"/>
              <a:ext cx="0" cy="530192"/>
            </a:xfrm>
            <a:prstGeom prst="line">
              <a:avLst/>
            </a:prstGeom>
            <a:solidFill>
              <a:schemeClr val="tx1">
                <a:lumMod val="85000"/>
                <a:lumOff val="15000"/>
              </a:schemeClr>
            </a:solidFill>
            <a:ln w="571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30C87A-999D-CD47-BEED-AE30BC66CEC3}"/>
                </a:ext>
              </a:extLst>
            </p:cNvPr>
            <p:cNvSpPr txBox="1"/>
            <p:nvPr userDrawn="1"/>
          </p:nvSpPr>
          <p:spPr>
            <a:xfrm>
              <a:off x="11400425" y="2910626"/>
              <a:ext cx="715260" cy="1200329"/>
            </a:xfrm>
            <a:prstGeom prst="rect">
              <a:avLst/>
            </a:prstGeom>
            <a:noFill/>
            <a:ln w="57150">
              <a:noFill/>
            </a:ln>
            <a:effectLst/>
          </p:spPr>
          <p:txBody>
            <a:bodyPr wrap="none">
              <a:spAutoFit/>
            </a:bodyPr>
            <a:lstStyle/>
            <a:p>
              <a:pPr eaLnBrk="1" fontAlgn="auto" hangingPunct="1">
                <a:spcBef>
                  <a:spcPts val="0"/>
                </a:spcBef>
                <a:spcAft>
                  <a:spcPts val="0"/>
                </a:spcAft>
                <a:defRPr/>
              </a:pPr>
              <a:r>
                <a:rPr lang="en-US" sz="7200" b="1" dirty="0">
                  <a:ln/>
                  <a:effectLst>
                    <a:outerShdw blurRad="38100" dist="19050" dir="2700000" algn="tl" rotWithShape="0">
                      <a:schemeClr val="dk1">
                        <a:lumMod val="50000"/>
                        <a:alpha val="40000"/>
                      </a:schemeClr>
                    </a:outerShdw>
                  </a:effectLst>
                  <a:latin typeface="+mn-lt"/>
                </a:rPr>
                <a:t>3</a:t>
              </a:r>
            </a:p>
          </p:txBody>
        </p:sp>
      </p:grpSp>
      <p:sp>
        <p:nvSpPr>
          <p:cNvPr id="130" name="Slide Number Placeholder 3">
            <a:extLst>
              <a:ext uri="{FF2B5EF4-FFF2-40B4-BE49-F238E27FC236}">
                <a16:creationId xmlns:a16="http://schemas.microsoft.com/office/drawing/2014/main" id="{04133367-5E2E-4E41-98EF-1FB7648B7C8E}"/>
              </a:ext>
            </a:extLst>
          </p:cNvPr>
          <p:cNvSpPr txBox="1">
            <a:spLocks/>
          </p:cNvSpPr>
          <p:nvPr/>
        </p:nvSpPr>
        <p:spPr>
          <a:xfrm>
            <a:off x="13226902" y="9620175"/>
            <a:ext cx="2153468" cy="438225"/>
          </a:xfrm>
          <a:prstGeom prst="rect">
            <a:avLst/>
          </a:prstGeom>
        </p:spPr>
        <p:txBody>
          <a:bodyPr vert="horz" lIns="91440" tIns="45720" rIns="91440" bIns="45720" rtlCol="0" anchor="ctr"/>
          <a:lstStyle>
            <a:defPPr>
              <a:defRPr lang="en-US"/>
            </a:defPPr>
            <a:lvl1pPr marL="0" algn="ctr" defTabSz="457200" rtl="0" eaLnBrk="1" latinLnBrk="0" hangingPunct="1">
              <a:defRPr sz="176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CB2079F2-58AF-ED44-82D7-E04B2F6FD686}" type="slidenum">
              <a:rPr lang="en-US" smtClean="0">
                <a:solidFill>
                  <a:schemeClr val="bg1"/>
                </a:solidFill>
              </a:rPr>
              <a:pPr algn="r"/>
              <a:t>1</a:t>
            </a:fld>
            <a:endParaRPr lang="en-US" dirty="0">
              <a:solidFill>
                <a:schemeClr val="bg1"/>
              </a:solidFill>
            </a:endParaRPr>
          </a:p>
        </p:txBody>
      </p:sp>
    </p:spTree>
    <p:extLst>
      <p:ext uri="{BB962C8B-B14F-4D97-AF65-F5344CB8AC3E}">
        <p14:creationId xmlns:p14="http://schemas.microsoft.com/office/powerpoint/2010/main" val="478419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30A5-5E7B-5A46-B0DC-F5CE73F20E68}"/>
              </a:ext>
            </a:extLst>
          </p:cNvPr>
          <p:cNvSpPr>
            <a:spLocks noGrp="1"/>
          </p:cNvSpPr>
          <p:nvPr>
            <p:ph type="title"/>
          </p:nvPr>
        </p:nvSpPr>
        <p:spPr/>
        <p:txBody>
          <a:bodyPr>
            <a:normAutofit fontScale="90000"/>
          </a:bodyPr>
          <a:lstStyle/>
          <a:p>
            <a:r>
              <a:rPr lang="en-US" dirty="0"/>
              <a:t>FEA Framework</a:t>
            </a:r>
          </a:p>
        </p:txBody>
      </p:sp>
      <p:sp>
        <p:nvSpPr>
          <p:cNvPr id="7" name="Text Placeholder 6">
            <a:extLst>
              <a:ext uri="{FF2B5EF4-FFF2-40B4-BE49-F238E27FC236}">
                <a16:creationId xmlns:a16="http://schemas.microsoft.com/office/drawing/2014/main" id="{5E6E03EB-158B-6E40-B9FF-5969317F8E39}"/>
              </a:ext>
            </a:extLst>
          </p:cNvPr>
          <p:cNvSpPr>
            <a:spLocks noGrp="1"/>
          </p:cNvSpPr>
          <p:nvPr>
            <p:ph type="body" sz="quarter" idx="16"/>
          </p:nvPr>
        </p:nvSpPr>
        <p:spPr/>
        <p:txBody>
          <a:bodyPr>
            <a:normAutofit fontScale="92500" lnSpcReduction="10000"/>
          </a:bodyPr>
          <a:lstStyle/>
          <a:p>
            <a:r>
              <a:rPr lang="en-US" dirty="0"/>
              <a:t>3</a:t>
            </a:r>
          </a:p>
        </p:txBody>
      </p:sp>
      <p:sp>
        <p:nvSpPr>
          <p:cNvPr id="8" name="Text Placeholder 7">
            <a:extLst>
              <a:ext uri="{FF2B5EF4-FFF2-40B4-BE49-F238E27FC236}">
                <a16:creationId xmlns:a16="http://schemas.microsoft.com/office/drawing/2014/main" id="{97BCCD50-F086-C84E-9DCB-5286F6B5900F}"/>
              </a:ext>
            </a:extLst>
          </p:cNvPr>
          <p:cNvSpPr>
            <a:spLocks noGrp="1"/>
          </p:cNvSpPr>
          <p:nvPr>
            <p:ph type="body" sz="quarter" idx="17"/>
          </p:nvPr>
        </p:nvSpPr>
        <p:spPr>
          <a:xfrm>
            <a:off x="7772400" y="1589630"/>
            <a:ext cx="7507357" cy="2109454"/>
          </a:xfrm>
        </p:spPr>
        <p:txBody>
          <a:bodyPr>
            <a:normAutofit/>
          </a:bodyPr>
          <a:lstStyle/>
          <a:p>
            <a:r>
              <a:rPr lang="en-US" sz="2400" dirty="0"/>
              <a:t>The five FEA reference models are focused on establishing a common business language. The goal is to facilitate communication, cooperation, and collaboration across agency boundaries.</a:t>
            </a:r>
            <a:endParaRPr lang="en-US" sz="1800" dirty="0">
              <a:latin typeface="+mj-lt"/>
            </a:endParaRPr>
          </a:p>
        </p:txBody>
      </p:sp>
      <p:sp>
        <p:nvSpPr>
          <p:cNvPr id="9" name="Text Placeholder 8">
            <a:extLst>
              <a:ext uri="{FF2B5EF4-FFF2-40B4-BE49-F238E27FC236}">
                <a16:creationId xmlns:a16="http://schemas.microsoft.com/office/drawing/2014/main" id="{3102139D-B8E5-A04C-A2B1-82402393A700}"/>
              </a:ext>
            </a:extLst>
          </p:cNvPr>
          <p:cNvSpPr>
            <a:spLocks noGrp="1"/>
          </p:cNvSpPr>
          <p:nvPr>
            <p:ph type="body" sz="quarter" idx="20"/>
          </p:nvPr>
        </p:nvSpPr>
        <p:spPr/>
        <p:txBody>
          <a:bodyPr numCol="1">
            <a:noAutofit/>
          </a:bodyPr>
          <a:lstStyle/>
          <a:p>
            <a:pPr marL="285750" indent="-285750">
              <a:buFont typeface="Arial" panose="020B0604020202020204" pitchFamily="34" charset="0"/>
              <a:buChar char="•"/>
            </a:pPr>
            <a:r>
              <a:rPr lang="en-US" sz="1600" dirty="0"/>
              <a:t>The business reference model (BRM) gives a business view of the various functions of the federal government.</a:t>
            </a:r>
          </a:p>
          <a:p>
            <a:pPr marL="285750" indent="-285750">
              <a:buFont typeface="Arial" panose="020B0604020202020204" pitchFamily="34" charset="0"/>
              <a:buChar char="•"/>
            </a:pPr>
            <a:r>
              <a:rPr lang="en-US" sz="1600" dirty="0"/>
              <a:t>The </a:t>
            </a:r>
            <a:r>
              <a:rPr lang="en-US" sz="1600" i="1" dirty="0"/>
              <a:t>components reference model (CRM)</a:t>
            </a:r>
            <a:r>
              <a:rPr lang="en-US" sz="1600" dirty="0"/>
              <a:t> gives an IT view of systems that can support business functionality. </a:t>
            </a:r>
          </a:p>
          <a:p>
            <a:pPr marL="285750" indent="-285750">
              <a:buFont typeface="Arial" panose="020B0604020202020204" pitchFamily="34" charset="0"/>
              <a:buChar char="•"/>
            </a:pPr>
            <a:r>
              <a:rPr lang="en-US" sz="1600" dirty="0"/>
              <a:t>The technical reference model (TRM) categorizes the various technologies and standards that can be used in building IT systems.</a:t>
            </a:r>
          </a:p>
          <a:p>
            <a:pPr marL="285750" indent="-285750">
              <a:buFont typeface="Arial" panose="020B0604020202020204" pitchFamily="34" charset="0"/>
              <a:buChar char="•"/>
            </a:pPr>
            <a:r>
              <a:rPr lang="en-US" sz="1600" dirty="0"/>
              <a:t>The data reference model (DRM) defines standard ways of describing data.</a:t>
            </a:r>
          </a:p>
          <a:p>
            <a:pPr marL="285750" indent="-285750">
              <a:buFont typeface="Arial" panose="020B0604020202020204" pitchFamily="34" charset="0"/>
              <a:buChar char="•"/>
            </a:pPr>
            <a:r>
              <a:rPr lang="en-US" sz="1600" dirty="0"/>
              <a:t>The </a:t>
            </a:r>
            <a:r>
              <a:rPr lang="en-US" sz="1600" i="1" dirty="0"/>
              <a:t>performance reference model (PRM)</a:t>
            </a:r>
            <a:r>
              <a:rPr lang="en-US" sz="1600" dirty="0"/>
              <a:t> defines standard ways of describing the value delivered by enterprise architectures. </a:t>
            </a:r>
          </a:p>
        </p:txBody>
      </p:sp>
      <p:sp>
        <p:nvSpPr>
          <p:cNvPr id="4" name="Slide Number Placeholder 3">
            <a:extLst>
              <a:ext uri="{FF2B5EF4-FFF2-40B4-BE49-F238E27FC236}">
                <a16:creationId xmlns:a16="http://schemas.microsoft.com/office/drawing/2014/main" id="{C8A82005-53CC-7141-A996-B276EC58B2E0}"/>
              </a:ext>
            </a:extLst>
          </p:cNvPr>
          <p:cNvSpPr>
            <a:spLocks noGrp="1"/>
          </p:cNvSpPr>
          <p:nvPr>
            <p:ph type="sldNum" sz="quarter" idx="11"/>
          </p:nvPr>
        </p:nvSpPr>
        <p:spPr/>
        <p:txBody>
          <a:bodyPr/>
          <a:lstStyle/>
          <a:p>
            <a:fld id="{CB2079F2-58AF-ED44-82D7-E04B2F6FD686}" type="slidenum">
              <a:rPr lang="en-US" smtClean="0"/>
              <a:pPr/>
              <a:t>10</a:t>
            </a:fld>
            <a:endParaRPr lang="en-US" dirty="0"/>
          </a:p>
        </p:txBody>
      </p:sp>
      <p:pic>
        <p:nvPicPr>
          <p:cNvPr id="14" name="Picture Placeholder 13">
            <a:extLst>
              <a:ext uri="{FF2B5EF4-FFF2-40B4-BE49-F238E27FC236}">
                <a16:creationId xmlns:a16="http://schemas.microsoft.com/office/drawing/2014/main" id="{284537E3-4C44-28CF-19B7-1324670D0A5C}"/>
              </a:ext>
            </a:extLst>
          </p:cNvPr>
          <p:cNvPicPr>
            <a:picLocks noGrp="1" noChangeAspect="1"/>
          </p:cNvPicPr>
          <p:nvPr>
            <p:ph type="pic" sz="quarter" idx="13"/>
          </p:nvPr>
        </p:nvPicPr>
        <p:blipFill rotWithShape="1">
          <a:blip r:embed="rId2"/>
          <a:srcRect l="10930" r="10930"/>
          <a:stretch/>
        </p:blipFill>
        <p:spPr>
          <a:xfrm>
            <a:off x="539414" y="311728"/>
            <a:ext cx="6835775" cy="9024938"/>
          </a:xfrm>
        </p:spPr>
      </p:pic>
      <p:sp>
        <p:nvSpPr>
          <p:cNvPr id="15" name="TextBox 14">
            <a:extLst>
              <a:ext uri="{FF2B5EF4-FFF2-40B4-BE49-F238E27FC236}">
                <a16:creationId xmlns:a16="http://schemas.microsoft.com/office/drawing/2014/main" id="{B4C49F56-4C7F-A13A-AD19-A31CFB325D2F}"/>
              </a:ext>
            </a:extLst>
          </p:cNvPr>
          <p:cNvSpPr txBox="1"/>
          <p:nvPr/>
        </p:nvSpPr>
        <p:spPr>
          <a:xfrm>
            <a:off x="8894622" y="789433"/>
            <a:ext cx="5539409" cy="369332"/>
          </a:xfrm>
          <a:prstGeom prst="rect">
            <a:avLst/>
          </a:prstGeom>
          <a:noFill/>
        </p:spPr>
        <p:txBody>
          <a:bodyPr wrap="square" rtlCol="0">
            <a:spAutoFit/>
          </a:bodyPr>
          <a:lstStyle/>
          <a:p>
            <a:r>
              <a:rPr lang="en-US" dirty="0"/>
              <a:t>The five FEA reference models</a:t>
            </a:r>
            <a:endParaRPr lang="en-PH" dirty="0"/>
          </a:p>
        </p:txBody>
      </p:sp>
    </p:spTree>
    <p:extLst>
      <p:ext uri="{BB962C8B-B14F-4D97-AF65-F5344CB8AC3E}">
        <p14:creationId xmlns:p14="http://schemas.microsoft.com/office/powerpoint/2010/main" val="4103168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D062-1992-EF48-BCC1-7B1353559A2B}"/>
              </a:ext>
            </a:extLst>
          </p:cNvPr>
          <p:cNvSpPr>
            <a:spLocks noGrp="1"/>
          </p:cNvSpPr>
          <p:nvPr>
            <p:ph type="title"/>
          </p:nvPr>
        </p:nvSpPr>
        <p:spPr>
          <a:xfrm>
            <a:off x="8894622" y="245071"/>
            <a:ext cx="6110764" cy="1092608"/>
          </a:xfrm>
        </p:spPr>
        <p:txBody>
          <a:bodyPr>
            <a:noAutofit/>
          </a:bodyPr>
          <a:lstStyle/>
          <a:p>
            <a:r>
              <a:rPr lang="en-US" sz="4400" dirty="0"/>
              <a:t>FEA for Your Agency</a:t>
            </a:r>
          </a:p>
        </p:txBody>
      </p:sp>
      <p:sp>
        <p:nvSpPr>
          <p:cNvPr id="4" name="Slide Number Placeholder 3">
            <a:extLst>
              <a:ext uri="{FF2B5EF4-FFF2-40B4-BE49-F238E27FC236}">
                <a16:creationId xmlns:a16="http://schemas.microsoft.com/office/drawing/2014/main" id="{640055AA-16AF-5D41-801B-9F39B048C835}"/>
              </a:ext>
            </a:extLst>
          </p:cNvPr>
          <p:cNvSpPr>
            <a:spLocks noGrp="1"/>
          </p:cNvSpPr>
          <p:nvPr>
            <p:ph type="sldNum" sz="quarter" idx="11"/>
          </p:nvPr>
        </p:nvSpPr>
        <p:spPr/>
        <p:txBody>
          <a:bodyPr/>
          <a:lstStyle/>
          <a:p>
            <a:fld id="{CB2079F2-58AF-ED44-82D7-E04B2F6FD686}" type="slidenum">
              <a:rPr lang="en-US" smtClean="0"/>
              <a:pPr/>
              <a:t>11</a:t>
            </a:fld>
            <a:endParaRPr lang="en-US" dirty="0"/>
          </a:p>
        </p:txBody>
      </p:sp>
      <p:sp>
        <p:nvSpPr>
          <p:cNvPr id="23" name="TextBox 22">
            <a:extLst>
              <a:ext uri="{FF2B5EF4-FFF2-40B4-BE49-F238E27FC236}">
                <a16:creationId xmlns:a16="http://schemas.microsoft.com/office/drawing/2014/main" id="{9AB6942F-8C7E-1305-2EB4-D207F9CC3AA3}"/>
              </a:ext>
            </a:extLst>
          </p:cNvPr>
          <p:cNvSpPr txBox="1"/>
          <p:nvPr/>
        </p:nvSpPr>
        <p:spPr>
          <a:xfrm>
            <a:off x="7322127" y="4606636"/>
            <a:ext cx="914400" cy="914400"/>
          </a:xfrm>
          <a:prstGeom prst="rect">
            <a:avLst/>
          </a:prstGeom>
          <a:noFill/>
        </p:spPr>
        <p:txBody>
          <a:bodyPr wrap="square" rtlCol="0">
            <a:spAutoFit/>
          </a:bodyPr>
          <a:lstStyle/>
          <a:p>
            <a:endParaRPr lang="en-PH" dirty="0"/>
          </a:p>
        </p:txBody>
      </p:sp>
      <p:sp>
        <p:nvSpPr>
          <p:cNvPr id="28" name="Text Placeholder 37">
            <a:extLst>
              <a:ext uri="{FF2B5EF4-FFF2-40B4-BE49-F238E27FC236}">
                <a16:creationId xmlns:a16="http://schemas.microsoft.com/office/drawing/2014/main" id="{DDDFCB19-E8A4-E2BB-2291-F9049E571280}"/>
              </a:ext>
            </a:extLst>
          </p:cNvPr>
          <p:cNvSpPr txBox="1">
            <a:spLocks/>
          </p:cNvSpPr>
          <p:nvPr/>
        </p:nvSpPr>
        <p:spPr>
          <a:xfrm>
            <a:off x="8894622" y="1178260"/>
            <a:ext cx="2266562" cy="318837"/>
          </a:xfrm>
          <a:prstGeom prst="rect">
            <a:avLst/>
          </a:prstGeom>
        </p:spPr>
        <p:txBody>
          <a:bodyPr vert="horz" lIns="91440" tIns="45720" rIns="91440" bIns="45720" rtlCol="0" anchor="ctr">
            <a:noAutofit/>
          </a:bodyPr>
          <a:lstStyle>
            <a:lvl1pPr marL="0" indent="0" algn="l" defTabSz="1341150" rtl="0" eaLnBrk="1" latinLnBrk="0" hangingPunct="1">
              <a:lnSpc>
                <a:spcPct val="90000"/>
              </a:lnSpc>
              <a:spcBef>
                <a:spcPts val="1467"/>
              </a:spcBef>
              <a:buFontTx/>
              <a:buNone/>
              <a:defRPr sz="1600" b="1" u="none" kern="1200">
                <a:solidFill>
                  <a:schemeClr val="tx1"/>
                </a:solidFill>
                <a:latin typeface="Century Gothic" panose="020B0502020202020204" pitchFamily="34" charset="0"/>
                <a:ea typeface="+mn-ea"/>
                <a:cs typeface="+mn-cs"/>
              </a:defRPr>
            </a:lvl1pPr>
            <a:lvl2pPr marL="670575" indent="0" algn="l" defTabSz="1341150" rtl="0" eaLnBrk="1" latinLnBrk="0" hangingPunct="1">
              <a:lnSpc>
                <a:spcPct val="90000"/>
              </a:lnSpc>
              <a:spcBef>
                <a:spcPts val="733"/>
              </a:spcBef>
              <a:buFontTx/>
              <a:buNone/>
              <a:defRPr sz="3520" kern="1200">
                <a:solidFill>
                  <a:schemeClr val="bg1"/>
                </a:solidFill>
                <a:latin typeface="+mn-lt"/>
                <a:ea typeface="+mn-ea"/>
                <a:cs typeface="+mn-cs"/>
              </a:defRPr>
            </a:lvl2pPr>
            <a:lvl3pPr marL="1341150" indent="0" algn="l" defTabSz="1341150" rtl="0" eaLnBrk="1" latinLnBrk="0" hangingPunct="1">
              <a:lnSpc>
                <a:spcPct val="90000"/>
              </a:lnSpc>
              <a:spcBef>
                <a:spcPts val="733"/>
              </a:spcBef>
              <a:buFontTx/>
              <a:buNone/>
              <a:defRPr sz="2933" kern="1200">
                <a:solidFill>
                  <a:schemeClr val="bg1"/>
                </a:solidFill>
                <a:latin typeface="+mn-lt"/>
                <a:ea typeface="+mn-ea"/>
                <a:cs typeface="+mn-cs"/>
              </a:defRPr>
            </a:lvl3pPr>
            <a:lvl4pPr marL="2011725" indent="0" algn="l" defTabSz="1341150" rtl="0" eaLnBrk="1" latinLnBrk="0" hangingPunct="1">
              <a:lnSpc>
                <a:spcPct val="90000"/>
              </a:lnSpc>
              <a:spcBef>
                <a:spcPts val="733"/>
              </a:spcBef>
              <a:buFontTx/>
              <a:buNone/>
              <a:defRPr sz="2640" kern="1200">
                <a:solidFill>
                  <a:schemeClr val="bg1"/>
                </a:solidFill>
                <a:latin typeface="+mn-lt"/>
                <a:ea typeface="+mn-ea"/>
                <a:cs typeface="+mn-cs"/>
              </a:defRPr>
            </a:lvl4pPr>
            <a:lvl5pPr marL="2682301" indent="0" algn="l" defTabSz="1341150" rtl="0" eaLnBrk="1" latinLnBrk="0" hangingPunct="1">
              <a:lnSpc>
                <a:spcPct val="90000"/>
              </a:lnSpc>
              <a:spcBef>
                <a:spcPts val="733"/>
              </a:spcBef>
              <a:buFontTx/>
              <a:buNone/>
              <a:defRPr sz="2640" kern="1200">
                <a:solidFill>
                  <a:schemeClr val="bg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a:lstStyle>
          <a:p>
            <a:endParaRPr lang="en-US" dirty="0"/>
          </a:p>
        </p:txBody>
      </p:sp>
      <p:sp>
        <p:nvSpPr>
          <p:cNvPr id="29" name="Text Placeholder 19">
            <a:extLst>
              <a:ext uri="{FF2B5EF4-FFF2-40B4-BE49-F238E27FC236}">
                <a16:creationId xmlns:a16="http://schemas.microsoft.com/office/drawing/2014/main" id="{0B2A0EBB-92CE-4FEA-F047-4C62D47EFC96}"/>
              </a:ext>
            </a:extLst>
          </p:cNvPr>
          <p:cNvSpPr>
            <a:spLocks noGrp="1"/>
          </p:cNvSpPr>
          <p:nvPr>
            <p:ph type="body" sz="quarter" idx="16"/>
          </p:nvPr>
        </p:nvSpPr>
        <p:spPr>
          <a:xfrm>
            <a:off x="8016440" y="488563"/>
            <a:ext cx="650484" cy="1092607"/>
          </a:xfrm>
        </p:spPr>
        <p:txBody>
          <a:bodyPr/>
          <a:lstStyle/>
          <a:p>
            <a:r>
              <a:rPr lang="en-US" dirty="0"/>
              <a:t>3</a:t>
            </a:r>
          </a:p>
        </p:txBody>
      </p:sp>
      <p:pic>
        <p:nvPicPr>
          <p:cNvPr id="11" name="Picture 10">
            <a:extLst>
              <a:ext uri="{FF2B5EF4-FFF2-40B4-BE49-F238E27FC236}">
                <a16:creationId xmlns:a16="http://schemas.microsoft.com/office/drawing/2014/main" id="{DCEAE56D-1449-5DF1-D4F5-DB467C71550E}"/>
              </a:ext>
            </a:extLst>
          </p:cNvPr>
          <p:cNvPicPr>
            <a:picLocks noChangeAspect="1"/>
          </p:cNvPicPr>
          <p:nvPr/>
        </p:nvPicPr>
        <p:blipFill>
          <a:blip r:embed="rId2"/>
          <a:stretch>
            <a:fillRect/>
          </a:stretch>
        </p:blipFill>
        <p:spPr>
          <a:xfrm>
            <a:off x="539414" y="142513"/>
            <a:ext cx="6377804" cy="9080999"/>
          </a:xfrm>
          <a:prstGeom prst="rect">
            <a:avLst/>
          </a:prstGeom>
        </p:spPr>
      </p:pic>
      <p:sp>
        <p:nvSpPr>
          <p:cNvPr id="14" name="TextBox 13">
            <a:extLst>
              <a:ext uri="{FF2B5EF4-FFF2-40B4-BE49-F238E27FC236}">
                <a16:creationId xmlns:a16="http://schemas.microsoft.com/office/drawing/2014/main" id="{EB672E5A-0293-3DDA-806E-5DD868FC3E76}"/>
              </a:ext>
            </a:extLst>
          </p:cNvPr>
          <p:cNvSpPr txBox="1"/>
          <p:nvPr/>
        </p:nvSpPr>
        <p:spPr>
          <a:xfrm>
            <a:off x="8236527" y="2809461"/>
            <a:ext cx="6539647" cy="5786199"/>
          </a:xfrm>
          <a:prstGeom prst="rect">
            <a:avLst/>
          </a:prstGeom>
          <a:noFill/>
        </p:spPr>
        <p:txBody>
          <a:bodyPr wrap="square" rtlCol="0">
            <a:spAutoFit/>
          </a:bodyPr>
          <a:lstStyle/>
          <a:p>
            <a:r>
              <a:rPr lang="en-US" sz="3200" b="1" dirty="0"/>
              <a:t>Why use FEA?</a:t>
            </a:r>
          </a:p>
          <a:p>
            <a:endParaRPr lang="en-US" dirty="0"/>
          </a:p>
          <a:p>
            <a:r>
              <a:rPr lang="en-US" sz="2000" dirty="0"/>
              <a:t>if you work in government, you are aware that constituents value effectiveness and efficiency.</a:t>
            </a:r>
          </a:p>
          <a:p>
            <a:r>
              <a:rPr lang="en-US" sz="2000" dirty="0"/>
              <a:t>With consistent planning and strategic approaches to problem-solving, this methodology aids governments in developing workable solutions to infrastructure and technology issues.</a:t>
            </a:r>
          </a:p>
          <a:p>
            <a:endParaRPr lang="en-US" sz="2000" dirty="0"/>
          </a:p>
          <a:p>
            <a:r>
              <a:rPr lang="en-US" sz="2000" dirty="0"/>
              <a:t>For government organizations that want to increase their organizational efficiency and transparency, hiring an architect or planner is crucial.</a:t>
            </a:r>
          </a:p>
          <a:p>
            <a:r>
              <a:rPr lang="en-US" sz="2000" dirty="0"/>
              <a:t>This person is essential to each step that prioritizes collaboration between sponsors and stakeholders and removes roadblocks to effective communication.</a:t>
            </a:r>
          </a:p>
          <a:p>
            <a:endParaRPr lang="en-US" sz="2000" dirty="0"/>
          </a:p>
          <a:p>
            <a:r>
              <a:rPr lang="en-US" sz="2000" dirty="0"/>
              <a:t>It benefits everyone when government organizations use FEA to operate more efficiently or effectively. </a:t>
            </a:r>
            <a:endParaRPr lang="en-PH" sz="2000" dirty="0"/>
          </a:p>
        </p:txBody>
      </p:sp>
    </p:spTree>
    <p:extLst>
      <p:ext uri="{BB962C8B-B14F-4D97-AF65-F5344CB8AC3E}">
        <p14:creationId xmlns:p14="http://schemas.microsoft.com/office/powerpoint/2010/main" val="1442716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813794D-BEE9-4D0D-B88B-6D8C043767CC}"/>
              </a:ext>
            </a:extLst>
          </p:cNvPr>
          <p:cNvSpPr>
            <a:spLocks noGrp="1"/>
          </p:cNvSpPr>
          <p:nvPr>
            <p:ph type="title"/>
          </p:nvPr>
        </p:nvSpPr>
        <p:spPr/>
        <p:txBody>
          <a:bodyPr/>
          <a:lstStyle/>
          <a:p>
            <a:r>
              <a:rPr lang="en-US" dirty="0"/>
              <a:t>Back cover</a:t>
            </a:r>
          </a:p>
        </p:txBody>
      </p:sp>
      <p:sp>
        <p:nvSpPr>
          <p:cNvPr id="7" name="Text Placeholder 4">
            <a:extLst>
              <a:ext uri="{FF2B5EF4-FFF2-40B4-BE49-F238E27FC236}">
                <a16:creationId xmlns:a16="http://schemas.microsoft.com/office/drawing/2014/main" id="{CC891B42-0412-8E4D-B567-C1FCA74B2749}"/>
              </a:ext>
            </a:extLst>
          </p:cNvPr>
          <p:cNvSpPr txBox="1">
            <a:spLocks/>
          </p:cNvSpPr>
          <p:nvPr/>
        </p:nvSpPr>
        <p:spPr>
          <a:xfrm>
            <a:off x="9149902" y="5402648"/>
            <a:ext cx="4846017" cy="1520665"/>
          </a:xfrm>
          <a:prstGeom prst="rect">
            <a:avLst/>
          </a:prstGeom>
        </p:spPr>
        <p:txBody>
          <a:bodyPr vert="horz" lIns="0" tIns="0" rIns="0" bIns="0" rtlCol="0">
            <a:noAutofit/>
          </a:bodyPr>
          <a:lstStyle>
            <a:lvl1pPr marL="0" indent="0" algn="l" defTabSz="914400" rtl="0" eaLnBrk="1" latinLnBrk="0" hangingPunct="1">
              <a:lnSpc>
                <a:spcPts val="1200"/>
              </a:lnSpc>
              <a:spcBef>
                <a:spcPts val="0"/>
              </a:spcBef>
              <a:spcAft>
                <a:spcPts val="1000"/>
              </a:spcAft>
              <a:buClr>
                <a:schemeClr val="accent1"/>
              </a:buClr>
              <a:buFont typeface="Arial" panose="020B0604020202020204" pitchFamily="34" charset="0"/>
              <a:buNone/>
              <a:defRPr sz="1000" kern="1200">
                <a:solidFill>
                  <a:schemeClr val="tx1">
                    <a:lumMod val="85000"/>
                    <a:lumOff val="15000"/>
                  </a:schemeClr>
                </a:solidFill>
                <a:latin typeface="+mn-lt"/>
                <a:ea typeface="+mn-ea"/>
                <a:cs typeface="+mn-cs"/>
              </a:defRPr>
            </a:lvl1pPr>
            <a:lvl2pPr marL="179388" indent="0" algn="l" defTabSz="914400" rtl="0" eaLnBrk="1" latinLnBrk="0" hangingPunct="1">
              <a:lnSpc>
                <a:spcPts val="1200"/>
              </a:lnSpc>
              <a:spcBef>
                <a:spcPts val="0"/>
              </a:spcBef>
              <a:spcAft>
                <a:spcPts val="1000"/>
              </a:spcAft>
              <a:buClr>
                <a:schemeClr val="accent1"/>
              </a:buClr>
              <a:buFont typeface="Arial" panose="020B0604020202020204" pitchFamily="34" charset="0"/>
              <a:buNone/>
              <a:defRPr sz="800" kern="1200">
                <a:solidFill>
                  <a:schemeClr val="tx1">
                    <a:lumMod val="75000"/>
                    <a:lumOff val="25000"/>
                  </a:schemeClr>
                </a:solidFill>
                <a:latin typeface="+mn-lt"/>
                <a:ea typeface="+mn-ea"/>
                <a:cs typeface="+mn-cs"/>
              </a:defRPr>
            </a:lvl2pPr>
            <a:lvl3pPr marL="360363" indent="0" algn="l" defTabSz="914400" rtl="0" eaLnBrk="1" latinLnBrk="0" hangingPunct="1">
              <a:lnSpc>
                <a:spcPts val="1200"/>
              </a:lnSpc>
              <a:spcBef>
                <a:spcPts val="0"/>
              </a:spcBef>
              <a:spcAft>
                <a:spcPts val="1000"/>
              </a:spcAft>
              <a:buClr>
                <a:schemeClr val="accent1"/>
              </a:buClr>
              <a:buFont typeface="Arial" panose="020B0604020202020204" pitchFamily="34" charset="0"/>
              <a:buNone/>
              <a:defRPr sz="800" kern="1200">
                <a:solidFill>
                  <a:schemeClr val="tx1">
                    <a:lumMod val="75000"/>
                    <a:lumOff val="25000"/>
                  </a:schemeClr>
                </a:solidFill>
                <a:latin typeface="+mn-lt"/>
                <a:ea typeface="+mn-ea"/>
                <a:cs typeface="+mn-cs"/>
              </a:defRPr>
            </a:lvl3pPr>
            <a:lvl4pPr marL="538162" indent="0" algn="l" defTabSz="914400" rtl="0" eaLnBrk="1" latinLnBrk="0" hangingPunct="1">
              <a:lnSpc>
                <a:spcPts val="1200"/>
              </a:lnSpc>
              <a:spcBef>
                <a:spcPts val="0"/>
              </a:spcBef>
              <a:spcAft>
                <a:spcPts val="1000"/>
              </a:spcAft>
              <a:buClr>
                <a:schemeClr val="accent1"/>
              </a:buClr>
              <a:buFont typeface="Arial" panose="020B0604020202020204" pitchFamily="34" charset="0"/>
              <a:buNone/>
              <a:defRPr sz="800" kern="1200">
                <a:solidFill>
                  <a:schemeClr val="tx1">
                    <a:lumMod val="75000"/>
                    <a:lumOff val="25000"/>
                  </a:schemeClr>
                </a:solidFill>
                <a:latin typeface="+mn-lt"/>
                <a:ea typeface="+mn-ea"/>
                <a:cs typeface="+mn-cs"/>
              </a:defRPr>
            </a:lvl4pPr>
            <a:lvl5pPr marL="717550" indent="0" algn="l" defTabSz="914400" rtl="0" eaLnBrk="1" latinLnBrk="0" hangingPunct="1">
              <a:lnSpc>
                <a:spcPts val="1200"/>
              </a:lnSpc>
              <a:spcBef>
                <a:spcPts val="0"/>
              </a:spcBef>
              <a:spcAft>
                <a:spcPts val="1000"/>
              </a:spcAft>
              <a:buClr>
                <a:schemeClr val="accent1"/>
              </a:buClr>
              <a:buFont typeface="Arial" panose="020B0604020202020204" pitchFamily="34" charset="0"/>
              <a:buNone/>
              <a:defRPr sz="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72D5E3"/>
              </a:buClr>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j-lt"/>
              <a:ea typeface="+mn-ea"/>
              <a:cs typeface="+mn-cs"/>
            </a:endParaRPr>
          </a:p>
        </p:txBody>
      </p:sp>
      <p:sp>
        <p:nvSpPr>
          <p:cNvPr id="9" name="TextBox 8">
            <a:extLst>
              <a:ext uri="{FF2B5EF4-FFF2-40B4-BE49-F238E27FC236}">
                <a16:creationId xmlns:a16="http://schemas.microsoft.com/office/drawing/2014/main" id="{36AEDE08-5DEA-2190-20E2-48E17FDFE075}"/>
              </a:ext>
            </a:extLst>
          </p:cNvPr>
          <p:cNvSpPr txBox="1"/>
          <p:nvPr/>
        </p:nvSpPr>
        <p:spPr>
          <a:xfrm>
            <a:off x="318052" y="437322"/>
            <a:ext cx="7165678" cy="6124754"/>
          </a:xfrm>
          <a:prstGeom prst="rect">
            <a:avLst/>
          </a:prstGeom>
          <a:noFill/>
        </p:spPr>
        <p:txBody>
          <a:bodyPr wrap="square" rtlCol="0">
            <a:spAutoFit/>
          </a:bodyPr>
          <a:lstStyle/>
          <a:p>
            <a:r>
              <a:rPr lang="en-PH" b="1" dirty="0">
                <a:solidFill>
                  <a:srgbClr val="FF0000"/>
                </a:solidFill>
              </a:rPr>
              <a:t>References</a:t>
            </a:r>
          </a:p>
          <a:p>
            <a:endParaRPr lang="en-PH" sz="1600" b="1" i="1" dirty="0">
              <a:solidFill>
                <a:srgbClr val="FF0000"/>
              </a:solidFill>
            </a:endParaRPr>
          </a:p>
          <a:p>
            <a:r>
              <a:rPr lang="en-PH" sz="1600" i="1" dirty="0"/>
              <a:t>Informer, ERP. “MODAF Framework - Standardized Enterprise Architecture.” ERP Information, 7 Feb. 2022, www.erp-information.com/modaf-framework?fbclid=IwAR0IZW05J-BmQeXOwL3gj1mwcH9DNJ0Ong0SachSglJ7HI1N0fTx8xOM3JU.</a:t>
            </a:r>
            <a:endParaRPr lang="en-PH" sz="1600" b="1" i="1" dirty="0">
              <a:solidFill>
                <a:srgbClr val="FF0000"/>
              </a:solidFill>
            </a:endParaRPr>
          </a:p>
          <a:p>
            <a:endParaRPr lang="en-PH" sz="1600" b="1" i="1" dirty="0">
              <a:solidFill>
                <a:srgbClr val="FF0000"/>
              </a:solidFill>
            </a:endParaRPr>
          </a:p>
          <a:p>
            <a:r>
              <a:rPr lang="en-US" sz="1600" i="1" dirty="0"/>
              <a:t>“What Is </a:t>
            </a:r>
            <a:r>
              <a:rPr lang="en-US" sz="1600" i="1" dirty="0" err="1"/>
              <a:t>DoDAF</a:t>
            </a:r>
            <a:r>
              <a:rPr lang="en-US" sz="1600" i="1" dirty="0"/>
              <a:t> Framework.” What Is </a:t>
            </a:r>
            <a:r>
              <a:rPr lang="en-US" sz="1600" i="1" dirty="0" err="1"/>
              <a:t>DoDAF</a:t>
            </a:r>
            <a:r>
              <a:rPr lang="en-US" sz="1600" i="1" dirty="0"/>
              <a:t> Framework, www.visual-paradigm.com/guide/enterprise-architecture/what-is-dodaf-framework/?fbclid=IwAR2MOcwu0R-Dwa5hMzeERJ28w3iJLC7TgMXihp3mPpNiBZias9I8nQ8P5wM. Accessed 15 Sept. 2022.</a:t>
            </a:r>
            <a:endParaRPr lang="en-PH" sz="1600" b="1" i="1" dirty="0">
              <a:solidFill>
                <a:srgbClr val="FF0000"/>
              </a:solidFill>
            </a:endParaRPr>
          </a:p>
          <a:p>
            <a:endParaRPr lang="en-PH" sz="1600" b="1" i="1" dirty="0">
              <a:solidFill>
                <a:srgbClr val="FF0000"/>
              </a:solidFill>
            </a:endParaRPr>
          </a:p>
          <a:p>
            <a:r>
              <a:rPr lang="en-US" sz="1600" i="1" dirty="0"/>
              <a:t>“Federal Enterprise Architecture - an Overview | ScienceDirect Topics.” Federal Enterprise Architecture - an Overview | ScienceDirect Topics, www.sciencedirect.com/topics/computer-science/federal-enterprise-architecture. Accessed 15 Sept. 2022.</a:t>
            </a:r>
            <a:endParaRPr lang="en-PH" sz="1600" b="1" i="1" dirty="0">
              <a:solidFill>
                <a:srgbClr val="FF0000"/>
              </a:solidFill>
            </a:endParaRPr>
          </a:p>
          <a:p>
            <a:endParaRPr lang="en-PH" sz="1600" b="1" i="1" dirty="0">
              <a:solidFill>
                <a:srgbClr val="FF0000"/>
              </a:solidFill>
            </a:endParaRPr>
          </a:p>
          <a:p>
            <a:r>
              <a:rPr lang="en-US" sz="1600" i="1" dirty="0"/>
              <a:t>“Introduction to Federal Enterprise Architecture (FEA) – BMC Software | Blogs.” BMC Blogs, 28 Aug. 2019, www.bmc.com/blogs/federal-enterprise-architecture-fea/?fbclid=IwAR3WHW5XlcmAiNdsfNhEBmOwvLXlatNm8RJsmMWMnDOSLS5x7dl7CKRStCE.</a:t>
            </a:r>
            <a:endParaRPr lang="en-PH" sz="1600" b="1" i="1" dirty="0">
              <a:solidFill>
                <a:srgbClr val="FF0000"/>
              </a:solidFill>
            </a:endParaRPr>
          </a:p>
          <a:p>
            <a:endParaRPr lang="en-PH" sz="1200" b="1" dirty="0">
              <a:solidFill>
                <a:srgbClr val="FF0000"/>
              </a:solidFill>
            </a:endParaRPr>
          </a:p>
        </p:txBody>
      </p:sp>
      <p:sp>
        <p:nvSpPr>
          <p:cNvPr id="10" name="TextBox 9">
            <a:extLst>
              <a:ext uri="{FF2B5EF4-FFF2-40B4-BE49-F238E27FC236}">
                <a16:creationId xmlns:a16="http://schemas.microsoft.com/office/drawing/2014/main" id="{BC4ACE7A-4B30-4058-705F-51EB89D5F325}"/>
              </a:ext>
            </a:extLst>
          </p:cNvPr>
          <p:cNvSpPr txBox="1"/>
          <p:nvPr/>
        </p:nvSpPr>
        <p:spPr>
          <a:xfrm>
            <a:off x="8759687" y="4367480"/>
            <a:ext cx="5830956" cy="1323439"/>
          </a:xfrm>
          <a:prstGeom prst="rect">
            <a:avLst/>
          </a:prstGeom>
          <a:noFill/>
        </p:spPr>
        <p:txBody>
          <a:bodyPr wrap="square" rtlCol="0">
            <a:spAutoFit/>
          </a:bodyPr>
          <a:lstStyle/>
          <a:p>
            <a:pPr algn="ctr"/>
            <a:r>
              <a:rPr lang="en-PH" sz="8000" dirty="0">
                <a:solidFill>
                  <a:schemeClr val="bg1"/>
                </a:solidFill>
              </a:rPr>
              <a:t>Thank you. </a:t>
            </a:r>
          </a:p>
        </p:txBody>
      </p:sp>
    </p:spTree>
    <p:extLst>
      <p:ext uri="{BB962C8B-B14F-4D97-AF65-F5344CB8AC3E}">
        <p14:creationId xmlns:p14="http://schemas.microsoft.com/office/powerpoint/2010/main" val="422378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37FF5FC3-6C58-4BC4-B001-7D3EF1D025A7}"/>
              </a:ext>
            </a:extLst>
          </p:cNvPr>
          <p:cNvSpPr>
            <a:spLocks noGrp="1"/>
          </p:cNvSpPr>
          <p:nvPr>
            <p:ph type="title"/>
          </p:nvPr>
        </p:nvSpPr>
        <p:spPr/>
        <p:txBody>
          <a:bodyPr/>
          <a:lstStyle/>
          <a:p>
            <a:r>
              <a:rPr lang="en-US" dirty="0"/>
              <a:t>Front cover</a:t>
            </a:r>
          </a:p>
        </p:txBody>
      </p:sp>
      <p:pic>
        <p:nvPicPr>
          <p:cNvPr id="13" name="Picture Placeholder 12" descr="Building Staircase">
            <a:extLst>
              <a:ext uri="{FF2B5EF4-FFF2-40B4-BE49-F238E27FC236}">
                <a16:creationId xmlns:a16="http://schemas.microsoft.com/office/drawing/2014/main" id="{C0D14591-01BF-C54A-921C-0CCEFC7F58B5}"/>
              </a:ext>
            </a:extLst>
          </p:cNvPr>
          <p:cNvPicPr>
            <a:picLocks noGrp="1" noChangeAspect="1"/>
          </p:cNvPicPr>
          <p:nvPr>
            <p:ph type="pic" sz="quarter" idx="10"/>
          </p:nvPr>
        </p:nvPicPr>
        <p:blipFill>
          <a:blip r:embed="rId2">
            <a:duotone>
              <a:prstClr val="black"/>
              <a:schemeClr val="accent3">
                <a:tint val="45000"/>
                <a:satMod val="400000"/>
              </a:schemeClr>
            </a:duotone>
            <a:alphaModFix amt="40000"/>
          </a:blip>
          <a:srcRect l="11062" r="11062"/>
          <a:stretch>
            <a:fillRect/>
          </a:stretch>
        </p:blipFill>
        <p:spPr/>
      </p:pic>
      <p:sp>
        <p:nvSpPr>
          <p:cNvPr id="10" name="Title 52">
            <a:extLst>
              <a:ext uri="{FF2B5EF4-FFF2-40B4-BE49-F238E27FC236}">
                <a16:creationId xmlns:a16="http://schemas.microsoft.com/office/drawing/2014/main" id="{B8289FBC-FFC6-C445-A948-3544F4B9AAE1}"/>
              </a:ext>
            </a:extLst>
          </p:cNvPr>
          <p:cNvSpPr txBox="1">
            <a:spLocks/>
          </p:cNvSpPr>
          <p:nvPr/>
        </p:nvSpPr>
        <p:spPr>
          <a:xfrm>
            <a:off x="8080374" y="0"/>
            <a:ext cx="6969325" cy="5964886"/>
          </a:xfrm>
          <a:prstGeom prst="rect">
            <a:avLst/>
          </a:prstGeom>
          <a:noFill/>
        </p:spPr>
        <p:txBody>
          <a:bodyPr anchor="ctr"/>
          <a:lst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a:lstStyle>
          <a:p>
            <a:pPr algn="ctr"/>
            <a:r>
              <a:rPr lang="en-US" sz="6000" dirty="0">
                <a:solidFill>
                  <a:schemeClr val="bg1"/>
                </a:solidFill>
              </a:rPr>
              <a:t>ARCHITECTURE FRAMEWORK </a:t>
            </a:r>
          </a:p>
        </p:txBody>
      </p:sp>
      <p:sp>
        <p:nvSpPr>
          <p:cNvPr id="26" name="Text Placeholder 25">
            <a:extLst>
              <a:ext uri="{FF2B5EF4-FFF2-40B4-BE49-F238E27FC236}">
                <a16:creationId xmlns:a16="http://schemas.microsoft.com/office/drawing/2014/main" id="{0F6BEE92-9C20-CE4B-8CCE-D7664970B786}"/>
              </a:ext>
            </a:extLst>
          </p:cNvPr>
          <p:cNvSpPr>
            <a:spLocks noGrp="1"/>
          </p:cNvSpPr>
          <p:nvPr>
            <p:ph type="body" sz="quarter" idx="12"/>
          </p:nvPr>
        </p:nvSpPr>
        <p:spPr/>
        <p:txBody>
          <a:bodyPr/>
          <a:lstStyle/>
          <a:p>
            <a:pPr algn="ctr"/>
            <a:r>
              <a:rPr lang="en-US" b="1" dirty="0"/>
              <a:t>STORY 1</a:t>
            </a:r>
            <a:r>
              <a:rPr lang="en-US" dirty="0"/>
              <a:t> – </a:t>
            </a:r>
            <a:r>
              <a:rPr lang="en-US" dirty="0" err="1"/>
              <a:t>MoDAF</a:t>
            </a:r>
            <a:endParaRPr lang="en-US" dirty="0"/>
          </a:p>
          <a:p>
            <a:pPr algn="ctr"/>
            <a:r>
              <a:rPr lang="en-US" b="1" dirty="0"/>
              <a:t>STORY 2</a:t>
            </a:r>
            <a:r>
              <a:rPr lang="en-US" dirty="0"/>
              <a:t> – </a:t>
            </a:r>
            <a:r>
              <a:rPr lang="en-US" dirty="0" err="1"/>
              <a:t>DoDAF</a:t>
            </a:r>
            <a:endParaRPr lang="en-US" dirty="0"/>
          </a:p>
          <a:p>
            <a:pPr algn="ctr"/>
            <a:r>
              <a:rPr lang="en-US" b="1" dirty="0"/>
              <a:t>STORY 3</a:t>
            </a:r>
            <a:r>
              <a:rPr lang="en-US" dirty="0"/>
              <a:t> – FEA</a:t>
            </a:r>
          </a:p>
        </p:txBody>
      </p:sp>
    </p:spTree>
    <p:extLst>
      <p:ext uri="{BB962C8B-B14F-4D97-AF65-F5344CB8AC3E}">
        <p14:creationId xmlns:p14="http://schemas.microsoft.com/office/powerpoint/2010/main" val="2708683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759AE46-436E-FD46-91D5-A1602809A7B0}"/>
              </a:ext>
            </a:extLst>
          </p:cNvPr>
          <p:cNvSpPr>
            <a:spLocks noGrp="1"/>
          </p:cNvSpPr>
          <p:nvPr>
            <p:ph type="title"/>
          </p:nvPr>
        </p:nvSpPr>
        <p:spPr/>
        <p:txBody>
          <a:bodyPr>
            <a:noAutofit/>
          </a:bodyPr>
          <a:lstStyle/>
          <a:p>
            <a:r>
              <a:rPr lang="en-US" sz="4800" dirty="0" err="1"/>
              <a:t>MoDAF</a:t>
            </a:r>
            <a:r>
              <a:rPr lang="en-US" sz="4800" dirty="0"/>
              <a:t> Framework</a:t>
            </a:r>
          </a:p>
        </p:txBody>
      </p:sp>
      <p:sp>
        <p:nvSpPr>
          <p:cNvPr id="20" name="Text Placeholder 19">
            <a:extLst>
              <a:ext uri="{FF2B5EF4-FFF2-40B4-BE49-F238E27FC236}">
                <a16:creationId xmlns:a16="http://schemas.microsoft.com/office/drawing/2014/main" id="{291AF6B3-2C10-8F49-BC32-1A0633437A2C}"/>
              </a:ext>
            </a:extLst>
          </p:cNvPr>
          <p:cNvSpPr>
            <a:spLocks noGrp="1"/>
          </p:cNvSpPr>
          <p:nvPr>
            <p:ph type="body" sz="quarter" idx="16"/>
          </p:nvPr>
        </p:nvSpPr>
        <p:spPr/>
        <p:txBody>
          <a:bodyPr/>
          <a:lstStyle/>
          <a:p>
            <a:r>
              <a:rPr lang="en-US" dirty="0"/>
              <a:t>1</a:t>
            </a:r>
          </a:p>
        </p:txBody>
      </p:sp>
      <p:sp>
        <p:nvSpPr>
          <p:cNvPr id="19" name="Text Placeholder 18">
            <a:extLst>
              <a:ext uri="{FF2B5EF4-FFF2-40B4-BE49-F238E27FC236}">
                <a16:creationId xmlns:a16="http://schemas.microsoft.com/office/drawing/2014/main" id="{63005572-D337-B54A-9835-6FE866D4BAFB}"/>
              </a:ext>
            </a:extLst>
          </p:cNvPr>
          <p:cNvSpPr>
            <a:spLocks noGrp="1"/>
          </p:cNvSpPr>
          <p:nvPr>
            <p:ph type="body" sz="quarter" idx="15"/>
          </p:nvPr>
        </p:nvSpPr>
        <p:spPr/>
        <p:txBody>
          <a:bodyPr numCol="1">
            <a:normAutofit/>
          </a:bodyPr>
          <a:lstStyle/>
          <a:p>
            <a:r>
              <a:rPr lang="en-US" sz="2400" dirty="0"/>
              <a:t>MODAF Framework is an architecture framework that defines a standardized way of conducting enterprise architecture. The framework was developed by the UK Ministry of Defense and is used by both the public and private sectors. It provides a way for organizations to design, plan, implement, and govern information systems.</a:t>
            </a:r>
          </a:p>
          <a:p>
            <a:r>
              <a:rPr lang="en-US" sz="2400" dirty="0"/>
              <a:t>MODAF Framework provides businesses with a standardized way of conducting enterprise architecture. This framework defines a methodology for designing, planning, implementing, and governing information systems. As a result, organizations can save time and money by using it instead of starting from scratch.</a:t>
            </a:r>
          </a:p>
          <a:p>
            <a:r>
              <a:rPr lang="en-US" sz="2400" dirty="0"/>
              <a:t>MODAF was created by the UK Ministry of </a:t>
            </a:r>
            <a:r>
              <a:rPr lang="en-US" sz="2400" dirty="0" err="1"/>
              <a:t>Defence</a:t>
            </a:r>
            <a:r>
              <a:rPr lang="en-US" sz="2400" dirty="0"/>
              <a:t> and is used extensively by the British MOD and other government agencies. The private sector has also adopted it for use in various industries.</a:t>
            </a:r>
          </a:p>
        </p:txBody>
      </p:sp>
      <p:sp>
        <p:nvSpPr>
          <p:cNvPr id="4" name="Slide Number Placeholder 3">
            <a:extLst>
              <a:ext uri="{FF2B5EF4-FFF2-40B4-BE49-F238E27FC236}">
                <a16:creationId xmlns:a16="http://schemas.microsoft.com/office/drawing/2014/main" id="{3C356D79-8A64-944F-A378-FD0655E6E76F}"/>
              </a:ext>
            </a:extLst>
          </p:cNvPr>
          <p:cNvSpPr>
            <a:spLocks noGrp="1"/>
          </p:cNvSpPr>
          <p:nvPr>
            <p:ph type="sldNum" sz="quarter" idx="11"/>
          </p:nvPr>
        </p:nvSpPr>
        <p:spPr/>
        <p:txBody>
          <a:bodyPr/>
          <a:lstStyle/>
          <a:p>
            <a:fld id="{CB2079F2-58AF-ED44-82D7-E04B2F6FD686}" type="slidenum">
              <a:rPr lang="en-US" smtClean="0"/>
              <a:pPr/>
              <a:t>3</a:t>
            </a:fld>
            <a:endParaRPr lang="en-US" dirty="0"/>
          </a:p>
        </p:txBody>
      </p:sp>
      <p:pic>
        <p:nvPicPr>
          <p:cNvPr id="13" name="Picture Placeholder 12">
            <a:extLst>
              <a:ext uri="{FF2B5EF4-FFF2-40B4-BE49-F238E27FC236}">
                <a16:creationId xmlns:a16="http://schemas.microsoft.com/office/drawing/2014/main" id="{2597E457-3708-AFF5-5985-B9E40E46DC3F}"/>
              </a:ext>
            </a:extLst>
          </p:cNvPr>
          <p:cNvPicPr>
            <a:picLocks noGrp="1" noChangeAspect="1"/>
          </p:cNvPicPr>
          <p:nvPr>
            <p:ph type="pic" sz="quarter" idx="13"/>
          </p:nvPr>
        </p:nvPicPr>
        <p:blipFill rotWithShape="1">
          <a:blip r:embed="rId2"/>
          <a:srcRect l="-490" t="3603" r="-490" b="3603"/>
          <a:stretch/>
        </p:blipFill>
        <p:spPr>
          <a:xfrm>
            <a:off x="415868" y="1404337"/>
            <a:ext cx="6943344" cy="7819176"/>
          </a:xfrm>
        </p:spPr>
      </p:pic>
    </p:spTree>
    <p:extLst>
      <p:ext uri="{BB962C8B-B14F-4D97-AF65-F5344CB8AC3E}">
        <p14:creationId xmlns:p14="http://schemas.microsoft.com/office/powerpoint/2010/main" val="3156811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B9437BA-2A1D-8148-8ACC-5EC0B9043768}"/>
              </a:ext>
            </a:extLst>
          </p:cNvPr>
          <p:cNvSpPr>
            <a:spLocks noGrp="1"/>
          </p:cNvSpPr>
          <p:nvPr>
            <p:ph type="title"/>
          </p:nvPr>
        </p:nvSpPr>
        <p:spPr/>
        <p:txBody>
          <a:bodyPr>
            <a:noAutofit/>
          </a:bodyPr>
          <a:lstStyle/>
          <a:p>
            <a:r>
              <a:rPr lang="en-US" sz="4800" dirty="0" err="1"/>
              <a:t>MoDAF</a:t>
            </a:r>
            <a:r>
              <a:rPr lang="en-US" sz="4800" dirty="0"/>
              <a:t> Framework</a:t>
            </a:r>
          </a:p>
        </p:txBody>
      </p:sp>
      <p:sp>
        <p:nvSpPr>
          <p:cNvPr id="35" name="Text Placeholder 34">
            <a:extLst>
              <a:ext uri="{FF2B5EF4-FFF2-40B4-BE49-F238E27FC236}">
                <a16:creationId xmlns:a16="http://schemas.microsoft.com/office/drawing/2014/main" id="{AEF0CDDD-DC1F-E240-B585-9D2AD0DE2B9D}"/>
              </a:ext>
            </a:extLst>
          </p:cNvPr>
          <p:cNvSpPr>
            <a:spLocks noGrp="1"/>
          </p:cNvSpPr>
          <p:nvPr>
            <p:ph type="body" sz="quarter" idx="16"/>
          </p:nvPr>
        </p:nvSpPr>
        <p:spPr/>
        <p:txBody>
          <a:bodyPr/>
          <a:lstStyle/>
          <a:p>
            <a:r>
              <a:rPr lang="en-US" dirty="0"/>
              <a:t>1</a:t>
            </a:r>
          </a:p>
        </p:txBody>
      </p:sp>
      <p:sp>
        <p:nvSpPr>
          <p:cNvPr id="15" name="Text Placeholder 14">
            <a:extLst>
              <a:ext uri="{FF2B5EF4-FFF2-40B4-BE49-F238E27FC236}">
                <a16:creationId xmlns:a16="http://schemas.microsoft.com/office/drawing/2014/main" id="{6F6F4AB0-30FD-F04F-85EA-DA7BAEFAD216}"/>
              </a:ext>
            </a:extLst>
          </p:cNvPr>
          <p:cNvSpPr>
            <a:spLocks noGrp="1"/>
          </p:cNvSpPr>
          <p:nvPr>
            <p:ph type="body" sz="quarter" idx="26"/>
          </p:nvPr>
        </p:nvSpPr>
        <p:spPr/>
        <p:txBody>
          <a:bodyPr/>
          <a:lstStyle/>
          <a:p>
            <a:r>
              <a:rPr lang="en-US" dirty="0"/>
              <a:t>FIVE CORE ELEMENTS</a:t>
            </a:r>
          </a:p>
        </p:txBody>
      </p:sp>
      <p:sp>
        <p:nvSpPr>
          <p:cNvPr id="34" name="Text Placeholder 33">
            <a:extLst>
              <a:ext uri="{FF2B5EF4-FFF2-40B4-BE49-F238E27FC236}">
                <a16:creationId xmlns:a16="http://schemas.microsoft.com/office/drawing/2014/main" id="{38F8A3FB-45DC-D849-9351-BB6E92CE2C0E}"/>
              </a:ext>
            </a:extLst>
          </p:cNvPr>
          <p:cNvSpPr>
            <a:spLocks noGrp="1"/>
          </p:cNvSpPr>
          <p:nvPr>
            <p:ph type="body" sz="quarter" idx="15"/>
          </p:nvPr>
        </p:nvSpPr>
        <p:spPr/>
        <p:txBody>
          <a:bodyPr numCol="1"/>
          <a:lstStyle/>
          <a:p>
            <a:r>
              <a:rPr lang="en-US" sz="1500" b="1" dirty="0">
                <a:solidFill>
                  <a:srgbClr val="68CFF5"/>
                </a:solidFill>
              </a:rPr>
              <a:t>Collaboration</a:t>
            </a:r>
          </a:p>
          <a:p>
            <a:r>
              <a:rPr lang="en-US" sz="1500" dirty="0"/>
              <a:t>It enables collaboration between business and IT teams, which is essential for successful enterprise architecture projects. </a:t>
            </a:r>
          </a:p>
          <a:p>
            <a:br>
              <a:rPr lang="en-US" sz="1500" dirty="0"/>
            </a:br>
            <a:r>
              <a:rPr lang="en-US" sz="1500" b="1" dirty="0">
                <a:solidFill>
                  <a:srgbClr val="FFDF58"/>
                </a:solidFill>
              </a:rPr>
              <a:t>Governance</a:t>
            </a:r>
          </a:p>
          <a:p>
            <a:r>
              <a:rPr lang="en-US" sz="1500" dirty="0"/>
              <a:t>It provides a governance model that ensures the quality and integrity of the architecture. The framework defines a set of processes and procedures for managing MODAF projects, which helps ensure that the architecture meets the organization’s business needs.</a:t>
            </a:r>
            <a:br>
              <a:rPr lang="en-US" sz="1500" dirty="0"/>
            </a:br>
            <a:endParaRPr lang="en-US" sz="1500" dirty="0"/>
          </a:p>
          <a:p>
            <a:r>
              <a:rPr lang="en-US" sz="1500" b="1" dirty="0">
                <a:solidFill>
                  <a:srgbClr val="7ED956"/>
                </a:solidFill>
              </a:rPr>
              <a:t>Reusability</a:t>
            </a:r>
          </a:p>
          <a:p>
            <a:r>
              <a:rPr lang="en-US" sz="1500" dirty="0"/>
              <a:t>It promotes reuse by ensuring that MOD architecture is based on reusable components. This helps to reduce costs and boost efficiency in MOD projects. </a:t>
            </a:r>
          </a:p>
          <a:p>
            <a:endParaRPr lang="en-US" dirty="0"/>
          </a:p>
        </p:txBody>
      </p:sp>
      <p:sp>
        <p:nvSpPr>
          <p:cNvPr id="33" name="Text Placeholder 32">
            <a:extLst>
              <a:ext uri="{FF2B5EF4-FFF2-40B4-BE49-F238E27FC236}">
                <a16:creationId xmlns:a16="http://schemas.microsoft.com/office/drawing/2014/main" id="{73809FD6-F4D4-B140-ADA6-BC8E541A63B4}"/>
              </a:ext>
            </a:extLst>
          </p:cNvPr>
          <p:cNvSpPr>
            <a:spLocks noGrp="1"/>
          </p:cNvSpPr>
          <p:nvPr>
            <p:ph type="body" sz="quarter" idx="14"/>
          </p:nvPr>
        </p:nvSpPr>
        <p:spPr/>
        <p:txBody>
          <a:bodyPr>
            <a:normAutofit fontScale="92500"/>
          </a:bodyPr>
          <a:lstStyle/>
          <a:p>
            <a:r>
              <a:rPr lang="en-US" sz="1700" b="1" dirty="0">
                <a:solidFill>
                  <a:srgbClr val="F88E8F"/>
                </a:solidFill>
              </a:rPr>
              <a:t>Flexibility</a:t>
            </a:r>
          </a:p>
          <a:p>
            <a:r>
              <a:rPr lang="en-US" sz="1700" dirty="0"/>
              <a:t>It is a flexible framework that can be applied to any organization and scaled up or down. It provides an adaptable approach for defining, designing, implementing, and governing information systems.</a:t>
            </a:r>
          </a:p>
          <a:p>
            <a:endParaRPr lang="en-US" sz="1700" dirty="0"/>
          </a:p>
          <a:p>
            <a:r>
              <a:rPr lang="en-US" sz="1700" b="1" dirty="0">
                <a:solidFill>
                  <a:srgbClr val="5CE1E7"/>
                </a:solidFill>
              </a:rPr>
              <a:t>Standardization</a:t>
            </a:r>
          </a:p>
          <a:p>
            <a:r>
              <a:rPr lang="en-US" sz="1700" dirty="0"/>
              <a:t>It provides a standardized way of conducting enterprise architecture, enabling organizations to share information and best practices.</a:t>
            </a:r>
          </a:p>
          <a:p>
            <a:endParaRPr lang="en-US" sz="1600" dirty="0"/>
          </a:p>
        </p:txBody>
      </p:sp>
      <p:sp>
        <p:nvSpPr>
          <p:cNvPr id="4" name="Slide Number Placeholder 3">
            <a:extLst>
              <a:ext uri="{FF2B5EF4-FFF2-40B4-BE49-F238E27FC236}">
                <a16:creationId xmlns:a16="http://schemas.microsoft.com/office/drawing/2014/main" id="{DF7B9793-9DAB-0A41-A376-B5495BAD1087}"/>
              </a:ext>
            </a:extLst>
          </p:cNvPr>
          <p:cNvSpPr>
            <a:spLocks noGrp="1"/>
          </p:cNvSpPr>
          <p:nvPr>
            <p:ph type="sldNum" sz="quarter" idx="11"/>
          </p:nvPr>
        </p:nvSpPr>
        <p:spPr/>
        <p:txBody>
          <a:bodyPr/>
          <a:lstStyle/>
          <a:p>
            <a:fld id="{CB2079F2-58AF-ED44-82D7-E04B2F6FD686}" type="slidenum">
              <a:rPr lang="en-US" smtClean="0"/>
              <a:pPr/>
              <a:t>4</a:t>
            </a:fld>
            <a:endParaRPr lang="en-US" dirty="0"/>
          </a:p>
        </p:txBody>
      </p:sp>
      <p:pic>
        <p:nvPicPr>
          <p:cNvPr id="8" name="Picture Placeholder 7">
            <a:extLst>
              <a:ext uri="{FF2B5EF4-FFF2-40B4-BE49-F238E27FC236}">
                <a16:creationId xmlns:a16="http://schemas.microsoft.com/office/drawing/2014/main" id="{7AA3290E-31C2-895B-FC60-8E253E72D594}"/>
              </a:ext>
            </a:extLst>
          </p:cNvPr>
          <p:cNvPicPr>
            <a:picLocks noGrp="1" noChangeAspect="1"/>
          </p:cNvPicPr>
          <p:nvPr>
            <p:ph type="pic" sz="quarter" idx="13"/>
          </p:nvPr>
        </p:nvPicPr>
        <p:blipFill rotWithShape="1">
          <a:blip r:embed="rId2"/>
          <a:srcRect t="612" b="4574"/>
          <a:stretch/>
        </p:blipFill>
        <p:spPr>
          <a:xfrm>
            <a:off x="415868" y="1932206"/>
            <a:ext cx="6835538" cy="3447444"/>
          </a:xfrm>
        </p:spPr>
      </p:pic>
      <p:sp>
        <p:nvSpPr>
          <p:cNvPr id="11" name="Text Placeholder 33">
            <a:extLst>
              <a:ext uri="{FF2B5EF4-FFF2-40B4-BE49-F238E27FC236}">
                <a16:creationId xmlns:a16="http://schemas.microsoft.com/office/drawing/2014/main" id="{404C3BCA-0331-C38C-441C-DF3731CB15DB}"/>
              </a:ext>
            </a:extLst>
          </p:cNvPr>
          <p:cNvSpPr txBox="1">
            <a:spLocks/>
          </p:cNvSpPr>
          <p:nvPr/>
        </p:nvSpPr>
        <p:spPr>
          <a:xfrm>
            <a:off x="7772399" y="5437407"/>
            <a:ext cx="7607969" cy="3722688"/>
          </a:xfrm>
          <a:prstGeom prst="rect">
            <a:avLst/>
          </a:prstGeom>
        </p:spPr>
        <p:txBody>
          <a:bodyPr vert="horz" lIns="91440" tIns="45720" rIns="91440" bIns="45720" numCol="1" spcCol="182880" rtlCol="0">
            <a:normAutofit/>
          </a:bodyPr>
          <a:lstStyle>
            <a:lvl1pPr marL="0" marR="0" indent="0" algn="l" defTabSz="1341150" rtl="0" eaLnBrk="1" fontAlgn="auto" latinLnBrk="0" hangingPunct="1">
              <a:lnSpc>
                <a:spcPct val="130000"/>
              </a:lnSpc>
              <a:spcBef>
                <a:spcPts val="1467"/>
              </a:spcBef>
              <a:spcAft>
                <a:spcPts val="0"/>
              </a:spcAft>
              <a:buClrTx/>
              <a:buSzTx/>
              <a:buFont typeface="Arial" panose="020B0604020202020204" pitchFamily="34" charset="0"/>
              <a:buNone/>
              <a:tabLst/>
              <a:defRPr sz="1400"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160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1400"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120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120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a:lstStyle>
          <a:p>
            <a:r>
              <a:rPr lang="en-US" sz="2400" b="1" dirty="0">
                <a:solidFill>
                  <a:schemeClr val="accent2">
                    <a:lumMod val="50000"/>
                  </a:schemeClr>
                </a:solidFill>
              </a:rPr>
              <a:t>Meta-models core elements</a:t>
            </a:r>
            <a:br>
              <a:rPr lang="en-US" sz="2400" dirty="0"/>
            </a:br>
            <a:r>
              <a:rPr lang="en-US" sz="2400" dirty="0"/>
              <a:t>-System</a:t>
            </a:r>
            <a:br>
              <a:rPr lang="en-US" sz="2400" dirty="0"/>
            </a:br>
            <a:r>
              <a:rPr lang="en-US" sz="2400" dirty="0"/>
              <a:t>-Process</a:t>
            </a:r>
            <a:br>
              <a:rPr lang="en-US" sz="2400" dirty="0"/>
            </a:br>
            <a:r>
              <a:rPr lang="en-US" sz="2400" dirty="0"/>
              <a:t>-Products</a:t>
            </a:r>
            <a:br>
              <a:rPr lang="en-US" sz="2400" dirty="0"/>
            </a:br>
            <a:r>
              <a:rPr lang="en-US" sz="2400" dirty="0"/>
              <a:t>-Data</a:t>
            </a:r>
            <a:br>
              <a:rPr lang="en-US" sz="2400" dirty="0"/>
            </a:br>
            <a:r>
              <a:rPr lang="en-US" sz="2400" dirty="0"/>
              <a:t>-Organization</a:t>
            </a:r>
            <a:br>
              <a:rPr lang="en-US" sz="2400" dirty="0"/>
            </a:br>
            <a:r>
              <a:rPr lang="en-US" sz="2400" dirty="0"/>
              <a:t>-Model</a:t>
            </a:r>
          </a:p>
        </p:txBody>
      </p:sp>
    </p:spTree>
    <p:extLst>
      <p:ext uri="{BB962C8B-B14F-4D97-AF65-F5344CB8AC3E}">
        <p14:creationId xmlns:p14="http://schemas.microsoft.com/office/powerpoint/2010/main" val="2333395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B9437BA-2A1D-8148-8ACC-5EC0B9043768}"/>
              </a:ext>
            </a:extLst>
          </p:cNvPr>
          <p:cNvSpPr>
            <a:spLocks noGrp="1"/>
          </p:cNvSpPr>
          <p:nvPr>
            <p:ph type="title"/>
          </p:nvPr>
        </p:nvSpPr>
        <p:spPr/>
        <p:txBody>
          <a:bodyPr>
            <a:noAutofit/>
          </a:bodyPr>
          <a:lstStyle/>
          <a:p>
            <a:r>
              <a:rPr lang="en-US" sz="4800" dirty="0" err="1"/>
              <a:t>MoDAF</a:t>
            </a:r>
            <a:r>
              <a:rPr lang="en-US" sz="4800" dirty="0"/>
              <a:t> Framework</a:t>
            </a:r>
          </a:p>
        </p:txBody>
      </p:sp>
      <p:sp>
        <p:nvSpPr>
          <p:cNvPr id="35" name="Text Placeholder 34">
            <a:extLst>
              <a:ext uri="{FF2B5EF4-FFF2-40B4-BE49-F238E27FC236}">
                <a16:creationId xmlns:a16="http://schemas.microsoft.com/office/drawing/2014/main" id="{AEF0CDDD-DC1F-E240-B585-9D2AD0DE2B9D}"/>
              </a:ext>
            </a:extLst>
          </p:cNvPr>
          <p:cNvSpPr>
            <a:spLocks noGrp="1"/>
          </p:cNvSpPr>
          <p:nvPr>
            <p:ph type="body" sz="quarter" idx="16"/>
          </p:nvPr>
        </p:nvSpPr>
        <p:spPr/>
        <p:txBody>
          <a:bodyPr/>
          <a:lstStyle/>
          <a:p>
            <a:r>
              <a:rPr lang="en-US" dirty="0"/>
              <a:t>1</a:t>
            </a:r>
          </a:p>
        </p:txBody>
      </p:sp>
      <p:sp>
        <p:nvSpPr>
          <p:cNvPr id="15" name="Text Placeholder 14">
            <a:extLst>
              <a:ext uri="{FF2B5EF4-FFF2-40B4-BE49-F238E27FC236}">
                <a16:creationId xmlns:a16="http://schemas.microsoft.com/office/drawing/2014/main" id="{6F6F4AB0-30FD-F04F-85EA-DA7BAEFAD216}"/>
              </a:ext>
            </a:extLst>
          </p:cNvPr>
          <p:cNvSpPr>
            <a:spLocks noGrp="1"/>
          </p:cNvSpPr>
          <p:nvPr>
            <p:ph type="body" sz="quarter" idx="26"/>
          </p:nvPr>
        </p:nvSpPr>
        <p:spPr>
          <a:xfrm>
            <a:off x="914401" y="1427747"/>
            <a:ext cx="3392555" cy="210338"/>
          </a:xfrm>
        </p:spPr>
        <p:txBody>
          <a:bodyPr/>
          <a:lstStyle/>
          <a:p>
            <a:r>
              <a:rPr lang="en-US" dirty="0"/>
              <a:t>STEPS OF MODAF’S PROCESS</a:t>
            </a:r>
          </a:p>
        </p:txBody>
      </p:sp>
      <p:sp>
        <p:nvSpPr>
          <p:cNvPr id="34" name="Text Placeholder 33">
            <a:extLst>
              <a:ext uri="{FF2B5EF4-FFF2-40B4-BE49-F238E27FC236}">
                <a16:creationId xmlns:a16="http://schemas.microsoft.com/office/drawing/2014/main" id="{38F8A3FB-45DC-D849-9351-BB6E92CE2C0E}"/>
              </a:ext>
            </a:extLst>
          </p:cNvPr>
          <p:cNvSpPr>
            <a:spLocks noGrp="1"/>
          </p:cNvSpPr>
          <p:nvPr>
            <p:ph type="body" sz="quarter" idx="15"/>
          </p:nvPr>
        </p:nvSpPr>
        <p:spPr>
          <a:xfrm>
            <a:off x="7772400" y="311727"/>
            <a:ext cx="7607970" cy="9024361"/>
          </a:xfrm>
        </p:spPr>
        <p:txBody>
          <a:bodyPr numCol="1">
            <a:normAutofit fontScale="92500" lnSpcReduction="20000"/>
          </a:bodyPr>
          <a:lstStyle/>
          <a:p>
            <a:r>
              <a:rPr lang="en-US" sz="1600" b="1" dirty="0"/>
              <a:t>Process identification</a:t>
            </a:r>
          </a:p>
          <a:p>
            <a:r>
              <a:rPr lang="en-US" sz="1600" dirty="0"/>
              <a:t>The first step in this process is to identify a small set of techniques that can be used to create a proof of concept. Once this has been achieved, the organization can model its business processes using MODAF.</a:t>
            </a:r>
          </a:p>
          <a:p>
            <a:r>
              <a:rPr lang="en-US" sz="1600" b="1" dirty="0"/>
              <a:t>Needs assessment</a:t>
            </a:r>
          </a:p>
          <a:p>
            <a:r>
              <a:rPr lang="en-US" sz="1600" dirty="0"/>
              <a:t>Each project begins with a needs assessment that identifies the business requirements for modeling processes.</a:t>
            </a:r>
          </a:p>
          <a:p>
            <a:r>
              <a:rPr lang="en-US" sz="1600" dirty="0"/>
              <a:t>The MOD Architecture is used to model all MOD processes, so there must be a clear requirement for this architecture before any work begins.</a:t>
            </a:r>
          </a:p>
          <a:p>
            <a:r>
              <a:rPr lang="en-US" sz="1600" b="1" dirty="0"/>
              <a:t>Solution development</a:t>
            </a:r>
          </a:p>
          <a:p>
            <a:r>
              <a:rPr lang="en-US" sz="1600" dirty="0"/>
              <a:t>MODAF’s process modeling and design tools can develop a solution that meets the business requirements and complies with MODAF architecture standards.</a:t>
            </a:r>
          </a:p>
          <a:p>
            <a:r>
              <a:rPr lang="en-US" sz="1600" b="1" dirty="0"/>
              <a:t>Solution validation</a:t>
            </a:r>
          </a:p>
          <a:p>
            <a:r>
              <a:rPr lang="en-US" sz="1600" dirty="0"/>
              <a:t>The solution is validated against MODAF’s process and product models in this step. This ensures that it meets all requirements and is consistent with MODAF’s standards.</a:t>
            </a:r>
          </a:p>
          <a:p>
            <a:r>
              <a:rPr lang="en-US" sz="1600" b="1" dirty="0"/>
              <a:t>Implementation</a:t>
            </a:r>
          </a:p>
          <a:p>
            <a:r>
              <a:rPr lang="en-US" sz="1600" dirty="0"/>
              <a:t>In the MODAF implementation phase, the MOD processes and MOD products are put into place. The MOD architecture is used to model all processes and products. This means that there must be a clear requirement for this type of architecture before any work begins.</a:t>
            </a:r>
          </a:p>
          <a:p>
            <a:r>
              <a:rPr lang="en-US" sz="1600" b="1" dirty="0"/>
              <a:t>Evaluation</a:t>
            </a:r>
          </a:p>
          <a:p>
            <a:r>
              <a:rPr lang="en-US" sz="1600" dirty="0"/>
              <a:t>After implementing MOD products and processes, you must evaluate whether they meet the business requirements. MODAF provides many tools for evaluation, including process performance measurement and product conformity assessment.</a:t>
            </a:r>
          </a:p>
          <a:p>
            <a:endParaRPr lang="en-US" dirty="0"/>
          </a:p>
        </p:txBody>
      </p:sp>
      <p:sp>
        <p:nvSpPr>
          <p:cNvPr id="4" name="Slide Number Placeholder 3">
            <a:extLst>
              <a:ext uri="{FF2B5EF4-FFF2-40B4-BE49-F238E27FC236}">
                <a16:creationId xmlns:a16="http://schemas.microsoft.com/office/drawing/2014/main" id="{DF7B9793-9DAB-0A41-A376-B5495BAD1087}"/>
              </a:ext>
            </a:extLst>
          </p:cNvPr>
          <p:cNvSpPr>
            <a:spLocks noGrp="1"/>
          </p:cNvSpPr>
          <p:nvPr>
            <p:ph type="sldNum" sz="quarter" idx="11"/>
          </p:nvPr>
        </p:nvSpPr>
        <p:spPr/>
        <p:txBody>
          <a:bodyPr/>
          <a:lstStyle/>
          <a:p>
            <a:fld id="{CB2079F2-58AF-ED44-82D7-E04B2F6FD686}" type="slidenum">
              <a:rPr lang="en-US" smtClean="0"/>
              <a:pPr/>
              <a:t>5</a:t>
            </a:fld>
            <a:endParaRPr lang="en-US" dirty="0"/>
          </a:p>
        </p:txBody>
      </p:sp>
      <p:pic>
        <p:nvPicPr>
          <p:cNvPr id="12" name="Picture Placeholder 11">
            <a:extLst>
              <a:ext uri="{FF2B5EF4-FFF2-40B4-BE49-F238E27FC236}">
                <a16:creationId xmlns:a16="http://schemas.microsoft.com/office/drawing/2014/main" id="{348174ED-19E1-6FE3-FD95-B2BA157A7EEF}"/>
              </a:ext>
            </a:extLst>
          </p:cNvPr>
          <p:cNvPicPr>
            <a:picLocks noGrp="1" noChangeAspect="1"/>
          </p:cNvPicPr>
          <p:nvPr>
            <p:ph type="pic" sz="quarter" idx="13"/>
          </p:nvPr>
        </p:nvPicPr>
        <p:blipFill rotWithShape="1">
          <a:blip r:embed="rId2"/>
          <a:srcRect l="-771" t="1493" r="-771" b="1493"/>
          <a:stretch/>
        </p:blipFill>
        <p:spPr>
          <a:xfrm>
            <a:off x="415925" y="1931988"/>
            <a:ext cx="6835775" cy="7404100"/>
          </a:xfrm>
        </p:spPr>
      </p:pic>
    </p:spTree>
    <p:extLst>
      <p:ext uri="{BB962C8B-B14F-4D97-AF65-F5344CB8AC3E}">
        <p14:creationId xmlns:p14="http://schemas.microsoft.com/office/powerpoint/2010/main" val="2728686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D062-1992-EF48-BCC1-7B1353559A2B}"/>
              </a:ext>
            </a:extLst>
          </p:cNvPr>
          <p:cNvSpPr>
            <a:spLocks noGrp="1"/>
          </p:cNvSpPr>
          <p:nvPr>
            <p:ph type="title"/>
          </p:nvPr>
        </p:nvSpPr>
        <p:spPr>
          <a:xfrm>
            <a:off x="8894622" y="245071"/>
            <a:ext cx="6110764" cy="1092608"/>
          </a:xfrm>
        </p:spPr>
        <p:txBody>
          <a:bodyPr>
            <a:noAutofit/>
          </a:bodyPr>
          <a:lstStyle/>
          <a:p>
            <a:r>
              <a:rPr lang="en-US" sz="4800" dirty="0" err="1"/>
              <a:t>DoDAF</a:t>
            </a:r>
            <a:r>
              <a:rPr lang="en-US" sz="4800" dirty="0"/>
              <a:t> Framework</a:t>
            </a:r>
          </a:p>
        </p:txBody>
      </p:sp>
      <p:sp>
        <p:nvSpPr>
          <p:cNvPr id="7" name="Text Placeholder 6">
            <a:extLst>
              <a:ext uri="{FF2B5EF4-FFF2-40B4-BE49-F238E27FC236}">
                <a16:creationId xmlns:a16="http://schemas.microsoft.com/office/drawing/2014/main" id="{04BE9B09-5D94-8740-947B-0761D40D4F93}"/>
              </a:ext>
            </a:extLst>
          </p:cNvPr>
          <p:cNvSpPr>
            <a:spLocks noGrp="1"/>
          </p:cNvSpPr>
          <p:nvPr>
            <p:ph type="body" sz="quarter" idx="14"/>
          </p:nvPr>
        </p:nvSpPr>
        <p:spPr>
          <a:xfrm>
            <a:off x="415868" y="5521036"/>
            <a:ext cx="6858000" cy="4333732"/>
          </a:xfrm>
        </p:spPr>
        <p:txBody>
          <a:bodyPr>
            <a:normAutofit fontScale="85000" lnSpcReduction="10000"/>
          </a:bodyPr>
          <a:lstStyle/>
          <a:p>
            <a:r>
              <a:rPr lang="en-PH" sz="2000" b="1" dirty="0"/>
              <a:t>Why use </a:t>
            </a:r>
            <a:r>
              <a:rPr lang="en-PH" sz="2000" b="1" dirty="0" err="1"/>
              <a:t>DoDAF</a:t>
            </a:r>
            <a:r>
              <a:rPr lang="en-PH" sz="2000" b="1" dirty="0"/>
              <a:t>?</a:t>
            </a:r>
            <a:br>
              <a:rPr lang="en-PH" sz="2000" b="1" dirty="0"/>
            </a:br>
            <a:br>
              <a:rPr lang="en-PH" sz="2000" b="1" dirty="0"/>
            </a:br>
            <a:r>
              <a:rPr lang="en-US" sz="2000" dirty="0" err="1"/>
              <a:t>DoDAF</a:t>
            </a:r>
            <a:r>
              <a:rPr lang="en-US" sz="2000" dirty="0"/>
              <a:t> supports individuals who want to switch from conventional systems development processes, which are document-based and code-centric, to Model-Based Engineering processes, which are requirements-driven and architecture-centric.</a:t>
            </a:r>
          </a:p>
          <a:p>
            <a:r>
              <a:rPr lang="en-US" sz="2000" dirty="0"/>
              <a:t>every significant U.S. Acquisitions of DoD weapons and IT systems must create and document an enterprise architecture (EA) based on the guidelines outlined in the </a:t>
            </a:r>
            <a:r>
              <a:rPr lang="en-US" sz="2000" dirty="0" err="1"/>
              <a:t>DoDAF</a:t>
            </a:r>
            <a:r>
              <a:rPr lang="en-US" sz="2000" dirty="0"/>
              <a:t>. Despite being geared toward military systems, </a:t>
            </a:r>
            <a:r>
              <a:rPr lang="en-US" sz="2000" dirty="0" err="1"/>
              <a:t>DoDAF</a:t>
            </a:r>
            <a:r>
              <a:rPr lang="en-US" sz="2000" dirty="0"/>
              <a:t> is one of many systems architecture frameworks and has wide applicability in the global public, private, and nonprofit sectors. </a:t>
            </a:r>
            <a:endParaRPr lang="en-PH" sz="2000" dirty="0"/>
          </a:p>
        </p:txBody>
      </p:sp>
      <p:sp>
        <p:nvSpPr>
          <p:cNvPr id="9" name="Text Placeholder 8">
            <a:extLst>
              <a:ext uri="{FF2B5EF4-FFF2-40B4-BE49-F238E27FC236}">
                <a16:creationId xmlns:a16="http://schemas.microsoft.com/office/drawing/2014/main" id="{F821ED72-0A30-9241-8D11-A94356F13AE2}"/>
              </a:ext>
            </a:extLst>
          </p:cNvPr>
          <p:cNvSpPr>
            <a:spLocks noGrp="1"/>
          </p:cNvSpPr>
          <p:nvPr>
            <p:ph type="body" sz="quarter" idx="17"/>
          </p:nvPr>
        </p:nvSpPr>
        <p:spPr>
          <a:xfrm>
            <a:off x="8147385" y="1775791"/>
            <a:ext cx="6858000" cy="2941683"/>
          </a:xfrm>
        </p:spPr>
        <p:txBody>
          <a:bodyPr>
            <a:normAutofit fontScale="92500" lnSpcReduction="10000"/>
          </a:bodyPr>
          <a:lstStyle/>
          <a:p>
            <a:r>
              <a:rPr lang="en-US" sz="1600" dirty="0"/>
              <a:t>The Department of Defense Architecture Framework (</a:t>
            </a:r>
            <a:r>
              <a:rPr lang="en-US" sz="1600" dirty="0" err="1"/>
              <a:t>DoDAF</a:t>
            </a:r>
            <a:r>
              <a:rPr lang="en-US" sz="1600" dirty="0"/>
              <a:t>) outlines a standard method for outlining, comparing, and presenting DoD enterprise architectures across joint, organizational, and international boundaries. Additionally, it encourages the application of standard terminology, presumptions, and principles to make integration easier. </a:t>
            </a:r>
            <a:r>
              <a:rPr lang="en-US" sz="1600" dirty="0" err="1"/>
              <a:t>DoDAF</a:t>
            </a:r>
            <a:r>
              <a:rPr lang="en-US" sz="1600" dirty="0"/>
              <a:t> is therefore uniquely suited to large systems with complex integration and interoperability challenges, and its use of "operational views" makes it so. These perspectives provide an overview and specifics aimed at particular stakeholders within their domain and in interaction with other domains in which the system will operate. </a:t>
            </a:r>
          </a:p>
        </p:txBody>
      </p:sp>
      <p:sp>
        <p:nvSpPr>
          <p:cNvPr id="4" name="Slide Number Placeholder 3">
            <a:extLst>
              <a:ext uri="{FF2B5EF4-FFF2-40B4-BE49-F238E27FC236}">
                <a16:creationId xmlns:a16="http://schemas.microsoft.com/office/drawing/2014/main" id="{640055AA-16AF-5D41-801B-9F39B048C835}"/>
              </a:ext>
            </a:extLst>
          </p:cNvPr>
          <p:cNvSpPr>
            <a:spLocks noGrp="1"/>
          </p:cNvSpPr>
          <p:nvPr>
            <p:ph type="sldNum" sz="quarter" idx="11"/>
          </p:nvPr>
        </p:nvSpPr>
        <p:spPr/>
        <p:txBody>
          <a:bodyPr/>
          <a:lstStyle/>
          <a:p>
            <a:fld id="{CB2079F2-58AF-ED44-82D7-E04B2F6FD686}" type="slidenum">
              <a:rPr lang="en-US" smtClean="0"/>
              <a:pPr/>
              <a:t>6</a:t>
            </a:fld>
            <a:endParaRPr lang="en-US" dirty="0"/>
          </a:p>
        </p:txBody>
      </p:sp>
      <p:pic>
        <p:nvPicPr>
          <p:cNvPr id="16" name="Picture Placeholder 15">
            <a:extLst>
              <a:ext uri="{FF2B5EF4-FFF2-40B4-BE49-F238E27FC236}">
                <a16:creationId xmlns:a16="http://schemas.microsoft.com/office/drawing/2014/main" id="{5D026CC8-AFD4-FBBC-0DBF-59D9D8BDF0C0}"/>
              </a:ext>
            </a:extLst>
          </p:cNvPr>
          <p:cNvPicPr>
            <a:picLocks noGrp="1" noChangeAspect="1"/>
          </p:cNvPicPr>
          <p:nvPr>
            <p:ph type="pic" sz="quarter" idx="13"/>
          </p:nvPr>
        </p:nvPicPr>
        <p:blipFill rotWithShape="1">
          <a:blip r:embed="rId2"/>
          <a:srcRect t="251" b="251"/>
          <a:stretch/>
        </p:blipFill>
        <p:spPr>
          <a:xfrm>
            <a:off x="415868" y="311727"/>
            <a:ext cx="6462010" cy="4164995"/>
          </a:xfrm>
        </p:spPr>
      </p:pic>
      <p:sp>
        <p:nvSpPr>
          <p:cNvPr id="19" name="Text Placeholder 6">
            <a:extLst>
              <a:ext uri="{FF2B5EF4-FFF2-40B4-BE49-F238E27FC236}">
                <a16:creationId xmlns:a16="http://schemas.microsoft.com/office/drawing/2014/main" id="{E5441092-1854-1365-199D-8E0CCACF07EC}"/>
              </a:ext>
            </a:extLst>
          </p:cNvPr>
          <p:cNvSpPr txBox="1">
            <a:spLocks/>
          </p:cNvSpPr>
          <p:nvPr/>
        </p:nvSpPr>
        <p:spPr>
          <a:xfrm>
            <a:off x="7772400" y="5247860"/>
            <a:ext cx="7232986" cy="4321977"/>
          </a:xfrm>
          <a:prstGeom prst="rect">
            <a:avLst/>
          </a:prstGeom>
        </p:spPr>
        <p:txBody>
          <a:bodyPr vert="horz" lIns="91440" tIns="45720" rIns="91440" bIns="45720" numCol="1" spcCol="182880" rtlCol="0">
            <a:noAutofit/>
          </a:bodyPr>
          <a:lstStyle>
            <a:lvl1pPr marL="0" indent="0" algn="l" defTabSz="1341150" rtl="0" eaLnBrk="1" latinLnBrk="0" hangingPunct="1">
              <a:lnSpc>
                <a:spcPct val="130000"/>
              </a:lnSpc>
              <a:spcBef>
                <a:spcPts val="1467"/>
              </a:spcBef>
              <a:buFont typeface="Arial" panose="020B0604020202020204" pitchFamily="34" charset="0"/>
              <a:buNone/>
              <a:defRPr sz="1400"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160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1400"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120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120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a:lstStyle>
          <a:p>
            <a:pPr>
              <a:lnSpc>
                <a:spcPct val="100000"/>
              </a:lnSpc>
            </a:pPr>
            <a:r>
              <a:rPr lang="en-PH" sz="2000" dirty="0"/>
              <a:t>The purpose of </a:t>
            </a:r>
            <a:r>
              <a:rPr lang="en-PH" sz="2000" dirty="0" err="1"/>
              <a:t>DoDAF</a:t>
            </a:r>
            <a:r>
              <a:rPr lang="en-PH" sz="2000" dirty="0"/>
              <a:t> is to define concepts and models usable in DoD’s six core processes:[6]</a:t>
            </a:r>
          </a:p>
          <a:p>
            <a:pPr>
              <a:lnSpc>
                <a:spcPct val="100000"/>
              </a:lnSpc>
              <a:buFont typeface="Arial" panose="020B0604020202020204" pitchFamily="34" charset="0"/>
              <a:buChar char="•"/>
            </a:pPr>
            <a:r>
              <a:rPr lang="en-PH" sz="2000" dirty="0"/>
              <a:t>Joint Capabilities Integration and Development (JCIDS)</a:t>
            </a:r>
          </a:p>
          <a:p>
            <a:pPr>
              <a:lnSpc>
                <a:spcPct val="100000"/>
              </a:lnSpc>
              <a:buFont typeface="Arial" panose="020B0604020202020204" pitchFamily="34" charset="0"/>
              <a:buChar char="•"/>
            </a:pPr>
            <a:r>
              <a:rPr lang="en-PH" sz="2000" dirty="0"/>
              <a:t>Planning, Programming, Budgeting, and Execution (PPBE)</a:t>
            </a:r>
          </a:p>
          <a:p>
            <a:pPr>
              <a:lnSpc>
                <a:spcPct val="100000"/>
              </a:lnSpc>
              <a:buFont typeface="Arial" panose="020B0604020202020204" pitchFamily="34" charset="0"/>
              <a:buChar char="•"/>
            </a:pPr>
            <a:r>
              <a:rPr lang="en-PH" sz="2000" dirty="0"/>
              <a:t>Defense Acquisition System (DAS)</a:t>
            </a:r>
          </a:p>
          <a:p>
            <a:pPr>
              <a:lnSpc>
                <a:spcPct val="100000"/>
              </a:lnSpc>
              <a:buFont typeface="Arial" panose="020B0604020202020204" pitchFamily="34" charset="0"/>
              <a:buChar char="•"/>
            </a:pPr>
            <a:r>
              <a:rPr lang="en-PH" sz="2000" dirty="0"/>
              <a:t>Systems Engineering (SE)</a:t>
            </a:r>
          </a:p>
          <a:p>
            <a:pPr>
              <a:lnSpc>
                <a:spcPct val="100000"/>
              </a:lnSpc>
              <a:buFont typeface="Arial" panose="020B0604020202020204" pitchFamily="34" charset="0"/>
              <a:buChar char="•"/>
            </a:pPr>
            <a:r>
              <a:rPr lang="en-PH" sz="2000" dirty="0"/>
              <a:t>Operational Planning (OPLAN)</a:t>
            </a:r>
          </a:p>
          <a:p>
            <a:pPr algn="just">
              <a:lnSpc>
                <a:spcPct val="100000"/>
              </a:lnSpc>
              <a:buFont typeface="Arial" panose="020B0604020202020204" pitchFamily="34" charset="0"/>
              <a:buChar char="•"/>
            </a:pPr>
            <a:r>
              <a:rPr lang="en-PH" sz="2000" dirty="0"/>
              <a:t>Capability Portfolio Management (CPM)</a:t>
            </a:r>
          </a:p>
          <a:p>
            <a:pPr>
              <a:lnSpc>
                <a:spcPct val="100000"/>
              </a:lnSpc>
            </a:pPr>
            <a:endParaRPr lang="en-US" sz="2000" dirty="0"/>
          </a:p>
          <a:p>
            <a:pPr>
              <a:lnSpc>
                <a:spcPct val="100000"/>
              </a:lnSpc>
            </a:pPr>
            <a:endParaRPr lang="en-US" sz="2000" dirty="0"/>
          </a:p>
        </p:txBody>
      </p:sp>
      <p:sp>
        <p:nvSpPr>
          <p:cNvPr id="23" name="TextBox 22">
            <a:extLst>
              <a:ext uri="{FF2B5EF4-FFF2-40B4-BE49-F238E27FC236}">
                <a16:creationId xmlns:a16="http://schemas.microsoft.com/office/drawing/2014/main" id="{9AB6942F-8C7E-1305-2EB4-D207F9CC3AA3}"/>
              </a:ext>
            </a:extLst>
          </p:cNvPr>
          <p:cNvSpPr txBox="1"/>
          <p:nvPr/>
        </p:nvSpPr>
        <p:spPr>
          <a:xfrm>
            <a:off x="7322127" y="4606636"/>
            <a:ext cx="914400" cy="914400"/>
          </a:xfrm>
          <a:prstGeom prst="rect">
            <a:avLst/>
          </a:prstGeom>
          <a:noFill/>
        </p:spPr>
        <p:txBody>
          <a:bodyPr wrap="square" rtlCol="0">
            <a:spAutoFit/>
          </a:bodyPr>
          <a:lstStyle/>
          <a:p>
            <a:endParaRPr lang="en-PH" dirty="0"/>
          </a:p>
        </p:txBody>
      </p:sp>
      <p:sp>
        <p:nvSpPr>
          <p:cNvPr id="28" name="Text Placeholder 37">
            <a:extLst>
              <a:ext uri="{FF2B5EF4-FFF2-40B4-BE49-F238E27FC236}">
                <a16:creationId xmlns:a16="http://schemas.microsoft.com/office/drawing/2014/main" id="{DDDFCB19-E8A4-E2BB-2291-F9049E571280}"/>
              </a:ext>
            </a:extLst>
          </p:cNvPr>
          <p:cNvSpPr txBox="1">
            <a:spLocks/>
          </p:cNvSpPr>
          <p:nvPr/>
        </p:nvSpPr>
        <p:spPr>
          <a:xfrm>
            <a:off x="8894622" y="1178260"/>
            <a:ext cx="2266562" cy="318837"/>
          </a:xfrm>
          <a:prstGeom prst="rect">
            <a:avLst/>
          </a:prstGeom>
        </p:spPr>
        <p:txBody>
          <a:bodyPr vert="horz" lIns="91440" tIns="45720" rIns="91440" bIns="45720" rtlCol="0" anchor="ctr">
            <a:noAutofit/>
          </a:bodyPr>
          <a:lstStyle>
            <a:lvl1pPr marL="0" indent="0" algn="l" defTabSz="1341150" rtl="0" eaLnBrk="1" latinLnBrk="0" hangingPunct="1">
              <a:lnSpc>
                <a:spcPct val="90000"/>
              </a:lnSpc>
              <a:spcBef>
                <a:spcPts val="1467"/>
              </a:spcBef>
              <a:buFontTx/>
              <a:buNone/>
              <a:defRPr sz="1600" b="1" u="none" kern="1200">
                <a:solidFill>
                  <a:schemeClr val="tx1"/>
                </a:solidFill>
                <a:latin typeface="Century Gothic" panose="020B0502020202020204" pitchFamily="34" charset="0"/>
                <a:ea typeface="+mn-ea"/>
                <a:cs typeface="+mn-cs"/>
              </a:defRPr>
            </a:lvl1pPr>
            <a:lvl2pPr marL="670575" indent="0" algn="l" defTabSz="1341150" rtl="0" eaLnBrk="1" latinLnBrk="0" hangingPunct="1">
              <a:lnSpc>
                <a:spcPct val="90000"/>
              </a:lnSpc>
              <a:spcBef>
                <a:spcPts val="733"/>
              </a:spcBef>
              <a:buFontTx/>
              <a:buNone/>
              <a:defRPr sz="3520" kern="1200">
                <a:solidFill>
                  <a:schemeClr val="bg1"/>
                </a:solidFill>
                <a:latin typeface="+mn-lt"/>
                <a:ea typeface="+mn-ea"/>
                <a:cs typeface="+mn-cs"/>
              </a:defRPr>
            </a:lvl2pPr>
            <a:lvl3pPr marL="1341150" indent="0" algn="l" defTabSz="1341150" rtl="0" eaLnBrk="1" latinLnBrk="0" hangingPunct="1">
              <a:lnSpc>
                <a:spcPct val="90000"/>
              </a:lnSpc>
              <a:spcBef>
                <a:spcPts val="733"/>
              </a:spcBef>
              <a:buFontTx/>
              <a:buNone/>
              <a:defRPr sz="2933" kern="1200">
                <a:solidFill>
                  <a:schemeClr val="bg1"/>
                </a:solidFill>
                <a:latin typeface="+mn-lt"/>
                <a:ea typeface="+mn-ea"/>
                <a:cs typeface="+mn-cs"/>
              </a:defRPr>
            </a:lvl3pPr>
            <a:lvl4pPr marL="2011725" indent="0" algn="l" defTabSz="1341150" rtl="0" eaLnBrk="1" latinLnBrk="0" hangingPunct="1">
              <a:lnSpc>
                <a:spcPct val="90000"/>
              </a:lnSpc>
              <a:spcBef>
                <a:spcPts val="733"/>
              </a:spcBef>
              <a:buFontTx/>
              <a:buNone/>
              <a:defRPr sz="2640" kern="1200">
                <a:solidFill>
                  <a:schemeClr val="bg1"/>
                </a:solidFill>
                <a:latin typeface="+mn-lt"/>
                <a:ea typeface="+mn-ea"/>
                <a:cs typeface="+mn-cs"/>
              </a:defRPr>
            </a:lvl4pPr>
            <a:lvl5pPr marL="2682301" indent="0" algn="l" defTabSz="1341150" rtl="0" eaLnBrk="1" latinLnBrk="0" hangingPunct="1">
              <a:lnSpc>
                <a:spcPct val="90000"/>
              </a:lnSpc>
              <a:spcBef>
                <a:spcPts val="733"/>
              </a:spcBef>
              <a:buFontTx/>
              <a:buNone/>
              <a:defRPr sz="2640" kern="1200">
                <a:solidFill>
                  <a:schemeClr val="bg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a:lstStyle>
          <a:p>
            <a:r>
              <a:rPr lang="en-US" dirty="0"/>
              <a:t>Versions 1.5</a:t>
            </a:r>
          </a:p>
        </p:txBody>
      </p:sp>
      <p:sp>
        <p:nvSpPr>
          <p:cNvPr id="29" name="Text Placeholder 19">
            <a:extLst>
              <a:ext uri="{FF2B5EF4-FFF2-40B4-BE49-F238E27FC236}">
                <a16:creationId xmlns:a16="http://schemas.microsoft.com/office/drawing/2014/main" id="{0B2A0EBB-92CE-4FEA-F047-4C62D47EFC96}"/>
              </a:ext>
            </a:extLst>
          </p:cNvPr>
          <p:cNvSpPr>
            <a:spLocks noGrp="1"/>
          </p:cNvSpPr>
          <p:nvPr>
            <p:ph type="body" sz="quarter" idx="16"/>
          </p:nvPr>
        </p:nvSpPr>
        <p:spPr>
          <a:xfrm>
            <a:off x="8016440" y="488563"/>
            <a:ext cx="650484" cy="1092607"/>
          </a:xfrm>
        </p:spPr>
        <p:txBody>
          <a:bodyPr/>
          <a:lstStyle/>
          <a:p>
            <a:r>
              <a:rPr lang="en-US" dirty="0"/>
              <a:t>2</a:t>
            </a:r>
          </a:p>
        </p:txBody>
      </p:sp>
      <p:sp>
        <p:nvSpPr>
          <p:cNvPr id="3" name="TextBox 2">
            <a:extLst>
              <a:ext uri="{FF2B5EF4-FFF2-40B4-BE49-F238E27FC236}">
                <a16:creationId xmlns:a16="http://schemas.microsoft.com/office/drawing/2014/main" id="{4FF37214-0B37-7B3D-C808-178B147D037D}"/>
              </a:ext>
            </a:extLst>
          </p:cNvPr>
          <p:cNvSpPr txBox="1"/>
          <p:nvPr/>
        </p:nvSpPr>
        <p:spPr>
          <a:xfrm>
            <a:off x="2796209" y="4717474"/>
            <a:ext cx="4081669" cy="369332"/>
          </a:xfrm>
          <a:prstGeom prst="rect">
            <a:avLst/>
          </a:prstGeom>
          <a:noFill/>
        </p:spPr>
        <p:txBody>
          <a:bodyPr wrap="square" rtlCol="0">
            <a:spAutoFit/>
          </a:bodyPr>
          <a:lstStyle/>
          <a:p>
            <a:r>
              <a:rPr lang="en-US" dirty="0"/>
              <a:t>Version 1.5</a:t>
            </a:r>
          </a:p>
        </p:txBody>
      </p:sp>
    </p:spTree>
    <p:extLst>
      <p:ext uri="{BB962C8B-B14F-4D97-AF65-F5344CB8AC3E}">
        <p14:creationId xmlns:p14="http://schemas.microsoft.com/office/powerpoint/2010/main" val="1301450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7051-CF1C-0547-9795-2CC7B85F7C54}"/>
              </a:ext>
            </a:extLst>
          </p:cNvPr>
          <p:cNvSpPr>
            <a:spLocks noGrp="1"/>
          </p:cNvSpPr>
          <p:nvPr>
            <p:ph type="title"/>
          </p:nvPr>
        </p:nvSpPr>
        <p:spPr/>
        <p:txBody>
          <a:bodyPr>
            <a:normAutofit fontScale="90000"/>
          </a:bodyPr>
          <a:lstStyle/>
          <a:p>
            <a:r>
              <a:rPr lang="en-US" dirty="0" err="1"/>
              <a:t>DoDAF</a:t>
            </a:r>
            <a:r>
              <a:rPr lang="en-US" dirty="0"/>
              <a:t> Updated</a:t>
            </a:r>
          </a:p>
        </p:txBody>
      </p:sp>
      <p:sp>
        <p:nvSpPr>
          <p:cNvPr id="38" name="Text Placeholder 37">
            <a:extLst>
              <a:ext uri="{FF2B5EF4-FFF2-40B4-BE49-F238E27FC236}">
                <a16:creationId xmlns:a16="http://schemas.microsoft.com/office/drawing/2014/main" id="{A673837E-1481-6E40-AF5E-AC2629372C51}"/>
              </a:ext>
            </a:extLst>
          </p:cNvPr>
          <p:cNvSpPr>
            <a:spLocks noGrp="1"/>
          </p:cNvSpPr>
          <p:nvPr>
            <p:ph type="body" sz="quarter" idx="26"/>
          </p:nvPr>
        </p:nvSpPr>
        <p:spPr/>
        <p:txBody>
          <a:bodyPr/>
          <a:lstStyle/>
          <a:p>
            <a:r>
              <a:rPr lang="en-US" dirty="0"/>
              <a:t>Versions 2.0</a:t>
            </a:r>
          </a:p>
        </p:txBody>
      </p:sp>
      <p:sp>
        <p:nvSpPr>
          <p:cNvPr id="8" name="Text Placeholder 7">
            <a:extLst>
              <a:ext uri="{FF2B5EF4-FFF2-40B4-BE49-F238E27FC236}">
                <a16:creationId xmlns:a16="http://schemas.microsoft.com/office/drawing/2014/main" id="{26178E78-AA24-3442-B6FB-E851F7DD2195}"/>
              </a:ext>
            </a:extLst>
          </p:cNvPr>
          <p:cNvSpPr>
            <a:spLocks noGrp="1"/>
          </p:cNvSpPr>
          <p:nvPr>
            <p:ph type="body" sz="quarter" idx="17"/>
          </p:nvPr>
        </p:nvSpPr>
        <p:spPr>
          <a:xfrm>
            <a:off x="7328452" y="1230094"/>
            <a:ext cx="7912955" cy="2851576"/>
          </a:xfrm>
        </p:spPr>
        <p:txBody>
          <a:bodyPr>
            <a:noAutofit/>
          </a:bodyPr>
          <a:lstStyle/>
          <a:p>
            <a:r>
              <a:rPr lang="en-US" sz="1600" dirty="0"/>
              <a:t>The current version as of this writing is 2.02 and it had the following specific goals:</a:t>
            </a:r>
          </a:p>
          <a:p>
            <a:pPr>
              <a:buFont typeface="Arial" panose="020B0604020202020204" pitchFamily="34" charset="0"/>
              <a:buChar char="•"/>
            </a:pPr>
            <a:r>
              <a:rPr lang="en-US" sz="1600" dirty="0"/>
              <a:t>Establish guidance for creating architecture content as a function of purpose or “fit for purpose.”</a:t>
            </a:r>
          </a:p>
          <a:p>
            <a:pPr>
              <a:buFont typeface="Arial" panose="020B0604020202020204" pitchFamily="34" charset="0"/>
              <a:buChar char="•"/>
            </a:pPr>
            <a:r>
              <a:rPr lang="en-US" sz="1600" dirty="0"/>
              <a:t>Enhance the effectiveness and utility of architectures through a rigorous data model so that it can be analyzed, evaluated and eventually integrated with more precision. This data model is called the </a:t>
            </a:r>
            <a:r>
              <a:rPr lang="en-US" sz="1600" dirty="0" err="1"/>
              <a:t>DoDAF</a:t>
            </a:r>
            <a:r>
              <a:rPr lang="en-US" sz="1600" dirty="0"/>
              <a:t> Meta Model (DM2).</a:t>
            </a:r>
          </a:p>
        </p:txBody>
      </p:sp>
      <p:sp>
        <p:nvSpPr>
          <p:cNvPr id="4" name="Slide Number Placeholder 3">
            <a:extLst>
              <a:ext uri="{FF2B5EF4-FFF2-40B4-BE49-F238E27FC236}">
                <a16:creationId xmlns:a16="http://schemas.microsoft.com/office/drawing/2014/main" id="{63BE32DF-1D17-8749-915F-202789504801}"/>
              </a:ext>
            </a:extLst>
          </p:cNvPr>
          <p:cNvSpPr>
            <a:spLocks noGrp="1"/>
          </p:cNvSpPr>
          <p:nvPr>
            <p:ph type="sldNum" sz="quarter" idx="11"/>
          </p:nvPr>
        </p:nvSpPr>
        <p:spPr/>
        <p:txBody>
          <a:bodyPr/>
          <a:lstStyle/>
          <a:p>
            <a:fld id="{CB2079F2-58AF-ED44-82D7-E04B2F6FD686}" type="slidenum">
              <a:rPr lang="en-US" smtClean="0"/>
              <a:pPr/>
              <a:t>7</a:t>
            </a:fld>
            <a:endParaRPr lang="en-US" dirty="0"/>
          </a:p>
        </p:txBody>
      </p:sp>
      <p:pic>
        <p:nvPicPr>
          <p:cNvPr id="20" name="Picture 19">
            <a:extLst>
              <a:ext uri="{FF2B5EF4-FFF2-40B4-BE49-F238E27FC236}">
                <a16:creationId xmlns:a16="http://schemas.microsoft.com/office/drawing/2014/main" id="{424C758F-6628-962E-978E-0BECF3029775}"/>
              </a:ext>
            </a:extLst>
          </p:cNvPr>
          <p:cNvPicPr>
            <a:picLocks noChangeAspect="1"/>
          </p:cNvPicPr>
          <p:nvPr/>
        </p:nvPicPr>
        <p:blipFill>
          <a:blip r:embed="rId2"/>
          <a:stretch>
            <a:fillRect/>
          </a:stretch>
        </p:blipFill>
        <p:spPr>
          <a:xfrm>
            <a:off x="303393" y="206380"/>
            <a:ext cx="6733512" cy="8579812"/>
          </a:xfrm>
          <a:prstGeom prst="rect">
            <a:avLst/>
          </a:prstGeom>
        </p:spPr>
      </p:pic>
      <p:sp>
        <p:nvSpPr>
          <p:cNvPr id="25" name="TextBox 24">
            <a:extLst>
              <a:ext uri="{FF2B5EF4-FFF2-40B4-BE49-F238E27FC236}">
                <a16:creationId xmlns:a16="http://schemas.microsoft.com/office/drawing/2014/main" id="{8EA6CB10-6B11-4A2A-BEAA-2A8345F54A03}"/>
              </a:ext>
            </a:extLst>
          </p:cNvPr>
          <p:cNvSpPr txBox="1"/>
          <p:nvPr/>
        </p:nvSpPr>
        <p:spPr>
          <a:xfrm>
            <a:off x="7086696" y="4439479"/>
            <a:ext cx="8154711" cy="5093702"/>
          </a:xfrm>
          <a:prstGeom prst="rect">
            <a:avLst/>
          </a:prstGeom>
          <a:noFill/>
        </p:spPr>
        <p:txBody>
          <a:bodyPr wrap="square" rtlCol="0">
            <a:spAutoFit/>
          </a:bodyPr>
          <a:lstStyle/>
          <a:p>
            <a:r>
              <a:rPr lang="en-US" sz="1300" b="1" dirty="0"/>
              <a:t>Updated Viewpoint:</a:t>
            </a:r>
          </a:p>
          <a:p>
            <a:endParaRPr lang="en-US" sz="1300" b="1" dirty="0"/>
          </a:p>
          <a:p>
            <a:r>
              <a:rPr lang="en-US" sz="1300" b="1" dirty="0"/>
              <a:t>Capability Viewpoint (CV)</a:t>
            </a:r>
            <a:r>
              <a:rPr lang="en-US" sz="1300" dirty="0"/>
              <a:t> gets the enterprise goals related to the entire vision for executing a specified course of action. (version 2.02)</a:t>
            </a:r>
            <a:br>
              <a:rPr lang="en-US" sz="1300" dirty="0"/>
            </a:br>
            <a:endParaRPr lang="en-US" sz="1300" dirty="0"/>
          </a:p>
          <a:p>
            <a:r>
              <a:rPr lang="en-US" sz="1300" b="1" dirty="0"/>
              <a:t>Services Viewpoint</a:t>
            </a:r>
            <a:r>
              <a:rPr lang="en-US" sz="1300" dirty="0"/>
              <a:t> (</a:t>
            </a:r>
            <a:r>
              <a:rPr lang="en-US" sz="1300" b="1" dirty="0" err="1"/>
              <a:t>SvcV</a:t>
            </a:r>
            <a:r>
              <a:rPr lang="en-US" sz="1300" dirty="0"/>
              <a:t>) captures system, service, and interconnection functionality providing for, or supporting, operational activities. (version 2.02)</a:t>
            </a:r>
            <a:br>
              <a:rPr lang="en-US" sz="1300" dirty="0"/>
            </a:br>
            <a:endParaRPr lang="en-US" sz="1300" dirty="0"/>
          </a:p>
          <a:p>
            <a:r>
              <a:rPr lang="en-US" sz="1300" b="1" dirty="0"/>
              <a:t>Project Viewpoint (PV)</a:t>
            </a:r>
            <a:r>
              <a:rPr lang="en-US" sz="1300" dirty="0"/>
              <a:t> explains the way by which programs are grouped in organizational terms as an articulated portfolio. (version 2.02)</a:t>
            </a:r>
            <a:br>
              <a:rPr lang="en-US" sz="1300" dirty="0"/>
            </a:br>
            <a:endParaRPr lang="en-US" sz="1300" dirty="0"/>
          </a:p>
          <a:p>
            <a:r>
              <a:rPr lang="en-US" sz="1300" b="1" dirty="0"/>
              <a:t>Data and Information Viewpoint (DIV) </a:t>
            </a:r>
            <a:r>
              <a:rPr lang="en-US" sz="1300" dirty="0"/>
              <a:t>captures the business information requirements and structural business process rules for the Architectural Description. (version 2.02)</a:t>
            </a:r>
            <a:br>
              <a:rPr lang="en-US" sz="1300" dirty="0"/>
            </a:br>
            <a:endParaRPr lang="en-US" sz="1300" dirty="0"/>
          </a:p>
          <a:p>
            <a:r>
              <a:rPr lang="en-US" sz="1300" b="1" dirty="0"/>
              <a:t>Operational Viewpoint</a:t>
            </a:r>
            <a:r>
              <a:rPr lang="en-US" sz="1300" dirty="0"/>
              <a:t> (OV) encapsulates the organizations, tasks, and information that must be communicated between them to accomplish </a:t>
            </a:r>
            <a:r>
              <a:rPr lang="en-US" sz="1300" dirty="0" err="1"/>
              <a:t>DoDAF</a:t>
            </a:r>
            <a:r>
              <a:rPr lang="en-US" sz="1300" dirty="0"/>
              <a:t> goal.</a:t>
            </a:r>
            <a:br>
              <a:rPr lang="en-US" sz="1300" dirty="0"/>
            </a:br>
            <a:endParaRPr lang="en-US" sz="1300" dirty="0"/>
          </a:p>
          <a:p>
            <a:r>
              <a:rPr lang="en-US" sz="1300" b="1" dirty="0"/>
              <a:t>Systems Viewpoint (SV)</a:t>
            </a:r>
            <a:r>
              <a:rPr lang="en-US" sz="1300" dirty="0"/>
              <a:t> captures the information on supporting automated systems, interconnectivity, and other systems functionality in support of operating activities.</a:t>
            </a:r>
            <a:br>
              <a:rPr lang="en-US" sz="1300" dirty="0"/>
            </a:br>
            <a:endParaRPr lang="en-US" sz="1300" dirty="0"/>
          </a:p>
          <a:p>
            <a:r>
              <a:rPr lang="en-US" sz="1300" b="1" dirty="0"/>
              <a:t>Project Viewpoint (PV)</a:t>
            </a:r>
            <a:r>
              <a:rPr lang="en-US" sz="1300" dirty="0"/>
              <a:t> explains the way by which programs are grouped in organizational terms as an articulated portfolio.</a:t>
            </a:r>
          </a:p>
          <a:p>
            <a:endParaRPr lang="en-US" sz="1300" dirty="0"/>
          </a:p>
          <a:p>
            <a:r>
              <a:rPr lang="en-US" sz="1300" b="1" dirty="0"/>
              <a:t>All Viewpoint (AV)</a:t>
            </a:r>
            <a:r>
              <a:rPr lang="en-US" sz="1300" dirty="0"/>
              <a:t> models provide information pertinent to the entire Architectural Description.</a:t>
            </a:r>
            <a:br>
              <a:rPr lang="en-US" sz="1300" dirty="0"/>
            </a:br>
            <a:endParaRPr lang="en-US" sz="1300" dirty="0"/>
          </a:p>
        </p:txBody>
      </p:sp>
      <p:sp>
        <p:nvSpPr>
          <p:cNvPr id="26" name="TextBox 25">
            <a:extLst>
              <a:ext uri="{FF2B5EF4-FFF2-40B4-BE49-F238E27FC236}">
                <a16:creationId xmlns:a16="http://schemas.microsoft.com/office/drawing/2014/main" id="{6413DEBB-5491-BC1E-4FC2-1C4E71261E43}"/>
              </a:ext>
            </a:extLst>
          </p:cNvPr>
          <p:cNvSpPr txBox="1"/>
          <p:nvPr/>
        </p:nvSpPr>
        <p:spPr>
          <a:xfrm>
            <a:off x="303393" y="8971722"/>
            <a:ext cx="6733512" cy="369332"/>
          </a:xfrm>
          <a:prstGeom prst="rect">
            <a:avLst/>
          </a:prstGeom>
          <a:noFill/>
        </p:spPr>
        <p:txBody>
          <a:bodyPr wrap="square" rtlCol="0">
            <a:spAutoFit/>
          </a:bodyPr>
          <a:lstStyle/>
          <a:p>
            <a:r>
              <a:rPr lang="en-PH" dirty="0"/>
              <a:t>Updated Core Architecture Data Model</a:t>
            </a:r>
          </a:p>
        </p:txBody>
      </p:sp>
      <p:sp>
        <p:nvSpPr>
          <p:cNvPr id="27" name="Text Placeholder 19">
            <a:extLst>
              <a:ext uri="{FF2B5EF4-FFF2-40B4-BE49-F238E27FC236}">
                <a16:creationId xmlns:a16="http://schemas.microsoft.com/office/drawing/2014/main" id="{56D5C919-CD33-11BC-6A51-6B3853A31B5E}"/>
              </a:ext>
            </a:extLst>
          </p:cNvPr>
          <p:cNvSpPr>
            <a:spLocks noGrp="1"/>
          </p:cNvSpPr>
          <p:nvPr>
            <p:ph type="body" sz="quarter" idx="16"/>
          </p:nvPr>
        </p:nvSpPr>
        <p:spPr>
          <a:xfrm>
            <a:off x="7983280" y="232628"/>
            <a:ext cx="650484" cy="1092607"/>
          </a:xfrm>
        </p:spPr>
        <p:txBody>
          <a:bodyPr>
            <a:normAutofit/>
          </a:bodyPr>
          <a:lstStyle/>
          <a:p>
            <a:r>
              <a:rPr lang="en-US" sz="6600" dirty="0"/>
              <a:t>2</a:t>
            </a:r>
          </a:p>
        </p:txBody>
      </p:sp>
    </p:spTree>
    <p:extLst>
      <p:ext uri="{BB962C8B-B14F-4D97-AF65-F5344CB8AC3E}">
        <p14:creationId xmlns:p14="http://schemas.microsoft.com/office/powerpoint/2010/main" val="666108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FD92-2208-DAA5-B7B6-791B404BE818}"/>
              </a:ext>
            </a:extLst>
          </p:cNvPr>
          <p:cNvSpPr>
            <a:spLocks noGrp="1"/>
          </p:cNvSpPr>
          <p:nvPr>
            <p:ph type="title"/>
          </p:nvPr>
        </p:nvSpPr>
        <p:spPr>
          <a:xfrm>
            <a:off x="938208" y="2101795"/>
            <a:ext cx="5013603" cy="946205"/>
          </a:xfrm>
        </p:spPr>
        <p:txBody>
          <a:bodyPr/>
          <a:lstStyle/>
          <a:p>
            <a:r>
              <a:rPr lang="en-PH" dirty="0" err="1"/>
              <a:t>DoDAF</a:t>
            </a:r>
            <a:r>
              <a:rPr lang="en-PH" dirty="0"/>
              <a:t> Software</a:t>
            </a:r>
          </a:p>
        </p:txBody>
      </p:sp>
      <p:sp>
        <p:nvSpPr>
          <p:cNvPr id="4" name="Text Placeholder 3">
            <a:extLst>
              <a:ext uri="{FF2B5EF4-FFF2-40B4-BE49-F238E27FC236}">
                <a16:creationId xmlns:a16="http://schemas.microsoft.com/office/drawing/2014/main" id="{0AF3DEF8-70D8-3E7B-4459-EBF56AD00800}"/>
              </a:ext>
            </a:extLst>
          </p:cNvPr>
          <p:cNvSpPr>
            <a:spLocks noGrp="1"/>
          </p:cNvSpPr>
          <p:nvPr>
            <p:ph type="body" sz="half" idx="2"/>
          </p:nvPr>
        </p:nvSpPr>
        <p:spPr>
          <a:xfrm>
            <a:off x="938209" y="3670852"/>
            <a:ext cx="5013603" cy="4002157"/>
          </a:xfrm>
        </p:spPr>
        <p:txBody>
          <a:bodyPr/>
          <a:lstStyle/>
          <a:p>
            <a:r>
              <a:rPr lang="en-US" dirty="0"/>
              <a:t>Visual Paradigm provides an easy-to-use, model-driven </a:t>
            </a:r>
            <a:r>
              <a:rPr lang="en-US" dirty="0" err="1">
                <a:hlinkClick r:id="rId2"/>
              </a:rPr>
              <a:t>DoDAF</a:t>
            </a:r>
            <a:r>
              <a:rPr lang="en-US" dirty="0">
                <a:hlinkClick r:id="rId2"/>
              </a:rPr>
              <a:t> software</a:t>
            </a:r>
            <a:r>
              <a:rPr lang="en-US" dirty="0"/>
              <a:t> that supports the development of </a:t>
            </a:r>
            <a:r>
              <a:rPr lang="en-US" dirty="0" err="1"/>
              <a:t>DoDAF</a:t>
            </a:r>
            <a:r>
              <a:rPr lang="en-US" dirty="0"/>
              <a:t> 2.02 views and models. Create integrated </a:t>
            </a:r>
            <a:r>
              <a:rPr lang="en-US" dirty="0" err="1"/>
              <a:t>DoDAF</a:t>
            </a:r>
            <a:r>
              <a:rPr lang="en-US" dirty="0"/>
              <a:t> products with traceability maintained among views. Generate architectural documents that facilitate organizations to efficiently coordinate enterprise architecture initiatives.</a:t>
            </a:r>
            <a:endParaRPr lang="en-PH" dirty="0"/>
          </a:p>
        </p:txBody>
      </p:sp>
      <p:sp>
        <p:nvSpPr>
          <p:cNvPr id="5" name="Slide Number Placeholder 4">
            <a:extLst>
              <a:ext uri="{FF2B5EF4-FFF2-40B4-BE49-F238E27FC236}">
                <a16:creationId xmlns:a16="http://schemas.microsoft.com/office/drawing/2014/main" id="{71628E35-7AC8-D248-DA96-41C336821AC0}"/>
              </a:ext>
            </a:extLst>
          </p:cNvPr>
          <p:cNvSpPr>
            <a:spLocks noGrp="1"/>
          </p:cNvSpPr>
          <p:nvPr>
            <p:ph type="sldNum" sz="quarter" idx="12"/>
          </p:nvPr>
        </p:nvSpPr>
        <p:spPr/>
        <p:txBody>
          <a:bodyPr/>
          <a:lstStyle/>
          <a:p>
            <a:fld id="{CB2079F2-58AF-ED44-82D7-E04B2F6FD686}" type="slidenum">
              <a:rPr lang="en-US" smtClean="0"/>
              <a:t>8</a:t>
            </a:fld>
            <a:endParaRPr lang="en-US" dirty="0"/>
          </a:p>
        </p:txBody>
      </p:sp>
      <p:pic>
        <p:nvPicPr>
          <p:cNvPr id="11" name="Picture 10">
            <a:extLst>
              <a:ext uri="{FF2B5EF4-FFF2-40B4-BE49-F238E27FC236}">
                <a16:creationId xmlns:a16="http://schemas.microsoft.com/office/drawing/2014/main" id="{1B346524-480D-BF09-D193-6092E2E58C56}"/>
              </a:ext>
            </a:extLst>
          </p:cNvPr>
          <p:cNvPicPr>
            <a:picLocks noChangeAspect="1"/>
          </p:cNvPicPr>
          <p:nvPr/>
        </p:nvPicPr>
        <p:blipFill>
          <a:blip r:embed="rId3"/>
          <a:stretch>
            <a:fillRect/>
          </a:stretch>
        </p:blipFill>
        <p:spPr>
          <a:xfrm>
            <a:off x="6162261" y="1895866"/>
            <a:ext cx="9064487" cy="6266667"/>
          </a:xfrm>
          <a:prstGeom prst="rect">
            <a:avLst/>
          </a:prstGeom>
        </p:spPr>
      </p:pic>
      <p:sp>
        <p:nvSpPr>
          <p:cNvPr id="13" name="Text Placeholder 19">
            <a:extLst>
              <a:ext uri="{FF2B5EF4-FFF2-40B4-BE49-F238E27FC236}">
                <a16:creationId xmlns:a16="http://schemas.microsoft.com/office/drawing/2014/main" id="{80B4F3E5-5511-6457-27DD-C99635F8A195}"/>
              </a:ext>
            </a:extLst>
          </p:cNvPr>
          <p:cNvSpPr txBox="1">
            <a:spLocks/>
          </p:cNvSpPr>
          <p:nvPr/>
        </p:nvSpPr>
        <p:spPr>
          <a:xfrm>
            <a:off x="318052" y="2201291"/>
            <a:ext cx="650484" cy="1092607"/>
          </a:xfrm>
          <a:prstGeom prst="rect">
            <a:avLst/>
          </a:prstGeom>
        </p:spPr>
        <p:txBody>
          <a:bodyPr>
            <a:normAutofit/>
          </a:bodyPr>
          <a:lst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a:lstStyle>
          <a:p>
            <a:pPr marL="0" indent="0">
              <a:buNone/>
            </a:pPr>
            <a:r>
              <a:rPr lang="en-US" sz="6600" dirty="0">
                <a:solidFill>
                  <a:srgbClr val="5CE1E7"/>
                </a:solidFill>
              </a:rPr>
              <a:t>2</a:t>
            </a:r>
          </a:p>
        </p:txBody>
      </p:sp>
    </p:spTree>
    <p:extLst>
      <p:ext uri="{BB962C8B-B14F-4D97-AF65-F5344CB8AC3E}">
        <p14:creationId xmlns:p14="http://schemas.microsoft.com/office/powerpoint/2010/main" val="3462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30A5-5E7B-5A46-B0DC-F5CE73F20E68}"/>
              </a:ext>
            </a:extLst>
          </p:cNvPr>
          <p:cNvSpPr>
            <a:spLocks noGrp="1"/>
          </p:cNvSpPr>
          <p:nvPr>
            <p:ph type="title"/>
          </p:nvPr>
        </p:nvSpPr>
        <p:spPr/>
        <p:txBody>
          <a:bodyPr>
            <a:normAutofit fontScale="90000"/>
          </a:bodyPr>
          <a:lstStyle/>
          <a:p>
            <a:r>
              <a:rPr lang="en-US" dirty="0"/>
              <a:t>FEA Framework</a:t>
            </a:r>
          </a:p>
        </p:txBody>
      </p:sp>
      <p:sp>
        <p:nvSpPr>
          <p:cNvPr id="7" name="Text Placeholder 6">
            <a:extLst>
              <a:ext uri="{FF2B5EF4-FFF2-40B4-BE49-F238E27FC236}">
                <a16:creationId xmlns:a16="http://schemas.microsoft.com/office/drawing/2014/main" id="{5E6E03EB-158B-6E40-B9FF-5969317F8E39}"/>
              </a:ext>
            </a:extLst>
          </p:cNvPr>
          <p:cNvSpPr>
            <a:spLocks noGrp="1"/>
          </p:cNvSpPr>
          <p:nvPr>
            <p:ph type="body" sz="quarter" idx="16"/>
          </p:nvPr>
        </p:nvSpPr>
        <p:spPr/>
        <p:txBody>
          <a:bodyPr>
            <a:normAutofit fontScale="92500" lnSpcReduction="10000"/>
          </a:bodyPr>
          <a:lstStyle/>
          <a:p>
            <a:r>
              <a:rPr lang="en-US" dirty="0"/>
              <a:t>3</a:t>
            </a:r>
          </a:p>
        </p:txBody>
      </p:sp>
      <p:sp>
        <p:nvSpPr>
          <p:cNvPr id="8" name="Text Placeholder 7">
            <a:extLst>
              <a:ext uri="{FF2B5EF4-FFF2-40B4-BE49-F238E27FC236}">
                <a16:creationId xmlns:a16="http://schemas.microsoft.com/office/drawing/2014/main" id="{97BCCD50-F086-C84E-9DCB-5286F6B5900F}"/>
              </a:ext>
            </a:extLst>
          </p:cNvPr>
          <p:cNvSpPr>
            <a:spLocks noGrp="1"/>
          </p:cNvSpPr>
          <p:nvPr>
            <p:ph type="body" sz="quarter" idx="17"/>
          </p:nvPr>
        </p:nvSpPr>
        <p:spPr/>
        <p:txBody>
          <a:bodyPr>
            <a:normAutofit fontScale="92500"/>
          </a:bodyPr>
          <a:lstStyle/>
          <a:p>
            <a:r>
              <a:rPr lang="en-US" sz="1800" dirty="0">
                <a:latin typeface="+mj-lt"/>
              </a:rPr>
              <a:t>The Federal Enterprise Architecture (FEA) (CIO, 2001) was implemented by the U.S. federal government in an effort to unite its myriad agencies and functions under a common enterprise architecture. The Federal Enterprise Architecture effort is still in its infancy, since most of the major pieces have been available only since 2006. FEA is the most complete of all the methodologies discussed in this chapter. It has both a comprehensive template, like Zachman, and an architectural process, like TOGAF.</a:t>
            </a:r>
          </a:p>
        </p:txBody>
      </p:sp>
      <p:sp>
        <p:nvSpPr>
          <p:cNvPr id="9" name="Text Placeholder 8">
            <a:extLst>
              <a:ext uri="{FF2B5EF4-FFF2-40B4-BE49-F238E27FC236}">
                <a16:creationId xmlns:a16="http://schemas.microsoft.com/office/drawing/2014/main" id="{3102139D-B8E5-A04C-A2B1-82402393A700}"/>
              </a:ext>
            </a:extLst>
          </p:cNvPr>
          <p:cNvSpPr>
            <a:spLocks noGrp="1"/>
          </p:cNvSpPr>
          <p:nvPr>
            <p:ph type="body" sz="quarter" idx="20"/>
          </p:nvPr>
        </p:nvSpPr>
        <p:spPr/>
        <p:txBody>
          <a:bodyPr numCol="1">
            <a:noAutofit/>
          </a:bodyPr>
          <a:lstStyle/>
          <a:p>
            <a:r>
              <a:rPr lang="en-US" dirty="0"/>
              <a:t>The FEA View on Enterprise Architecture</a:t>
            </a:r>
          </a:p>
          <a:p>
            <a:r>
              <a:rPr lang="en-US" dirty="0"/>
              <a:t>The FEA view on EA is that an enterprise is made up of segments. A segment is a major business functionality, such as human resources. Within FEA, segments are divided into core mission area segments and business services segments. A core mission area segment is one that is central to the purpose of a particular agency within the enterprise. For example, in the Health and Human Services (HHS) agency of the federal government, health is a core mission area segment. A business services segment is one that is foundational to most organizations. For example, financial management is a business services segment that is required by all federal agencies. </a:t>
            </a:r>
          </a:p>
          <a:p>
            <a:r>
              <a:rPr lang="en-US" dirty="0"/>
              <a:t>Another type of enterprise architecture asset is an </a:t>
            </a:r>
            <a:r>
              <a:rPr lang="en-US" i="1" dirty="0"/>
              <a:t>enterprise service</a:t>
            </a:r>
            <a:r>
              <a:rPr lang="en-US" dirty="0"/>
              <a:t>, which is a well-defined function that spans agency boundaries. An example of an enterprise service is security management. Security management is a service that works in a unified manner across the whole breadth of the enterprise.</a:t>
            </a:r>
          </a:p>
        </p:txBody>
      </p:sp>
      <p:sp>
        <p:nvSpPr>
          <p:cNvPr id="4" name="Slide Number Placeholder 3">
            <a:extLst>
              <a:ext uri="{FF2B5EF4-FFF2-40B4-BE49-F238E27FC236}">
                <a16:creationId xmlns:a16="http://schemas.microsoft.com/office/drawing/2014/main" id="{C8A82005-53CC-7141-A996-B276EC58B2E0}"/>
              </a:ext>
            </a:extLst>
          </p:cNvPr>
          <p:cNvSpPr>
            <a:spLocks noGrp="1"/>
          </p:cNvSpPr>
          <p:nvPr>
            <p:ph type="sldNum" sz="quarter" idx="11"/>
          </p:nvPr>
        </p:nvSpPr>
        <p:spPr/>
        <p:txBody>
          <a:bodyPr/>
          <a:lstStyle/>
          <a:p>
            <a:fld id="{CB2079F2-58AF-ED44-82D7-E04B2F6FD686}" type="slidenum">
              <a:rPr lang="en-US" smtClean="0"/>
              <a:pPr/>
              <a:t>9</a:t>
            </a:fld>
            <a:endParaRPr lang="en-US" dirty="0"/>
          </a:p>
        </p:txBody>
      </p:sp>
      <p:pic>
        <p:nvPicPr>
          <p:cNvPr id="18" name="Picture Placeholder 17">
            <a:extLst>
              <a:ext uri="{FF2B5EF4-FFF2-40B4-BE49-F238E27FC236}">
                <a16:creationId xmlns:a16="http://schemas.microsoft.com/office/drawing/2014/main" id="{8F4695A1-7E6D-5B8E-B2F1-4A38E46BCF48}"/>
              </a:ext>
            </a:extLst>
          </p:cNvPr>
          <p:cNvPicPr>
            <a:picLocks noGrp="1" noChangeAspect="1"/>
          </p:cNvPicPr>
          <p:nvPr>
            <p:ph type="pic" sz="quarter" idx="13"/>
          </p:nvPr>
        </p:nvPicPr>
        <p:blipFill rotWithShape="1">
          <a:blip r:embed="rId2"/>
          <a:srcRect l="-1044" t="-8681" r="-1044" b="-8681"/>
          <a:stretch/>
        </p:blipFill>
        <p:spPr>
          <a:xfrm>
            <a:off x="415925" y="311150"/>
            <a:ext cx="6835775" cy="8872538"/>
          </a:xfrm>
        </p:spPr>
      </p:pic>
    </p:spTree>
    <p:extLst>
      <p:ext uri="{BB962C8B-B14F-4D97-AF65-F5344CB8AC3E}">
        <p14:creationId xmlns:p14="http://schemas.microsoft.com/office/powerpoint/2010/main" val="234832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934369_win32_fixed" id="{A57E3B7E-216B-4913-AD85-F9D9E881E159}" vid="{DD3C746E-3C49-4BD4-9D89-026E4AD7B8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96E7B5-0617-4E55-837A-98CDF984EE75}">
  <ds:schemaRef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3F3237EC-24EA-42A2-9BC7-58CDD10C2C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F28A9-CB1C-4556-AC80-7FEA31504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Magazine layout</Template>
  <TotalTime>0</TotalTime>
  <Words>1901</Words>
  <Application>Microsoft Office PowerPoint</Application>
  <PresentationFormat>Custom</PresentationFormat>
  <Paragraphs>137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Century Schoolbook</vt:lpstr>
      <vt:lpstr>Office Theme</vt:lpstr>
      <vt:lpstr>ARCHITECTURE FRAMEWORK</vt:lpstr>
      <vt:lpstr>Front cover</vt:lpstr>
      <vt:lpstr>MoDAF Framework</vt:lpstr>
      <vt:lpstr>MoDAF Framework</vt:lpstr>
      <vt:lpstr>MoDAF Framework</vt:lpstr>
      <vt:lpstr>DoDAF Framework</vt:lpstr>
      <vt:lpstr>DoDAF Updated</vt:lpstr>
      <vt:lpstr>DoDAF Software</vt:lpstr>
      <vt:lpstr>FEA Framework</vt:lpstr>
      <vt:lpstr>FEA Framework</vt:lpstr>
      <vt:lpstr>FEA for Your Agency</vt:lpstr>
      <vt:lpstr>Back cover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2022-09-14T07:44:32Z</dcterms:created>
  <dcterms:modified xsi:type="dcterms:W3CDTF">2022-09-15T06:53:10Z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