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59" r:id="rId3"/>
    <p:sldId id="258" r:id="rId4"/>
    <p:sldId id="257" r:id="rId5"/>
    <p:sldId id="297" r:id="rId6"/>
    <p:sldId id="260" r:id="rId7"/>
    <p:sldId id="296" r:id="rId8"/>
    <p:sldId id="290" r:id="rId9"/>
    <p:sldId id="291" r:id="rId10"/>
    <p:sldId id="295" r:id="rId11"/>
    <p:sldId id="292" r:id="rId12"/>
    <p:sldId id="293" r:id="rId13"/>
    <p:sldId id="294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F79E40-6FED-4905-AA86-2087939BF14A}">
  <a:tblStyle styleId="{16F79E40-6FED-4905-AA86-2087939BF1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dc4b7341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dc4b7341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88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79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dc4b7341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dc4b7341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9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9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dc4b7341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dc4b7341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12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78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79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dc4b7341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dc4b7341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2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BLANK_1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676116" y="324209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Arial Black"/>
                <a:sym typeface="Arial Black"/>
              </a:rPr>
              <a:t>SNAKE GAME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873" y="1366405"/>
            <a:ext cx="3960964" cy="2145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Sơ đồ khối GameSnake</a:t>
            </a:r>
            <a:endParaRPr b="1"/>
          </a:p>
        </p:txBody>
      </p:sp>
      <p:grpSp>
        <p:nvGrpSpPr>
          <p:cNvPr id="310" name="Google Shape;310;p43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11" name="Google Shape;311;p4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ubtitle 1"/>
          <p:cNvSpPr>
            <a:spLocks noGrp="1"/>
          </p:cNvSpPr>
          <p:nvPr>
            <p:ph type="subTitle" idx="2"/>
          </p:nvPr>
        </p:nvSpPr>
        <p:spPr>
          <a:xfrm>
            <a:off x="292601" y="1294815"/>
            <a:ext cx="3177963" cy="3235622"/>
          </a:xfrm>
        </p:spPr>
        <p:txBody>
          <a:bodyPr/>
          <a:lstStyle/>
          <a:p>
            <a:pPr marL="114300" indent="0"/>
            <a:r>
              <a:rPr lang="en-US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5" y="1017725"/>
            <a:ext cx="8259565" cy="35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507859" y="2125427"/>
            <a:ext cx="60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ea typeface="Arial Black"/>
                <a:cs typeface="Arial Black"/>
              </a:rPr>
              <a:t>Code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387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Code</a:t>
            </a:r>
            <a:endParaRPr b="1"/>
          </a:p>
        </p:txBody>
      </p:sp>
      <p:grpSp>
        <p:nvGrpSpPr>
          <p:cNvPr id="310" name="Google Shape;310;p43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11" name="Google Shape;311;p4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ubtitle 1"/>
          <p:cNvSpPr>
            <a:spLocks noGrp="1"/>
          </p:cNvSpPr>
          <p:nvPr>
            <p:ph type="subTitle" idx="2"/>
          </p:nvPr>
        </p:nvSpPr>
        <p:spPr>
          <a:xfrm>
            <a:off x="292601" y="1294815"/>
            <a:ext cx="3912254" cy="317327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Trước tiên sẽ là hướng đối tượng:</a:t>
            </a:r>
          </a:p>
          <a:p>
            <a:pPr marL="571500" lvl="1" indent="0"/>
            <a:r>
              <a:rPr lang="en-US" smtClean="0"/>
              <a:t>+ Class Game</a:t>
            </a:r>
          </a:p>
          <a:p>
            <a:pPr marL="571500" lvl="1" indent="0"/>
            <a:r>
              <a:rPr lang="en-US" smtClean="0"/>
              <a:t>+Class GameSnake(Inheritance Game)</a:t>
            </a:r>
          </a:p>
          <a:p>
            <a:pPr marL="571500" lvl="1" indent="0"/>
            <a:r>
              <a:rPr lang="en-US" smtClean="0"/>
              <a:t>+Class Player:</a:t>
            </a:r>
            <a:endParaRPr lang="en-US"/>
          </a:p>
          <a:p>
            <a:pPr marL="571500" lvl="1" indent="0"/>
            <a:endParaRPr lang="en-US" smtClean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4804482" y="90054"/>
            <a:ext cx="3680182" cy="486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smtClean="0"/>
              <a:t>Class Game:</a:t>
            </a:r>
          </a:p>
          <a:p>
            <a:pPr marL="571500" lvl="1" indent="0"/>
            <a:r>
              <a:rPr lang="en-US" smtClean="0"/>
              <a:t>+ function  tọa độ (X,Y)</a:t>
            </a:r>
          </a:p>
          <a:p>
            <a:pPr marL="571500" lvl="1" indent="0"/>
            <a:r>
              <a:rPr lang="en-US"/>
              <a:t>+ function </a:t>
            </a:r>
            <a:r>
              <a:rPr lang="en-US" smtClean="0"/>
              <a:t>draw_frames</a:t>
            </a:r>
            <a:endParaRPr lang="en-US" smtClean="0"/>
          </a:p>
          <a:p>
            <a:pPr marL="571500" lvl="1" indent="0"/>
            <a:r>
              <a:rPr lang="en-US" smtClean="0"/>
              <a:t>+function </a:t>
            </a:r>
            <a:r>
              <a:rPr lang="en-US" smtClean="0"/>
              <a:t>read_word</a:t>
            </a:r>
            <a:endParaRPr lang="en-US" smtClean="0"/>
          </a:p>
          <a:p>
            <a:pPr marL="114300" indent="0"/>
            <a:r>
              <a:rPr lang="en-US" smtClean="0"/>
              <a:t>-Class GameSnake</a:t>
            </a:r>
          </a:p>
          <a:p>
            <a:pPr marL="571500" lvl="1" indent="0"/>
            <a:r>
              <a:rPr lang="en-US" smtClean="0"/>
              <a:t>+Thuộc tính :vector vị trí </a:t>
            </a:r>
            <a:r>
              <a:rPr lang="en-US" smtClean="0"/>
              <a:t>Snake</a:t>
            </a:r>
            <a:endParaRPr lang="en-US" smtClean="0"/>
          </a:p>
          <a:p>
            <a:pPr marL="571500" lvl="1" indent="0"/>
            <a:r>
              <a:rPr lang="en-US" smtClean="0"/>
              <a:t>+Phương thức: </a:t>
            </a:r>
            <a:r>
              <a:rPr lang="en-US" smtClean="0"/>
              <a:t>new</a:t>
            </a:r>
            <a:r>
              <a:rPr lang="en-US" smtClean="0"/>
              <a:t>_snake,creat_food,bool_gameover,control,remove_snake,eat_food</a:t>
            </a:r>
            <a:endParaRPr lang="en-US" smtClean="0"/>
          </a:p>
          <a:p>
            <a:pPr marL="114300" indent="0"/>
            <a:r>
              <a:rPr lang="en-US" smtClean="0"/>
              <a:t>-Class Player</a:t>
            </a:r>
          </a:p>
          <a:p>
            <a:pPr marL="571500" lvl="1" indent="0"/>
            <a:r>
              <a:rPr lang="en-US" smtClean="0"/>
              <a:t>+Thuộc tính: name </a:t>
            </a:r>
            <a:r>
              <a:rPr lang="en-US" smtClean="0"/>
              <a:t>player,score.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53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507859" y="2125427"/>
            <a:ext cx="60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ea typeface="Arial Black"/>
                <a:cs typeface="Arial Black"/>
              </a:rPr>
              <a:t>Demo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24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Mục Lục</a:t>
            </a:r>
            <a:endParaRPr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4432934" y="1028668"/>
            <a:ext cx="278152" cy="345818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4919125" y="970125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smtClean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Giới thiệu</a:t>
            </a:r>
            <a:endParaRPr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4919125" y="177218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smtClean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Thuật toán</a:t>
            </a:r>
            <a:endParaRPr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4919125" y="2574250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smtClean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Code</a:t>
            </a:r>
            <a:endParaRPr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4919125" y="3376313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smtClean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Demo</a:t>
            </a:r>
            <a:endParaRPr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4432934" y="1830743"/>
            <a:ext cx="278152" cy="345818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4432934" y="2632818"/>
            <a:ext cx="278152" cy="345818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4432934" y="3434893"/>
            <a:ext cx="278152" cy="345818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  <p:bldP spid="331" grpId="0"/>
      <p:bldP spid="332" grpId="0"/>
      <p:bldP spid="3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507859" y="2125427"/>
            <a:ext cx="60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ea typeface="Arial Black"/>
                <a:cs typeface="Arial Black"/>
              </a:rPr>
              <a:t>Giới thiệu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Giới thiệu</a:t>
            </a:r>
            <a:endParaRPr b="1"/>
          </a:p>
        </p:txBody>
      </p:sp>
      <p:grpSp>
        <p:nvGrpSpPr>
          <p:cNvPr id="310" name="Google Shape;310;p43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11" name="Google Shape;311;p4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2"/>
          </p:nvPr>
        </p:nvSpPr>
        <p:spPr>
          <a:xfrm>
            <a:off x="292601" y="1294815"/>
            <a:ext cx="3177963" cy="323562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Snake Game là trò chơi, được thực hiện trên ngôn ngữ C++.</a:t>
            </a:r>
          </a:p>
          <a:p>
            <a:pPr>
              <a:buFontTx/>
              <a:buChar char="-"/>
            </a:pPr>
            <a:r>
              <a:rPr lang="en-US" smtClean="0"/>
              <a:t>Dựa trên trò chơi rắn săn mồi huyền thoại</a:t>
            </a:r>
          </a:p>
          <a:p>
            <a:pPr>
              <a:buFontTx/>
              <a:buChar char="-"/>
            </a:pPr>
            <a:r>
              <a:rPr lang="en-US" smtClean="0"/>
              <a:t>Dựa vào những kiến thức C++ đã học và giao diện trên cửa sổ Console</a:t>
            </a: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4421256" y="1197833"/>
            <a:ext cx="3177963" cy="323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smtClean="0"/>
              <a:t>Ý tưởng dựa vào vị trí trên cửa số Console theo 2 chiều X,Y.</a:t>
            </a:r>
          </a:p>
          <a:p>
            <a:pPr>
              <a:buFontTx/>
              <a:buChar char="-"/>
            </a:pPr>
            <a:r>
              <a:rPr lang="en-US" smtClean="0"/>
              <a:t>Tùy vào cách thực hiện sẽ có nhiều cách làm khác nhau.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73" y="559376"/>
            <a:ext cx="6705599" cy="39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93" y="403514"/>
            <a:ext cx="7206961" cy="4170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766761"/>
            <a:ext cx="7693819" cy="38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507859" y="2125427"/>
            <a:ext cx="60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ea typeface="Arial Black"/>
                <a:cs typeface="Arial Black"/>
              </a:rPr>
              <a:t>Thuật toán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7242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/>
              <a:t>Lưu đồ thuật toán</a:t>
            </a:r>
            <a:endParaRPr b="1"/>
          </a:p>
        </p:txBody>
      </p:sp>
      <p:grpSp>
        <p:nvGrpSpPr>
          <p:cNvPr id="310" name="Google Shape;310;p43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11" name="Google Shape;311;p4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07" y="163880"/>
            <a:ext cx="2999347" cy="47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157</Words>
  <Application>Microsoft Office PowerPoint</Application>
  <PresentationFormat>On-screen Show (16:9)</PresentationFormat>
  <Paragraphs>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Muli</vt:lpstr>
      <vt:lpstr>Arial Black</vt:lpstr>
      <vt:lpstr>Arial</vt:lpstr>
      <vt:lpstr>Simple Light</vt:lpstr>
      <vt:lpstr>SNAKE GAME</vt:lpstr>
      <vt:lpstr>Mục Lục</vt:lpstr>
      <vt:lpstr>Giới thiệu</vt:lpstr>
      <vt:lpstr>Giới thiệu</vt:lpstr>
      <vt:lpstr>PowerPoint Presentation</vt:lpstr>
      <vt:lpstr>PowerPoint Presentation</vt:lpstr>
      <vt:lpstr>PowerPoint Presentation</vt:lpstr>
      <vt:lpstr>Thuật toán</vt:lpstr>
      <vt:lpstr>Lưu đồ thuật toán</vt:lpstr>
      <vt:lpstr>Sơ đồ khối GameSnake</vt:lpstr>
      <vt:lpstr>Code</vt:lpstr>
      <vt:lpstr>Code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Admin</dc:creator>
  <cp:lastModifiedBy>Windows User</cp:lastModifiedBy>
  <cp:revision>13</cp:revision>
  <dcterms:modified xsi:type="dcterms:W3CDTF">2022-07-20T04:07:24Z</dcterms:modified>
</cp:coreProperties>
</file>