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mo"/>
      <p:regular r:id="rId19"/>
      <p:bold r:id="rId20"/>
      <p:italic r:id="rId21"/>
      <p:boldItalic r:id="rId22"/>
    </p:embeddedFont>
    <p:embeddedFont>
      <p:font typeface="Open Sans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UE+MyNK8UmsoLy8oXfMMGyXt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F78119-331F-48F7-A420-995BFCE0D20E}">
  <a:tblStyle styleId="{DEF78119-331F-48F7-A420-995BFCE0D2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Arimo-boldItalic.fntdata"/><Relationship Id="rId21" Type="http://schemas.openxmlformats.org/officeDocument/2006/relationships/font" Target="fonts/Arimo-italic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rim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4" name="Google Shape;104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3" name="Google Shape;233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6" name="Google Shape;306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9" name="Google Shape;309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8" name="Google Shape;318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0" name="Google Shape;330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" name="Google Shape;333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1" name="Google Shape;341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2" name="Google Shape;342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" name="Google Shape;34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259985" y="-331361"/>
            <a:ext cx="19547985" cy="21920689"/>
          </a:xfrm>
          <a:custGeom>
            <a:rect b="b" l="l" r="r" t="t"/>
            <a:pathLst>
              <a:path extrusionOk="0" h="21920689" w="19547985">
                <a:moveTo>
                  <a:pt x="0" y="0"/>
                </a:moveTo>
                <a:lnTo>
                  <a:pt x="19547985" y="0"/>
                </a:lnTo>
                <a:lnTo>
                  <a:pt x="19547985" y="21920689"/>
                </a:lnTo>
                <a:lnTo>
                  <a:pt x="0" y="21920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1999"/>
            </a:blip>
            <a:stretch>
              <a:fillRect b="0" l="-12136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5830471" y="-1142862"/>
            <a:ext cx="4915059" cy="4343125"/>
          </a:xfrm>
          <a:custGeom>
            <a:rect b="b" l="l" r="r" t="t"/>
            <a:pathLst>
              <a:path extrusionOk="0" h="4343125" w="4915059">
                <a:moveTo>
                  <a:pt x="0" y="0"/>
                </a:moveTo>
                <a:lnTo>
                  <a:pt x="4915058" y="0"/>
                </a:lnTo>
                <a:lnTo>
                  <a:pt x="4915058" y="4343124"/>
                </a:lnTo>
                <a:lnTo>
                  <a:pt x="0" y="4343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0" name="Google Shape;90;p1"/>
          <p:cNvGrpSpPr/>
          <p:nvPr/>
        </p:nvGrpSpPr>
        <p:grpSpPr>
          <a:xfrm>
            <a:off x="8726125" y="1028700"/>
            <a:ext cx="9220682" cy="8229600"/>
            <a:chOff x="19671" y="0"/>
            <a:chExt cx="12294242" cy="10972800"/>
          </a:xfrm>
        </p:grpSpPr>
        <p:sp>
          <p:nvSpPr>
            <p:cNvPr id="91" name="Google Shape;91;p1"/>
            <p:cNvSpPr/>
            <p:nvPr/>
          </p:nvSpPr>
          <p:spPr>
            <a:xfrm>
              <a:off x="19671" y="0"/>
              <a:ext cx="8777619" cy="881696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F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270524" y="8181074"/>
              <a:ext cx="8043389" cy="2791726"/>
            </a:xfrm>
            <a:custGeom>
              <a:rect b="b" l="l" r="r" t="t"/>
              <a:pathLst>
                <a:path extrusionOk="0" h="2791726" w="8043389">
                  <a:moveTo>
                    <a:pt x="0" y="0"/>
                  </a:moveTo>
                  <a:lnTo>
                    <a:pt x="8043389" y="0"/>
                  </a:lnTo>
                  <a:lnTo>
                    <a:pt x="8043389" y="2791726"/>
                  </a:lnTo>
                  <a:lnTo>
                    <a:pt x="0" y="27917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51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 flipH="1">
              <a:off x="892211" y="624687"/>
              <a:ext cx="9699122" cy="10024933"/>
            </a:xfrm>
            <a:custGeom>
              <a:rect b="b" l="l" r="r" t="t"/>
              <a:pathLst>
                <a:path extrusionOk="0" h="10024933" w="9699122">
                  <a:moveTo>
                    <a:pt x="9699123" y="0"/>
                  </a:moveTo>
                  <a:lnTo>
                    <a:pt x="0" y="0"/>
                  </a:lnTo>
                  <a:lnTo>
                    <a:pt x="0" y="10024932"/>
                  </a:lnTo>
                  <a:lnTo>
                    <a:pt x="9699123" y="10024932"/>
                  </a:lnTo>
                  <a:lnTo>
                    <a:pt x="9699123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4" name="Google Shape;94;p1"/>
          <p:cNvGrpSpPr/>
          <p:nvPr/>
        </p:nvGrpSpPr>
        <p:grpSpPr>
          <a:xfrm>
            <a:off x="5648325" y="8190415"/>
            <a:ext cx="825500" cy="825500"/>
            <a:chOff x="0" y="0"/>
            <a:chExt cx="1100667" cy="1100667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1100667" cy="1100667"/>
            </a:xfrm>
            <a:custGeom>
              <a:rect b="b" l="l" r="r" t="t"/>
              <a:pathLst>
                <a:path extrusionOk="0" h="660400" w="660400">
                  <a:moveTo>
                    <a:pt x="53594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35940"/>
                  </a:lnTo>
                  <a:cubicBezTo>
                    <a:pt x="660400" y="604520"/>
                    <a:pt x="604520" y="660400"/>
                    <a:pt x="535940" y="660400"/>
                  </a:cubicBezTo>
                  <a:close/>
                </a:path>
              </a:pathLst>
            </a:custGeom>
            <a:solidFill>
              <a:srgbClr val="F36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 rot="-5400000">
              <a:off x="436385" y="452780"/>
              <a:ext cx="290178" cy="195107"/>
            </a:xfrm>
            <a:custGeom>
              <a:rect b="b" l="l" r="r" t="t"/>
              <a:pathLst>
                <a:path extrusionOk="0"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97" name="Google Shape;97;p1"/>
          <p:cNvSpPr txBox="1"/>
          <p:nvPr/>
        </p:nvSpPr>
        <p:spPr>
          <a:xfrm>
            <a:off x="1028700" y="3543299"/>
            <a:ext cx="3969266" cy="2444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Noval Ardiansyah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Dito Andriano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Devina Lidya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Marsha Zharifah</a:t>
            </a:r>
            <a:endParaRPr/>
          </a:p>
        </p:txBody>
      </p:sp>
      <p:grpSp>
        <p:nvGrpSpPr>
          <p:cNvPr id="98" name="Google Shape;98;p1"/>
          <p:cNvGrpSpPr/>
          <p:nvPr/>
        </p:nvGrpSpPr>
        <p:grpSpPr>
          <a:xfrm>
            <a:off x="1028700" y="992981"/>
            <a:ext cx="6337347" cy="2545000"/>
            <a:chOff x="0" y="-47625"/>
            <a:chExt cx="8449797" cy="3393333"/>
          </a:xfrm>
        </p:grpSpPr>
        <p:sp>
          <p:nvSpPr>
            <p:cNvPr id="99" name="Google Shape;99;p1"/>
            <p:cNvSpPr txBox="1"/>
            <p:nvPr/>
          </p:nvSpPr>
          <p:spPr>
            <a:xfrm>
              <a:off x="0" y="1304183"/>
              <a:ext cx="8449797" cy="2041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0" u="none" cap="none" strike="noStrike">
                  <a:solidFill>
                    <a:srgbClr val="F36825"/>
                  </a:solidFill>
                  <a:latin typeface="Ultra"/>
                  <a:ea typeface="Ultra"/>
                  <a:cs typeface="Ultra"/>
                  <a:sym typeface="Ultra"/>
                </a:rPr>
                <a:t>Nemuu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0" y="-47625"/>
              <a:ext cx="6684345" cy="688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E2C4B"/>
                  </a:solidFill>
                  <a:latin typeface="Ultra"/>
                  <a:ea typeface="Ultra"/>
                  <a:cs typeface="Ultra"/>
                  <a:sym typeface="Ultra"/>
                </a:rPr>
                <a:t>Kelompok 198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C0A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268210" y="-331361"/>
            <a:ext cx="9764519" cy="10949721"/>
          </a:xfrm>
          <a:custGeom>
            <a:rect b="b" l="l" r="r" t="t"/>
            <a:pathLst>
              <a:path extrusionOk="0" h="10949721" w="9764519">
                <a:moveTo>
                  <a:pt x="0" y="0"/>
                </a:moveTo>
                <a:lnTo>
                  <a:pt x="9764520" y="0"/>
                </a:lnTo>
                <a:lnTo>
                  <a:pt x="9764520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 b="0" l="-12136" r="0" t="0"/>
            </a:stretch>
          </a:blip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94025" y="36875"/>
            <a:ext cx="3439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 Arsitektur 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9435957" y="-196302"/>
            <a:ext cx="9764519" cy="10949721"/>
          </a:xfrm>
          <a:custGeom>
            <a:rect b="b" l="l" r="r" t="t"/>
            <a:pathLst>
              <a:path extrusionOk="0" h="10949721" w="9764519">
                <a:moveTo>
                  <a:pt x="0" y="0"/>
                </a:moveTo>
                <a:lnTo>
                  <a:pt x="9764520" y="0"/>
                </a:lnTo>
                <a:lnTo>
                  <a:pt x="9764520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 b="0" l="-12136" r="0" t="0"/>
            </a:stretch>
          </a:blipFill>
          <a:ln>
            <a:noFill/>
          </a:ln>
        </p:spPr>
      </p:sp>
      <p:grpSp>
        <p:nvGrpSpPr>
          <p:cNvPr id="112" name="Google Shape;112;p3"/>
          <p:cNvGrpSpPr/>
          <p:nvPr/>
        </p:nvGrpSpPr>
        <p:grpSpPr>
          <a:xfrm>
            <a:off x="8513225" y="3182904"/>
            <a:ext cx="2750850" cy="1398746"/>
            <a:chOff x="0" y="-57150"/>
            <a:chExt cx="3667800" cy="1864995"/>
          </a:xfrm>
        </p:grpSpPr>
        <p:sp>
          <p:nvSpPr>
            <p:cNvPr id="113" name="Google Shape;113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/>
            </a:p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Raspberry Pi</a:t>
              </a: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8513225" y="864267"/>
            <a:ext cx="2750850" cy="1398746"/>
            <a:chOff x="0" y="-57150"/>
            <a:chExt cx="3667800" cy="1864995"/>
          </a:xfrm>
        </p:grpSpPr>
        <p:sp>
          <p:nvSpPr>
            <p:cNvPr id="117" name="Google Shape;117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18" name="Google Shape;118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 Platform (Web Dashboard)</a:t>
              </a: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3238625" y="864267"/>
            <a:ext cx="2750850" cy="1398746"/>
            <a:chOff x="0" y="-57150"/>
            <a:chExt cx="3667800" cy="1864995"/>
          </a:xfrm>
        </p:grpSpPr>
        <p:sp>
          <p:nvSpPr>
            <p:cNvPr id="121" name="Google Shape;121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22" name="Google Shape;122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Smartphone</a:t>
              </a:r>
              <a:endParaRPr/>
            </a:p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(Kodular)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827225" y="5967417"/>
            <a:ext cx="2750850" cy="1398746"/>
            <a:chOff x="0" y="-57150"/>
            <a:chExt cx="3667800" cy="1864995"/>
          </a:xfrm>
        </p:grpSpPr>
        <p:sp>
          <p:nvSpPr>
            <p:cNvPr id="125" name="Google Shape;125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26" name="Google Shape;126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</a:t>
              </a:r>
              <a:endParaRPr/>
            </a:p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(barcode scanner)</a:t>
              </a: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8517133" y="5967417"/>
            <a:ext cx="2750850" cy="1398746"/>
            <a:chOff x="0" y="-57150"/>
            <a:chExt cx="3667800" cy="1864995"/>
          </a:xfrm>
        </p:grpSpPr>
        <p:sp>
          <p:nvSpPr>
            <p:cNvPr id="129" name="Google Shape;129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30" name="Google Shape;130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Relay Module</a:t>
              </a:r>
              <a:endParaRPr/>
            </a:p>
          </p:txBody>
        </p:sp>
      </p:grpSp>
      <p:cxnSp>
        <p:nvCxnSpPr>
          <p:cNvPr id="132" name="Google Shape;132;p3"/>
          <p:cNvCxnSpPr/>
          <p:nvPr/>
        </p:nvCxnSpPr>
        <p:spPr>
          <a:xfrm>
            <a:off x="6053217" y="5295904"/>
            <a:ext cx="3984666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>
            <a:off x="9157233" y="5295992"/>
            <a:ext cx="1467034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9388823" y="2744492"/>
            <a:ext cx="1000855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" name="Google Shape;135;p3"/>
          <p:cNvCxnSpPr/>
          <p:nvPr/>
        </p:nvCxnSpPr>
        <p:spPr>
          <a:xfrm>
            <a:off x="5970385" y="1585654"/>
            <a:ext cx="2561930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6" name="Google Shape;136;p3"/>
          <p:cNvSpPr txBox="1"/>
          <p:nvPr/>
        </p:nvSpPr>
        <p:spPr>
          <a:xfrm>
            <a:off x="91425" y="9408125"/>
            <a:ext cx="8486550" cy="81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Nemuu</a:t>
            </a: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>
            <a:off x="12207025" y="5974556"/>
            <a:ext cx="2750850" cy="1391602"/>
            <a:chOff x="0" y="-47625"/>
            <a:chExt cx="3667800" cy="1855470"/>
          </a:xfrm>
        </p:grpSpPr>
        <p:sp>
          <p:nvSpPr>
            <p:cNvPr id="138" name="Google Shape;138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0" y="-47625"/>
              <a:ext cx="3667800" cy="1855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LED indicator (closed/open)</a:t>
              </a: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8513233" y="7957666"/>
            <a:ext cx="2750850" cy="1398746"/>
            <a:chOff x="0" y="-57150"/>
            <a:chExt cx="3667800" cy="1864995"/>
          </a:xfrm>
        </p:grpSpPr>
        <p:sp>
          <p:nvSpPr>
            <p:cNvPr id="142" name="Google Shape;142;p3"/>
            <p:cNvSpPr/>
            <p:nvPr/>
          </p:nvSpPr>
          <p:spPr>
            <a:xfrm>
              <a:off x="12700" y="12700"/>
              <a:ext cx="3642360" cy="1782445"/>
            </a:xfrm>
            <a:custGeom>
              <a:rect b="b" l="l" r="r" t="t"/>
              <a:pathLst>
                <a:path extrusionOk="0" h="1782445" w="3642360">
                  <a:moveTo>
                    <a:pt x="0" y="0"/>
                  </a:moveTo>
                  <a:lnTo>
                    <a:pt x="3642360" y="0"/>
                  </a:lnTo>
                  <a:lnTo>
                    <a:pt x="3642360" y="1782445"/>
                  </a:lnTo>
                  <a:lnTo>
                    <a:pt x="0" y="17824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43" name="Google Shape;143;p3"/>
            <p:cNvSpPr/>
            <p:nvPr/>
          </p:nvSpPr>
          <p:spPr>
            <a:xfrm>
              <a:off x="0" y="0"/>
              <a:ext cx="3667760" cy="1807845"/>
            </a:xfrm>
            <a:custGeom>
              <a:rect b="b" l="l" r="r" t="t"/>
              <a:pathLst>
                <a:path extrusionOk="0" h="1807845" w="3667760">
                  <a:moveTo>
                    <a:pt x="12700" y="0"/>
                  </a:moveTo>
                  <a:lnTo>
                    <a:pt x="3655060" y="0"/>
                  </a:lnTo>
                  <a:cubicBezTo>
                    <a:pt x="3662045" y="0"/>
                    <a:pt x="3667760" y="5715"/>
                    <a:pt x="3667760" y="12700"/>
                  </a:cubicBezTo>
                  <a:lnTo>
                    <a:pt x="3667760" y="1795145"/>
                  </a:lnTo>
                  <a:cubicBezTo>
                    <a:pt x="3667760" y="1802130"/>
                    <a:pt x="3662045" y="1807845"/>
                    <a:pt x="3655060" y="1807845"/>
                  </a:cubicBezTo>
                  <a:lnTo>
                    <a:pt x="12700" y="1807845"/>
                  </a:lnTo>
                  <a:cubicBezTo>
                    <a:pt x="5715" y="1807845"/>
                    <a:pt x="0" y="1802130"/>
                    <a:pt x="0" y="17951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5145"/>
                  </a:lnTo>
                  <a:lnTo>
                    <a:pt x="12700" y="1795145"/>
                  </a:lnTo>
                  <a:lnTo>
                    <a:pt x="12700" y="1782445"/>
                  </a:lnTo>
                  <a:lnTo>
                    <a:pt x="3655060" y="1782445"/>
                  </a:lnTo>
                  <a:lnTo>
                    <a:pt x="3655060" y="1795145"/>
                  </a:lnTo>
                  <a:lnTo>
                    <a:pt x="3642360" y="1795145"/>
                  </a:lnTo>
                  <a:lnTo>
                    <a:pt x="3642360" y="12700"/>
                  </a:lnTo>
                  <a:lnTo>
                    <a:pt x="3655060" y="12700"/>
                  </a:lnTo>
                  <a:lnTo>
                    <a:pt x="36550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0" y="-57150"/>
              <a:ext cx="3667800" cy="186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Solenoid 12V (door lock)</a:t>
              </a:r>
              <a:endParaRPr/>
            </a:p>
          </p:txBody>
        </p:sp>
      </p:grpSp>
      <p:cxnSp>
        <p:nvCxnSpPr>
          <p:cNvPr id="145" name="Google Shape;145;p3"/>
          <p:cNvCxnSpPr/>
          <p:nvPr/>
        </p:nvCxnSpPr>
        <p:spPr>
          <a:xfrm>
            <a:off x="9739690" y="5295900"/>
            <a:ext cx="3991919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3"/>
          <p:cNvCxnSpPr/>
          <p:nvPr/>
        </p:nvCxnSpPr>
        <p:spPr>
          <a:xfrm>
            <a:off x="9554032" y="7683304"/>
            <a:ext cx="672852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9760821" y="5230934"/>
            <a:ext cx="1134750" cy="54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11168271" y="4836834"/>
            <a:ext cx="1134750" cy="54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7478471" y="4836834"/>
            <a:ext cx="1134750" cy="54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9850671" y="2449458"/>
            <a:ext cx="1134750" cy="54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9756389" y="7286830"/>
            <a:ext cx="1134750" cy="54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V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6509619" y="1124422"/>
            <a:ext cx="1438950" cy="849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B0B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9080676" y="-219036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162" name="Google Shape;162;p4"/>
          <p:cNvSpPr/>
          <p:nvPr/>
        </p:nvSpPr>
        <p:spPr>
          <a:xfrm>
            <a:off x="-264982" y="0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1"/>
                </a:lnTo>
                <a:lnTo>
                  <a:pt x="0" y="10949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163" name="Google Shape;163;p4"/>
          <p:cNvSpPr txBox="1"/>
          <p:nvPr/>
        </p:nvSpPr>
        <p:spPr>
          <a:xfrm>
            <a:off x="94025" y="36875"/>
            <a:ext cx="3439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 System</a:t>
            </a:r>
            <a:endParaRPr/>
          </a:p>
        </p:txBody>
      </p:sp>
      <p:grpSp>
        <p:nvGrpSpPr>
          <p:cNvPr id="164" name="Google Shape;164;p4"/>
          <p:cNvGrpSpPr/>
          <p:nvPr/>
        </p:nvGrpSpPr>
        <p:grpSpPr>
          <a:xfrm>
            <a:off x="534701" y="945581"/>
            <a:ext cx="2074650" cy="733044"/>
            <a:chOff x="0" y="-9525"/>
            <a:chExt cx="2766200" cy="977392"/>
          </a:xfrm>
        </p:grpSpPr>
        <p:sp>
          <p:nvSpPr>
            <p:cNvPr id="165" name="Google Shape;165;p4"/>
            <p:cNvSpPr/>
            <p:nvPr/>
          </p:nvSpPr>
          <p:spPr>
            <a:xfrm>
              <a:off x="12700" y="12700"/>
              <a:ext cx="2740787" cy="942467"/>
            </a:xfrm>
            <a:custGeom>
              <a:rect b="b" l="l" r="r" t="t"/>
              <a:pathLst>
                <a:path extrusionOk="0" h="942467" w="2740787">
                  <a:moveTo>
                    <a:pt x="0" y="157099"/>
                  </a:moveTo>
                  <a:cubicBezTo>
                    <a:pt x="0" y="70358"/>
                    <a:pt x="71501" y="0"/>
                    <a:pt x="159766" y="0"/>
                  </a:cubicBezTo>
                  <a:lnTo>
                    <a:pt x="2581021" y="0"/>
                  </a:lnTo>
                  <a:cubicBezTo>
                    <a:pt x="2669286" y="0"/>
                    <a:pt x="2740787" y="70358"/>
                    <a:pt x="2740787" y="157099"/>
                  </a:cubicBezTo>
                  <a:lnTo>
                    <a:pt x="2740787" y="785368"/>
                  </a:lnTo>
                  <a:cubicBezTo>
                    <a:pt x="2740787" y="872109"/>
                    <a:pt x="2669286" y="942467"/>
                    <a:pt x="2581021" y="942467"/>
                  </a:cubicBezTo>
                  <a:lnTo>
                    <a:pt x="159766" y="942467"/>
                  </a:lnTo>
                  <a:cubicBezTo>
                    <a:pt x="71501" y="942340"/>
                    <a:pt x="0" y="872109"/>
                    <a:pt x="0" y="785368"/>
                  </a:cubicBez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0" y="0"/>
              <a:ext cx="2766187" cy="967867"/>
            </a:xfrm>
            <a:custGeom>
              <a:rect b="b" l="l" r="r" t="t"/>
              <a:pathLst>
                <a:path extrusionOk="0" h="967867" w="2766187">
                  <a:moveTo>
                    <a:pt x="0" y="169799"/>
                  </a:moveTo>
                  <a:cubicBezTo>
                    <a:pt x="0" y="75819"/>
                    <a:pt x="77470" y="0"/>
                    <a:pt x="172466" y="0"/>
                  </a:cubicBezTo>
                  <a:lnTo>
                    <a:pt x="2593721" y="0"/>
                  </a:lnTo>
                  <a:lnTo>
                    <a:pt x="2593721" y="12700"/>
                  </a:lnTo>
                  <a:lnTo>
                    <a:pt x="2593721" y="0"/>
                  </a:lnTo>
                  <a:cubicBezTo>
                    <a:pt x="2688844" y="0"/>
                    <a:pt x="2766187" y="75819"/>
                    <a:pt x="2766187" y="169799"/>
                  </a:cubicBezTo>
                  <a:lnTo>
                    <a:pt x="2753487" y="169799"/>
                  </a:lnTo>
                  <a:lnTo>
                    <a:pt x="2766187" y="169799"/>
                  </a:lnTo>
                  <a:lnTo>
                    <a:pt x="2766187" y="798068"/>
                  </a:lnTo>
                  <a:lnTo>
                    <a:pt x="2753487" y="798068"/>
                  </a:lnTo>
                  <a:lnTo>
                    <a:pt x="2766187" y="798068"/>
                  </a:lnTo>
                  <a:cubicBezTo>
                    <a:pt x="2766187" y="892048"/>
                    <a:pt x="2688717" y="967867"/>
                    <a:pt x="2593721" y="967867"/>
                  </a:cubicBezTo>
                  <a:lnTo>
                    <a:pt x="2593721" y="955167"/>
                  </a:lnTo>
                  <a:lnTo>
                    <a:pt x="2593721" y="967867"/>
                  </a:lnTo>
                  <a:lnTo>
                    <a:pt x="172466" y="967867"/>
                  </a:lnTo>
                  <a:lnTo>
                    <a:pt x="172466" y="955167"/>
                  </a:lnTo>
                  <a:lnTo>
                    <a:pt x="172466" y="967867"/>
                  </a:lnTo>
                  <a:cubicBezTo>
                    <a:pt x="77470" y="967740"/>
                    <a:pt x="0" y="892048"/>
                    <a:pt x="0" y="798068"/>
                  </a:cubicBezTo>
                  <a:lnTo>
                    <a:pt x="0" y="169799"/>
                  </a:lnTo>
                  <a:lnTo>
                    <a:pt x="12700" y="169799"/>
                  </a:lnTo>
                  <a:lnTo>
                    <a:pt x="0" y="169799"/>
                  </a:lnTo>
                  <a:moveTo>
                    <a:pt x="25400" y="169799"/>
                  </a:moveTo>
                  <a:lnTo>
                    <a:pt x="25400" y="798068"/>
                  </a:lnTo>
                  <a:lnTo>
                    <a:pt x="12700" y="798068"/>
                  </a:lnTo>
                  <a:lnTo>
                    <a:pt x="25400" y="798068"/>
                  </a:lnTo>
                  <a:cubicBezTo>
                    <a:pt x="25400" y="877570"/>
                    <a:pt x="91059" y="942340"/>
                    <a:pt x="172466" y="942340"/>
                  </a:cubicBezTo>
                  <a:lnTo>
                    <a:pt x="2593721" y="942340"/>
                  </a:lnTo>
                  <a:cubicBezTo>
                    <a:pt x="2675128" y="942340"/>
                    <a:pt x="2740787" y="877443"/>
                    <a:pt x="2740787" y="797941"/>
                  </a:cubicBezTo>
                  <a:lnTo>
                    <a:pt x="2740787" y="169799"/>
                  </a:lnTo>
                  <a:cubicBezTo>
                    <a:pt x="2740787" y="90297"/>
                    <a:pt x="2675128" y="25400"/>
                    <a:pt x="2593721" y="25400"/>
                  </a:cubicBezTo>
                  <a:lnTo>
                    <a:pt x="172466" y="25400"/>
                  </a:lnTo>
                  <a:lnTo>
                    <a:pt x="172466" y="12700"/>
                  </a:lnTo>
                  <a:lnTo>
                    <a:pt x="172466" y="25400"/>
                  </a:lnTo>
                  <a:cubicBezTo>
                    <a:pt x="91059" y="25400"/>
                    <a:pt x="25400" y="90297"/>
                    <a:pt x="25400" y="16979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9525"/>
              <a:ext cx="2766200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Start</a:t>
              </a:r>
              <a:endParaRPr/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3256681" y="2372731"/>
            <a:ext cx="3671983" cy="732994"/>
            <a:chOff x="-1143" y="-9525"/>
            <a:chExt cx="4895977" cy="977325"/>
          </a:xfrm>
        </p:grpSpPr>
        <p:sp>
          <p:nvSpPr>
            <p:cNvPr id="169" name="Google Shape;169;p4"/>
            <p:cNvSpPr/>
            <p:nvPr/>
          </p:nvSpPr>
          <p:spPr>
            <a:xfrm>
              <a:off x="12700" y="12700"/>
              <a:ext cx="4868291" cy="942340"/>
            </a:xfrm>
            <a:custGeom>
              <a:rect b="b" l="l" r="r" t="t"/>
              <a:pathLst>
                <a:path extrusionOk="0" h="942340" w="4868291">
                  <a:moveTo>
                    <a:pt x="0" y="942340"/>
                  </a:moveTo>
                  <a:lnTo>
                    <a:pt x="973709" y="0"/>
                  </a:lnTo>
                  <a:lnTo>
                    <a:pt x="4868291" y="0"/>
                  </a:lnTo>
                  <a:lnTo>
                    <a:pt x="3894582" y="942340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70" name="Google Shape;170;p4"/>
            <p:cNvSpPr/>
            <p:nvPr/>
          </p:nvSpPr>
          <p:spPr>
            <a:xfrm>
              <a:off x="-1143" y="0"/>
              <a:ext cx="4895977" cy="967613"/>
            </a:xfrm>
            <a:custGeom>
              <a:rect b="b" l="l" r="r" t="t"/>
              <a:pathLst>
                <a:path extrusionOk="0" h="967613" w="4895977">
                  <a:moveTo>
                    <a:pt x="4953" y="946023"/>
                  </a:moveTo>
                  <a:lnTo>
                    <a:pt x="978662" y="3556"/>
                  </a:lnTo>
                  <a:cubicBezTo>
                    <a:pt x="981075" y="1270"/>
                    <a:pt x="984250" y="0"/>
                    <a:pt x="987552" y="0"/>
                  </a:cubicBezTo>
                  <a:lnTo>
                    <a:pt x="4882134" y="0"/>
                  </a:lnTo>
                  <a:cubicBezTo>
                    <a:pt x="4887341" y="0"/>
                    <a:pt x="4891913" y="3175"/>
                    <a:pt x="4893945" y="7874"/>
                  </a:cubicBezTo>
                  <a:cubicBezTo>
                    <a:pt x="4895977" y="12573"/>
                    <a:pt x="4894707" y="18161"/>
                    <a:pt x="4891024" y="21717"/>
                  </a:cubicBezTo>
                  <a:lnTo>
                    <a:pt x="3917315" y="964057"/>
                  </a:lnTo>
                  <a:cubicBezTo>
                    <a:pt x="3914902" y="966343"/>
                    <a:pt x="3911727" y="967613"/>
                    <a:pt x="3908425" y="967613"/>
                  </a:cubicBezTo>
                  <a:lnTo>
                    <a:pt x="13843" y="967613"/>
                  </a:lnTo>
                  <a:cubicBezTo>
                    <a:pt x="8636" y="967613"/>
                    <a:pt x="4064" y="964438"/>
                    <a:pt x="2032" y="959739"/>
                  </a:cubicBezTo>
                  <a:cubicBezTo>
                    <a:pt x="0" y="955040"/>
                    <a:pt x="1270" y="949452"/>
                    <a:pt x="4953" y="945896"/>
                  </a:cubicBezTo>
                  <a:moveTo>
                    <a:pt x="22733" y="964184"/>
                  </a:moveTo>
                  <a:lnTo>
                    <a:pt x="13843" y="955040"/>
                  </a:lnTo>
                  <a:lnTo>
                    <a:pt x="13843" y="942340"/>
                  </a:lnTo>
                  <a:lnTo>
                    <a:pt x="3908425" y="942340"/>
                  </a:lnTo>
                  <a:lnTo>
                    <a:pt x="3908425" y="955040"/>
                  </a:lnTo>
                  <a:lnTo>
                    <a:pt x="3899535" y="945896"/>
                  </a:lnTo>
                  <a:lnTo>
                    <a:pt x="4873244" y="3556"/>
                  </a:lnTo>
                  <a:lnTo>
                    <a:pt x="4882134" y="12700"/>
                  </a:lnTo>
                  <a:lnTo>
                    <a:pt x="4882134" y="25400"/>
                  </a:lnTo>
                  <a:lnTo>
                    <a:pt x="987552" y="25400"/>
                  </a:lnTo>
                  <a:lnTo>
                    <a:pt x="987552" y="12700"/>
                  </a:lnTo>
                  <a:lnTo>
                    <a:pt x="996442" y="21844"/>
                  </a:lnTo>
                  <a:lnTo>
                    <a:pt x="22733" y="96418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0" y="-9525"/>
              <a:ext cx="4893667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User input tag</a:t>
              </a:r>
              <a:endParaRPr/>
            </a:p>
          </p:txBody>
        </p:sp>
      </p:grpSp>
      <p:sp>
        <p:nvSpPr>
          <p:cNvPr id="172" name="Google Shape;172;p4"/>
          <p:cNvSpPr/>
          <p:nvPr/>
        </p:nvSpPr>
        <p:spPr>
          <a:xfrm>
            <a:off x="13159470" y="-917540"/>
            <a:ext cx="3233040" cy="3097840"/>
          </a:xfrm>
          <a:custGeom>
            <a:rect b="b" l="l" r="r" t="t"/>
            <a:pathLst>
              <a:path extrusionOk="0" h="3097840" w="3233040">
                <a:moveTo>
                  <a:pt x="0" y="0"/>
                </a:moveTo>
                <a:lnTo>
                  <a:pt x="3233040" y="0"/>
                </a:lnTo>
                <a:lnTo>
                  <a:pt x="3233040" y="3097840"/>
                </a:lnTo>
                <a:lnTo>
                  <a:pt x="0" y="3097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3" name="Google Shape;173;p4"/>
          <p:cNvGrpSpPr/>
          <p:nvPr/>
        </p:nvGrpSpPr>
        <p:grpSpPr>
          <a:xfrm>
            <a:off x="7690314" y="2104932"/>
            <a:ext cx="2267550" cy="1216343"/>
            <a:chOff x="0" y="-9525"/>
            <a:chExt cx="3023400" cy="1621790"/>
          </a:xfrm>
        </p:grpSpPr>
        <p:sp>
          <p:nvSpPr>
            <p:cNvPr id="174" name="Google Shape;174;p4"/>
            <p:cNvSpPr/>
            <p:nvPr/>
          </p:nvSpPr>
          <p:spPr>
            <a:xfrm>
              <a:off x="12700" y="12700"/>
              <a:ext cx="2997962" cy="1586484"/>
            </a:xfrm>
            <a:custGeom>
              <a:rect b="b" l="l" r="r" t="t"/>
              <a:pathLst>
                <a:path extrusionOk="0" h="1586484" w="2997962">
                  <a:moveTo>
                    <a:pt x="0" y="793242"/>
                  </a:moveTo>
                  <a:lnTo>
                    <a:pt x="1498981" y="0"/>
                  </a:lnTo>
                  <a:lnTo>
                    <a:pt x="2997962" y="793242"/>
                  </a:lnTo>
                  <a:lnTo>
                    <a:pt x="1498981" y="1586484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75" name="Google Shape;175;p4"/>
            <p:cNvSpPr/>
            <p:nvPr/>
          </p:nvSpPr>
          <p:spPr>
            <a:xfrm>
              <a:off x="0" y="-381"/>
              <a:ext cx="3023362" cy="1612646"/>
            </a:xfrm>
            <a:custGeom>
              <a:rect b="b" l="l" r="r" t="t"/>
              <a:pathLst>
                <a:path extrusionOk="0" h="1612646" w="3023362">
                  <a:moveTo>
                    <a:pt x="6731" y="795147"/>
                  </a:moveTo>
                  <a:lnTo>
                    <a:pt x="1505712" y="1905"/>
                  </a:lnTo>
                  <a:cubicBezTo>
                    <a:pt x="1509395" y="0"/>
                    <a:pt x="1513840" y="0"/>
                    <a:pt x="1517650" y="1905"/>
                  </a:cubicBezTo>
                  <a:lnTo>
                    <a:pt x="3016631" y="795147"/>
                  </a:lnTo>
                  <a:cubicBezTo>
                    <a:pt x="3020822" y="797306"/>
                    <a:pt x="3023362" y="801624"/>
                    <a:pt x="3023362" y="806323"/>
                  </a:cubicBezTo>
                  <a:cubicBezTo>
                    <a:pt x="3023362" y="811022"/>
                    <a:pt x="3020822" y="815340"/>
                    <a:pt x="3016631" y="817499"/>
                  </a:cubicBezTo>
                  <a:lnTo>
                    <a:pt x="1517650" y="1610741"/>
                  </a:lnTo>
                  <a:cubicBezTo>
                    <a:pt x="1513967" y="1612646"/>
                    <a:pt x="1509522" y="1612646"/>
                    <a:pt x="1505712" y="1610741"/>
                  </a:cubicBezTo>
                  <a:lnTo>
                    <a:pt x="6731" y="817499"/>
                  </a:lnTo>
                  <a:cubicBezTo>
                    <a:pt x="2540" y="815340"/>
                    <a:pt x="0" y="811022"/>
                    <a:pt x="0" y="806323"/>
                  </a:cubicBezTo>
                  <a:cubicBezTo>
                    <a:pt x="0" y="801624"/>
                    <a:pt x="2540" y="797306"/>
                    <a:pt x="6731" y="795147"/>
                  </a:cubicBezTo>
                  <a:moveTo>
                    <a:pt x="18669" y="817626"/>
                  </a:moveTo>
                  <a:lnTo>
                    <a:pt x="12700" y="806323"/>
                  </a:lnTo>
                  <a:lnTo>
                    <a:pt x="18669" y="795147"/>
                  </a:lnTo>
                  <a:lnTo>
                    <a:pt x="1517650" y="1588262"/>
                  </a:lnTo>
                  <a:lnTo>
                    <a:pt x="1511681" y="1599438"/>
                  </a:lnTo>
                  <a:lnTo>
                    <a:pt x="1505712" y="1588262"/>
                  </a:lnTo>
                  <a:lnTo>
                    <a:pt x="3004820" y="795147"/>
                  </a:lnTo>
                  <a:lnTo>
                    <a:pt x="3010789" y="806323"/>
                  </a:lnTo>
                  <a:lnTo>
                    <a:pt x="3004820" y="817499"/>
                  </a:lnTo>
                  <a:lnTo>
                    <a:pt x="1505712" y="24257"/>
                  </a:lnTo>
                  <a:lnTo>
                    <a:pt x="1511681" y="13081"/>
                  </a:lnTo>
                  <a:lnTo>
                    <a:pt x="1517650" y="24257"/>
                  </a:lnTo>
                  <a:lnTo>
                    <a:pt x="18669" y="81749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0" y="-9525"/>
              <a:ext cx="3023400" cy="16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There or Not</a:t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11736951" y="2372727"/>
            <a:ext cx="3123450" cy="732994"/>
            <a:chOff x="0" y="-9525"/>
            <a:chExt cx="4164600" cy="977325"/>
          </a:xfrm>
        </p:grpSpPr>
        <p:sp>
          <p:nvSpPr>
            <p:cNvPr id="178" name="Google Shape;178;p4"/>
            <p:cNvSpPr/>
            <p:nvPr/>
          </p:nvSpPr>
          <p:spPr>
            <a:xfrm>
              <a:off x="12700" y="12700"/>
              <a:ext cx="4139184" cy="942340"/>
            </a:xfrm>
            <a:custGeom>
              <a:rect b="b" l="l" r="r" t="t"/>
              <a:pathLst>
                <a:path extrusionOk="0" h="942340" w="4139184">
                  <a:moveTo>
                    <a:pt x="0" y="0"/>
                  </a:moveTo>
                  <a:lnTo>
                    <a:pt x="4139184" y="0"/>
                  </a:lnTo>
                  <a:lnTo>
                    <a:pt x="4139184" y="942340"/>
                  </a:lnTo>
                  <a:lnTo>
                    <a:pt x="0" y="942340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79" name="Google Shape;179;p4"/>
            <p:cNvSpPr/>
            <p:nvPr/>
          </p:nvSpPr>
          <p:spPr>
            <a:xfrm>
              <a:off x="0" y="0"/>
              <a:ext cx="4164584" cy="967740"/>
            </a:xfrm>
            <a:custGeom>
              <a:rect b="b" l="l" r="r" t="t"/>
              <a:pathLst>
                <a:path extrusionOk="0" h="967740" w="4164584">
                  <a:moveTo>
                    <a:pt x="12700" y="0"/>
                  </a:moveTo>
                  <a:lnTo>
                    <a:pt x="4151884" y="0"/>
                  </a:lnTo>
                  <a:cubicBezTo>
                    <a:pt x="4158869" y="0"/>
                    <a:pt x="4164584" y="5715"/>
                    <a:pt x="4164584" y="12700"/>
                  </a:cubicBezTo>
                  <a:lnTo>
                    <a:pt x="4164584" y="955040"/>
                  </a:lnTo>
                  <a:cubicBezTo>
                    <a:pt x="4164584" y="962025"/>
                    <a:pt x="4158869" y="967740"/>
                    <a:pt x="4151884" y="967740"/>
                  </a:cubicBezTo>
                  <a:lnTo>
                    <a:pt x="12700" y="967740"/>
                  </a:lnTo>
                  <a:cubicBezTo>
                    <a:pt x="5715" y="967740"/>
                    <a:pt x="0" y="962025"/>
                    <a:pt x="0" y="9550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55040"/>
                  </a:lnTo>
                  <a:lnTo>
                    <a:pt x="12700" y="955040"/>
                  </a:lnTo>
                  <a:lnTo>
                    <a:pt x="12700" y="942340"/>
                  </a:lnTo>
                  <a:lnTo>
                    <a:pt x="4151884" y="942340"/>
                  </a:lnTo>
                  <a:lnTo>
                    <a:pt x="4151884" y="955040"/>
                  </a:lnTo>
                  <a:lnTo>
                    <a:pt x="4139184" y="955040"/>
                  </a:lnTo>
                  <a:lnTo>
                    <a:pt x="4139184" y="12700"/>
                  </a:lnTo>
                  <a:lnTo>
                    <a:pt x="4151884" y="12700"/>
                  </a:lnTo>
                  <a:lnTo>
                    <a:pt x="415188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0" y="-9525"/>
              <a:ext cx="4164600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If nothing, send status “Item Not Found”</a:t>
              </a: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7133676" y="3811006"/>
            <a:ext cx="3380850" cy="732994"/>
            <a:chOff x="0" y="-9525"/>
            <a:chExt cx="4507800" cy="977325"/>
          </a:xfrm>
        </p:grpSpPr>
        <p:sp>
          <p:nvSpPr>
            <p:cNvPr id="182" name="Google Shape;182;p4"/>
            <p:cNvSpPr/>
            <p:nvPr/>
          </p:nvSpPr>
          <p:spPr>
            <a:xfrm>
              <a:off x="12700" y="12700"/>
              <a:ext cx="4482338" cy="942340"/>
            </a:xfrm>
            <a:custGeom>
              <a:rect b="b" l="l" r="r" t="t"/>
              <a:pathLst>
                <a:path extrusionOk="0" h="942340" w="4482338">
                  <a:moveTo>
                    <a:pt x="0" y="0"/>
                  </a:moveTo>
                  <a:lnTo>
                    <a:pt x="4482338" y="0"/>
                  </a:lnTo>
                  <a:lnTo>
                    <a:pt x="4482338" y="942340"/>
                  </a:lnTo>
                  <a:lnTo>
                    <a:pt x="0" y="942340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83" name="Google Shape;183;p4"/>
            <p:cNvSpPr/>
            <p:nvPr/>
          </p:nvSpPr>
          <p:spPr>
            <a:xfrm>
              <a:off x="0" y="0"/>
              <a:ext cx="4507738" cy="967740"/>
            </a:xfrm>
            <a:custGeom>
              <a:rect b="b" l="l" r="r" t="t"/>
              <a:pathLst>
                <a:path extrusionOk="0" h="967740" w="4507738">
                  <a:moveTo>
                    <a:pt x="12700" y="0"/>
                  </a:moveTo>
                  <a:lnTo>
                    <a:pt x="4495038" y="0"/>
                  </a:lnTo>
                  <a:cubicBezTo>
                    <a:pt x="4502023" y="0"/>
                    <a:pt x="4507738" y="5715"/>
                    <a:pt x="4507738" y="12700"/>
                  </a:cubicBezTo>
                  <a:lnTo>
                    <a:pt x="4507738" y="955040"/>
                  </a:lnTo>
                  <a:cubicBezTo>
                    <a:pt x="4507738" y="962025"/>
                    <a:pt x="4502023" y="967740"/>
                    <a:pt x="4495038" y="967740"/>
                  </a:cubicBezTo>
                  <a:lnTo>
                    <a:pt x="12700" y="967740"/>
                  </a:lnTo>
                  <a:cubicBezTo>
                    <a:pt x="5715" y="967740"/>
                    <a:pt x="0" y="962025"/>
                    <a:pt x="0" y="9550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55040"/>
                  </a:lnTo>
                  <a:lnTo>
                    <a:pt x="12700" y="955040"/>
                  </a:lnTo>
                  <a:lnTo>
                    <a:pt x="12700" y="942340"/>
                  </a:lnTo>
                  <a:lnTo>
                    <a:pt x="4495038" y="942340"/>
                  </a:lnTo>
                  <a:lnTo>
                    <a:pt x="4495038" y="955040"/>
                  </a:lnTo>
                  <a:lnTo>
                    <a:pt x="4482338" y="955040"/>
                  </a:lnTo>
                  <a:lnTo>
                    <a:pt x="4482338" y="12700"/>
                  </a:lnTo>
                  <a:lnTo>
                    <a:pt x="4495038" y="12700"/>
                  </a:lnTo>
                  <a:lnTo>
                    <a:pt x="449503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0" y="-9525"/>
              <a:ext cx="4507800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If There, do confirmation to access the locker</a:t>
              </a: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6517250" y="5967650"/>
            <a:ext cx="4613705" cy="1216269"/>
            <a:chOff x="-889" y="0"/>
            <a:chExt cx="6151607" cy="1982185"/>
          </a:xfrm>
        </p:grpSpPr>
        <p:sp>
          <p:nvSpPr>
            <p:cNvPr id="186" name="Google Shape;186;p4"/>
            <p:cNvSpPr/>
            <p:nvPr/>
          </p:nvSpPr>
          <p:spPr>
            <a:xfrm>
              <a:off x="15960" y="20033"/>
              <a:ext cx="6117915" cy="1941957"/>
            </a:xfrm>
            <a:custGeom>
              <a:rect b="b" l="l" r="r" t="t"/>
              <a:pathLst>
                <a:path extrusionOk="0" h="1941957" w="6117915">
                  <a:moveTo>
                    <a:pt x="0" y="1941956"/>
                  </a:moveTo>
                  <a:lnTo>
                    <a:pt x="1223647" y="0"/>
                  </a:lnTo>
                  <a:lnTo>
                    <a:pt x="6117915" y="0"/>
                  </a:lnTo>
                  <a:lnTo>
                    <a:pt x="4894268" y="1941956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87" name="Google Shape;187;p4"/>
            <p:cNvSpPr/>
            <p:nvPr/>
          </p:nvSpPr>
          <p:spPr>
            <a:xfrm>
              <a:off x="-889" y="0"/>
              <a:ext cx="6151607" cy="1982185"/>
            </a:xfrm>
            <a:custGeom>
              <a:rect b="b" l="l" r="r" t="t"/>
              <a:pathLst>
                <a:path extrusionOk="0" h="1982185" w="6151607">
                  <a:moveTo>
                    <a:pt x="4400" y="1949569"/>
                  </a:moveTo>
                  <a:lnTo>
                    <a:pt x="1227887" y="7612"/>
                  </a:lnTo>
                  <a:cubicBezTo>
                    <a:pt x="1230920" y="2805"/>
                    <a:pt x="1235548" y="0"/>
                    <a:pt x="1240336" y="0"/>
                  </a:cubicBezTo>
                  <a:lnTo>
                    <a:pt x="6134764" y="0"/>
                  </a:lnTo>
                  <a:cubicBezTo>
                    <a:pt x="6140829" y="0"/>
                    <a:pt x="6146415" y="4407"/>
                    <a:pt x="6149128" y="11218"/>
                  </a:cubicBezTo>
                  <a:cubicBezTo>
                    <a:pt x="6151607" y="18029"/>
                    <a:pt x="6150972" y="26443"/>
                    <a:pt x="6147213" y="32453"/>
                  </a:cubicBezTo>
                  <a:lnTo>
                    <a:pt x="4923726" y="1974610"/>
                  </a:lnTo>
                  <a:cubicBezTo>
                    <a:pt x="4920693" y="1979418"/>
                    <a:pt x="4916065" y="1982185"/>
                    <a:pt x="4911277" y="1982185"/>
                  </a:cubicBezTo>
                  <a:lnTo>
                    <a:pt x="16849" y="1982185"/>
                  </a:lnTo>
                  <a:cubicBezTo>
                    <a:pt x="10784" y="1982185"/>
                    <a:pt x="5198" y="1977815"/>
                    <a:pt x="2485" y="1971004"/>
                  </a:cubicBezTo>
                  <a:cubicBezTo>
                    <a:pt x="0" y="1964193"/>
                    <a:pt x="635" y="1955779"/>
                    <a:pt x="4400" y="1949769"/>
                  </a:cubicBezTo>
                  <a:moveTo>
                    <a:pt x="29457" y="1974610"/>
                  </a:moveTo>
                  <a:lnTo>
                    <a:pt x="16849" y="1961989"/>
                  </a:lnTo>
                  <a:lnTo>
                    <a:pt x="16849" y="1941957"/>
                  </a:lnTo>
                  <a:lnTo>
                    <a:pt x="4911117" y="1941957"/>
                  </a:lnTo>
                  <a:lnTo>
                    <a:pt x="4911117" y="1961989"/>
                  </a:lnTo>
                  <a:lnTo>
                    <a:pt x="4898669" y="1949569"/>
                  </a:lnTo>
                  <a:lnTo>
                    <a:pt x="6122156" y="7612"/>
                  </a:lnTo>
                  <a:lnTo>
                    <a:pt x="6134605" y="20033"/>
                  </a:lnTo>
                  <a:lnTo>
                    <a:pt x="6134605" y="40065"/>
                  </a:lnTo>
                  <a:lnTo>
                    <a:pt x="1240496" y="40065"/>
                  </a:lnTo>
                  <a:lnTo>
                    <a:pt x="1240496" y="20033"/>
                  </a:lnTo>
                  <a:lnTo>
                    <a:pt x="1252945" y="32453"/>
                  </a:lnTo>
                  <a:lnTo>
                    <a:pt x="29298" y="197461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879833" y="392958"/>
              <a:ext cx="4893600" cy="12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User scan barcode to cam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scanner</a:t>
              </a:r>
              <a:endParaRPr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7262376" y="5013232"/>
            <a:ext cx="3123450" cy="485203"/>
            <a:chOff x="0" y="-9525"/>
            <a:chExt cx="4164600" cy="646938"/>
          </a:xfrm>
        </p:grpSpPr>
        <p:sp>
          <p:nvSpPr>
            <p:cNvPr id="190" name="Google Shape;190;p4"/>
            <p:cNvSpPr/>
            <p:nvPr/>
          </p:nvSpPr>
          <p:spPr>
            <a:xfrm>
              <a:off x="12700" y="12700"/>
              <a:ext cx="4139184" cy="612013"/>
            </a:xfrm>
            <a:custGeom>
              <a:rect b="b" l="l" r="r" t="t"/>
              <a:pathLst>
                <a:path extrusionOk="0" h="612013" w="4139184">
                  <a:moveTo>
                    <a:pt x="0" y="0"/>
                  </a:moveTo>
                  <a:lnTo>
                    <a:pt x="4139184" y="0"/>
                  </a:lnTo>
                  <a:lnTo>
                    <a:pt x="4139184" y="612013"/>
                  </a:lnTo>
                  <a:lnTo>
                    <a:pt x="0" y="612013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4164584" cy="637413"/>
            </a:xfrm>
            <a:custGeom>
              <a:rect b="b" l="l" r="r" t="t"/>
              <a:pathLst>
                <a:path extrusionOk="0" h="637413" w="4164584">
                  <a:moveTo>
                    <a:pt x="12700" y="0"/>
                  </a:moveTo>
                  <a:lnTo>
                    <a:pt x="4151884" y="0"/>
                  </a:lnTo>
                  <a:cubicBezTo>
                    <a:pt x="4158869" y="0"/>
                    <a:pt x="4164584" y="5715"/>
                    <a:pt x="4164584" y="12700"/>
                  </a:cubicBezTo>
                  <a:lnTo>
                    <a:pt x="4164584" y="624713"/>
                  </a:lnTo>
                  <a:cubicBezTo>
                    <a:pt x="4164584" y="631698"/>
                    <a:pt x="4158869" y="637413"/>
                    <a:pt x="4151884" y="637413"/>
                  </a:cubicBezTo>
                  <a:lnTo>
                    <a:pt x="12700" y="637413"/>
                  </a:lnTo>
                  <a:cubicBezTo>
                    <a:pt x="5715" y="637413"/>
                    <a:pt x="0" y="631698"/>
                    <a:pt x="0" y="624713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624713"/>
                  </a:lnTo>
                  <a:lnTo>
                    <a:pt x="12700" y="624713"/>
                  </a:lnTo>
                  <a:lnTo>
                    <a:pt x="12700" y="612013"/>
                  </a:lnTo>
                  <a:lnTo>
                    <a:pt x="4151884" y="612013"/>
                  </a:lnTo>
                  <a:lnTo>
                    <a:pt x="4151884" y="624713"/>
                  </a:lnTo>
                  <a:lnTo>
                    <a:pt x="4139184" y="624713"/>
                  </a:lnTo>
                  <a:lnTo>
                    <a:pt x="4139184" y="12700"/>
                  </a:lnTo>
                  <a:lnTo>
                    <a:pt x="4151884" y="12700"/>
                  </a:lnTo>
                  <a:lnTo>
                    <a:pt x="415188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0" y="-9525"/>
              <a:ext cx="4164600" cy="646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Send barcode to user</a:t>
              </a:r>
              <a:endParaRPr/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6928676" y="7768456"/>
            <a:ext cx="3380850" cy="949594"/>
            <a:chOff x="0" y="-9525"/>
            <a:chExt cx="4507800" cy="1266125"/>
          </a:xfrm>
        </p:grpSpPr>
        <p:sp>
          <p:nvSpPr>
            <p:cNvPr id="194" name="Google Shape;194;p4"/>
            <p:cNvSpPr/>
            <p:nvPr/>
          </p:nvSpPr>
          <p:spPr>
            <a:xfrm>
              <a:off x="12700" y="12700"/>
              <a:ext cx="4482338" cy="1231138"/>
            </a:xfrm>
            <a:custGeom>
              <a:rect b="b" l="l" r="r" t="t"/>
              <a:pathLst>
                <a:path extrusionOk="0" h="1231138" w="4482338">
                  <a:moveTo>
                    <a:pt x="0" y="0"/>
                  </a:moveTo>
                  <a:lnTo>
                    <a:pt x="4482338" y="0"/>
                  </a:lnTo>
                  <a:lnTo>
                    <a:pt x="4482338" y="1231138"/>
                  </a:lnTo>
                  <a:lnTo>
                    <a:pt x="0" y="1231138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0" y="0"/>
              <a:ext cx="4507738" cy="1256538"/>
            </a:xfrm>
            <a:custGeom>
              <a:rect b="b" l="l" r="r" t="t"/>
              <a:pathLst>
                <a:path extrusionOk="0" h="1256538" w="4507738">
                  <a:moveTo>
                    <a:pt x="12700" y="0"/>
                  </a:moveTo>
                  <a:lnTo>
                    <a:pt x="4495038" y="0"/>
                  </a:lnTo>
                  <a:cubicBezTo>
                    <a:pt x="4502023" y="0"/>
                    <a:pt x="4507738" y="5715"/>
                    <a:pt x="4507738" y="12700"/>
                  </a:cubicBezTo>
                  <a:lnTo>
                    <a:pt x="4507738" y="1243838"/>
                  </a:lnTo>
                  <a:cubicBezTo>
                    <a:pt x="4507738" y="1250823"/>
                    <a:pt x="4502023" y="1256538"/>
                    <a:pt x="4495038" y="1256538"/>
                  </a:cubicBezTo>
                  <a:lnTo>
                    <a:pt x="12700" y="1256538"/>
                  </a:lnTo>
                  <a:cubicBezTo>
                    <a:pt x="5715" y="1256538"/>
                    <a:pt x="0" y="1250823"/>
                    <a:pt x="0" y="124383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43838"/>
                  </a:lnTo>
                  <a:lnTo>
                    <a:pt x="12700" y="1243838"/>
                  </a:lnTo>
                  <a:lnTo>
                    <a:pt x="12700" y="1231138"/>
                  </a:lnTo>
                  <a:lnTo>
                    <a:pt x="4495038" y="1231138"/>
                  </a:lnTo>
                  <a:lnTo>
                    <a:pt x="4495038" y="1243838"/>
                  </a:lnTo>
                  <a:lnTo>
                    <a:pt x="4482338" y="1243838"/>
                  </a:lnTo>
                  <a:lnTo>
                    <a:pt x="4482338" y="12700"/>
                  </a:lnTo>
                  <a:lnTo>
                    <a:pt x="4495038" y="12700"/>
                  </a:lnTo>
                  <a:lnTo>
                    <a:pt x="449503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0" y="-9525"/>
              <a:ext cx="4507800" cy="126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Do : Solenoid on for open the locker</a:t>
              </a:r>
              <a:endParaRPr/>
            </a:p>
          </p:txBody>
        </p:sp>
      </p:grpSp>
      <p:grpSp>
        <p:nvGrpSpPr>
          <p:cNvPr id="197" name="Google Shape;197;p4"/>
          <p:cNvGrpSpPr/>
          <p:nvPr/>
        </p:nvGrpSpPr>
        <p:grpSpPr>
          <a:xfrm>
            <a:off x="11013001" y="7853376"/>
            <a:ext cx="3380850" cy="949594"/>
            <a:chOff x="0" y="-9525"/>
            <a:chExt cx="4507800" cy="1266125"/>
          </a:xfrm>
        </p:grpSpPr>
        <p:sp>
          <p:nvSpPr>
            <p:cNvPr id="198" name="Google Shape;198;p4"/>
            <p:cNvSpPr/>
            <p:nvPr/>
          </p:nvSpPr>
          <p:spPr>
            <a:xfrm>
              <a:off x="12700" y="12700"/>
              <a:ext cx="4482338" cy="1231138"/>
            </a:xfrm>
            <a:custGeom>
              <a:rect b="b" l="l" r="r" t="t"/>
              <a:pathLst>
                <a:path extrusionOk="0" h="1231138" w="4482338">
                  <a:moveTo>
                    <a:pt x="0" y="0"/>
                  </a:moveTo>
                  <a:lnTo>
                    <a:pt x="4482338" y="0"/>
                  </a:lnTo>
                  <a:lnTo>
                    <a:pt x="4482338" y="1231138"/>
                  </a:lnTo>
                  <a:lnTo>
                    <a:pt x="0" y="1231138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199" name="Google Shape;199;p4"/>
            <p:cNvSpPr/>
            <p:nvPr/>
          </p:nvSpPr>
          <p:spPr>
            <a:xfrm>
              <a:off x="0" y="0"/>
              <a:ext cx="4507738" cy="1256538"/>
            </a:xfrm>
            <a:custGeom>
              <a:rect b="b" l="l" r="r" t="t"/>
              <a:pathLst>
                <a:path extrusionOk="0" h="1256538" w="4507738">
                  <a:moveTo>
                    <a:pt x="12700" y="0"/>
                  </a:moveTo>
                  <a:lnTo>
                    <a:pt x="4495038" y="0"/>
                  </a:lnTo>
                  <a:cubicBezTo>
                    <a:pt x="4502023" y="0"/>
                    <a:pt x="4507738" y="5715"/>
                    <a:pt x="4507738" y="12700"/>
                  </a:cubicBezTo>
                  <a:lnTo>
                    <a:pt x="4507738" y="1243838"/>
                  </a:lnTo>
                  <a:cubicBezTo>
                    <a:pt x="4507738" y="1250823"/>
                    <a:pt x="4502023" y="1256538"/>
                    <a:pt x="4495038" y="1256538"/>
                  </a:cubicBezTo>
                  <a:lnTo>
                    <a:pt x="12700" y="1256538"/>
                  </a:lnTo>
                  <a:cubicBezTo>
                    <a:pt x="5715" y="1256538"/>
                    <a:pt x="0" y="1250823"/>
                    <a:pt x="0" y="124383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43838"/>
                  </a:lnTo>
                  <a:lnTo>
                    <a:pt x="12700" y="1243838"/>
                  </a:lnTo>
                  <a:lnTo>
                    <a:pt x="12700" y="1231138"/>
                  </a:lnTo>
                  <a:lnTo>
                    <a:pt x="4495038" y="1231138"/>
                  </a:lnTo>
                  <a:lnTo>
                    <a:pt x="4495038" y="1243838"/>
                  </a:lnTo>
                  <a:lnTo>
                    <a:pt x="4482338" y="1243838"/>
                  </a:lnTo>
                  <a:lnTo>
                    <a:pt x="4482338" y="12700"/>
                  </a:lnTo>
                  <a:lnTo>
                    <a:pt x="4495038" y="12700"/>
                  </a:lnTo>
                  <a:lnTo>
                    <a:pt x="449503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0" y="-9525"/>
              <a:ext cx="4507800" cy="126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Send status : “Silahkan di ambil barang nya, terima kasih”</a:t>
              </a: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15221451" y="7961651"/>
            <a:ext cx="2074650" cy="733044"/>
            <a:chOff x="0" y="-9525"/>
            <a:chExt cx="2766200" cy="977392"/>
          </a:xfrm>
        </p:grpSpPr>
        <p:sp>
          <p:nvSpPr>
            <p:cNvPr id="202" name="Google Shape;202;p4"/>
            <p:cNvSpPr/>
            <p:nvPr/>
          </p:nvSpPr>
          <p:spPr>
            <a:xfrm>
              <a:off x="12700" y="12700"/>
              <a:ext cx="2740787" cy="942467"/>
            </a:xfrm>
            <a:custGeom>
              <a:rect b="b" l="l" r="r" t="t"/>
              <a:pathLst>
                <a:path extrusionOk="0" h="942467" w="2740787">
                  <a:moveTo>
                    <a:pt x="0" y="157099"/>
                  </a:moveTo>
                  <a:cubicBezTo>
                    <a:pt x="0" y="70358"/>
                    <a:pt x="71501" y="0"/>
                    <a:pt x="159766" y="0"/>
                  </a:cubicBezTo>
                  <a:lnTo>
                    <a:pt x="2581021" y="0"/>
                  </a:lnTo>
                  <a:cubicBezTo>
                    <a:pt x="2669286" y="0"/>
                    <a:pt x="2740787" y="70358"/>
                    <a:pt x="2740787" y="157099"/>
                  </a:cubicBezTo>
                  <a:lnTo>
                    <a:pt x="2740787" y="785368"/>
                  </a:lnTo>
                  <a:cubicBezTo>
                    <a:pt x="2740787" y="872109"/>
                    <a:pt x="2669286" y="942467"/>
                    <a:pt x="2581021" y="942467"/>
                  </a:cubicBezTo>
                  <a:lnTo>
                    <a:pt x="159766" y="942467"/>
                  </a:lnTo>
                  <a:cubicBezTo>
                    <a:pt x="71501" y="942340"/>
                    <a:pt x="0" y="872109"/>
                    <a:pt x="0" y="785368"/>
                  </a:cubicBez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0" y="0"/>
              <a:ext cx="2766187" cy="967867"/>
            </a:xfrm>
            <a:custGeom>
              <a:rect b="b" l="l" r="r" t="t"/>
              <a:pathLst>
                <a:path extrusionOk="0" h="967867" w="2766187">
                  <a:moveTo>
                    <a:pt x="0" y="169799"/>
                  </a:moveTo>
                  <a:cubicBezTo>
                    <a:pt x="0" y="75819"/>
                    <a:pt x="77470" y="0"/>
                    <a:pt x="172466" y="0"/>
                  </a:cubicBezTo>
                  <a:lnTo>
                    <a:pt x="2593721" y="0"/>
                  </a:lnTo>
                  <a:lnTo>
                    <a:pt x="2593721" y="12700"/>
                  </a:lnTo>
                  <a:lnTo>
                    <a:pt x="2593721" y="0"/>
                  </a:lnTo>
                  <a:cubicBezTo>
                    <a:pt x="2688844" y="0"/>
                    <a:pt x="2766187" y="75819"/>
                    <a:pt x="2766187" y="169799"/>
                  </a:cubicBezTo>
                  <a:lnTo>
                    <a:pt x="2753487" y="169799"/>
                  </a:lnTo>
                  <a:lnTo>
                    <a:pt x="2766187" y="169799"/>
                  </a:lnTo>
                  <a:lnTo>
                    <a:pt x="2766187" y="798068"/>
                  </a:lnTo>
                  <a:lnTo>
                    <a:pt x="2753487" y="798068"/>
                  </a:lnTo>
                  <a:lnTo>
                    <a:pt x="2766187" y="798068"/>
                  </a:lnTo>
                  <a:cubicBezTo>
                    <a:pt x="2766187" y="892048"/>
                    <a:pt x="2688717" y="967867"/>
                    <a:pt x="2593721" y="967867"/>
                  </a:cubicBezTo>
                  <a:lnTo>
                    <a:pt x="2593721" y="955167"/>
                  </a:lnTo>
                  <a:lnTo>
                    <a:pt x="2593721" y="967867"/>
                  </a:lnTo>
                  <a:lnTo>
                    <a:pt x="172466" y="967867"/>
                  </a:lnTo>
                  <a:lnTo>
                    <a:pt x="172466" y="955167"/>
                  </a:lnTo>
                  <a:lnTo>
                    <a:pt x="172466" y="967867"/>
                  </a:lnTo>
                  <a:cubicBezTo>
                    <a:pt x="77470" y="967740"/>
                    <a:pt x="0" y="892048"/>
                    <a:pt x="0" y="798068"/>
                  </a:cubicBezTo>
                  <a:lnTo>
                    <a:pt x="0" y="169799"/>
                  </a:lnTo>
                  <a:lnTo>
                    <a:pt x="12700" y="169799"/>
                  </a:lnTo>
                  <a:lnTo>
                    <a:pt x="0" y="169799"/>
                  </a:lnTo>
                  <a:moveTo>
                    <a:pt x="25400" y="169799"/>
                  </a:moveTo>
                  <a:lnTo>
                    <a:pt x="25400" y="798068"/>
                  </a:lnTo>
                  <a:lnTo>
                    <a:pt x="12700" y="798068"/>
                  </a:lnTo>
                  <a:lnTo>
                    <a:pt x="25400" y="798068"/>
                  </a:lnTo>
                  <a:cubicBezTo>
                    <a:pt x="25400" y="877570"/>
                    <a:pt x="91059" y="942340"/>
                    <a:pt x="172466" y="942340"/>
                  </a:cubicBezTo>
                  <a:lnTo>
                    <a:pt x="2593721" y="942340"/>
                  </a:lnTo>
                  <a:cubicBezTo>
                    <a:pt x="2675128" y="942340"/>
                    <a:pt x="2740787" y="877443"/>
                    <a:pt x="2740787" y="797941"/>
                  </a:cubicBezTo>
                  <a:lnTo>
                    <a:pt x="2740787" y="169799"/>
                  </a:lnTo>
                  <a:cubicBezTo>
                    <a:pt x="2740787" y="90297"/>
                    <a:pt x="2675128" y="25400"/>
                    <a:pt x="2593721" y="25400"/>
                  </a:cubicBezTo>
                  <a:lnTo>
                    <a:pt x="172466" y="25400"/>
                  </a:lnTo>
                  <a:lnTo>
                    <a:pt x="172466" y="12700"/>
                  </a:lnTo>
                  <a:lnTo>
                    <a:pt x="172466" y="25400"/>
                  </a:lnTo>
                  <a:cubicBezTo>
                    <a:pt x="91059" y="25400"/>
                    <a:pt x="25400" y="90297"/>
                    <a:pt x="25400" y="16979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0" y="-9525"/>
              <a:ext cx="2766200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Stop</a:t>
              </a:r>
              <a:endParaRPr/>
            </a:p>
          </p:txBody>
        </p:sp>
      </p:grpSp>
      <p:cxnSp>
        <p:nvCxnSpPr>
          <p:cNvPr id="205" name="Google Shape;205;p4"/>
          <p:cNvCxnSpPr/>
          <p:nvPr/>
        </p:nvCxnSpPr>
        <p:spPr>
          <a:xfrm>
            <a:off x="2590192" y="1315650"/>
            <a:ext cx="831068" cy="9525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4"/>
          <p:cNvCxnSpPr>
            <a:endCxn id="176" idx="1"/>
          </p:cNvCxnSpPr>
          <p:nvPr/>
        </p:nvCxnSpPr>
        <p:spPr>
          <a:xfrm flipH="1" rot="10800000">
            <a:off x="6556913" y="2712954"/>
            <a:ext cx="1133400" cy="303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4"/>
          <p:cNvCxnSpPr>
            <a:stCxn id="176" idx="3"/>
            <a:endCxn id="180" idx="1"/>
          </p:cNvCxnSpPr>
          <p:nvPr/>
        </p:nvCxnSpPr>
        <p:spPr>
          <a:xfrm>
            <a:off x="9957864" y="2712954"/>
            <a:ext cx="1779000" cy="264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4"/>
          <p:cNvCxnSpPr>
            <a:stCxn id="209" idx="0"/>
            <a:endCxn id="209" idx="2"/>
          </p:cNvCxnSpPr>
          <p:nvPr/>
        </p:nvCxnSpPr>
        <p:spPr>
          <a:xfrm>
            <a:off x="8819600" y="3350738"/>
            <a:ext cx="0" cy="4308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4"/>
          <p:cNvCxnSpPr>
            <a:stCxn id="184" idx="2"/>
            <a:endCxn id="192" idx="0"/>
          </p:cNvCxnSpPr>
          <p:nvPr/>
        </p:nvCxnSpPr>
        <p:spPr>
          <a:xfrm>
            <a:off x="8824101" y="4544000"/>
            <a:ext cx="0" cy="4692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4"/>
          <p:cNvCxnSpPr>
            <a:stCxn id="192" idx="2"/>
          </p:cNvCxnSpPr>
          <p:nvPr/>
        </p:nvCxnSpPr>
        <p:spPr>
          <a:xfrm flipH="1">
            <a:off x="8815101" y="5498426"/>
            <a:ext cx="9000" cy="4731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4"/>
          <p:cNvCxnSpPr>
            <a:endCxn id="196" idx="0"/>
          </p:cNvCxnSpPr>
          <p:nvPr/>
        </p:nvCxnSpPr>
        <p:spPr>
          <a:xfrm flipH="1">
            <a:off x="8619101" y="7125556"/>
            <a:ext cx="12000" cy="6429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4"/>
          <p:cNvCxnSpPr/>
          <p:nvPr/>
        </p:nvCxnSpPr>
        <p:spPr>
          <a:xfrm>
            <a:off x="10146352" y="8303100"/>
            <a:ext cx="866648" cy="9525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4" name="Google Shape;214;p4"/>
          <p:cNvGrpSpPr/>
          <p:nvPr/>
        </p:nvGrpSpPr>
        <p:grpSpPr>
          <a:xfrm>
            <a:off x="3402251" y="945581"/>
            <a:ext cx="3380850" cy="732994"/>
            <a:chOff x="0" y="-9525"/>
            <a:chExt cx="4507800" cy="977325"/>
          </a:xfrm>
        </p:grpSpPr>
        <p:sp>
          <p:nvSpPr>
            <p:cNvPr id="215" name="Google Shape;215;p4"/>
            <p:cNvSpPr/>
            <p:nvPr/>
          </p:nvSpPr>
          <p:spPr>
            <a:xfrm>
              <a:off x="12700" y="12700"/>
              <a:ext cx="4482338" cy="942340"/>
            </a:xfrm>
            <a:custGeom>
              <a:rect b="b" l="l" r="r" t="t"/>
              <a:pathLst>
                <a:path extrusionOk="0" h="942340" w="4482338">
                  <a:moveTo>
                    <a:pt x="0" y="0"/>
                  </a:moveTo>
                  <a:lnTo>
                    <a:pt x="4482338" y="0"/>
                  </a:lnTo>
                  <a:lnTo>
                    <a:pt x="4482338" y="942340"/>
                  </a:lnTo>
                  <a:lnTo>
                    <a:pt x="0" y="942340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216" name="Google Shape;216;p4"/>
            <p:cNvSpPr/>
            <p:nvPr/>
          </p:nvSpPr>
          <p:spPr>
            <a:xfrm>
              <a:off x="0" y="0"/>
              <a:ext cx="4507738" cy="967740"/>
            </a:xfrm>
            <a:custGeom>
              <a:rect b="b" l="l" r="r" t="t"/>
              <a:pathLst>
                <a:path extrusionOk="0" h="967740" w="4507738">
                  <a:moveTo>
                    <a:pt x="12700" y="0"/>
                  </a:moveTo>
                  <a:lnTo>
                    <a:pt x="4495038" y="0"/>
                  </a:lnTo>
                  <a:cubicBezTo>
                    <a:pt x="4502023" y="0"/>
                    <a:pt x="4507738" y="5715"/>
                    <a:pt x="4507738" y="12700"/>
                  </a:cubicBezTo>
                  <a:lnTo>
                    <a:pt x="4507738" y="955040"/>
                  </a:lnTo>
                  <a:cubicBezTo>
                    <a:pt x="4507738" y="962025"/>
                    <a:pt x="4502023" y="967740"/>
                    <a:pt x="4495038" y="967740"/>
                  </a:cubicBezTo>
                  <a:lnTo>
                    <a:pt x="12700" y="967740"/>
                  </a:lnTo>
                  <a:cubicBezTo>
                    <a:pt x="5715" y="967740"/>
                    <a:pt x="0" y="962025"/>
                    <a:pt x="0" y="9550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55040"/>
                  </a:lnTo>
                  <a:lnTo>
                    <a:pt x="12700" y="955040"/>
                  </a:lnTo>
                  <a:lnTo>
                    <a:pt x="12700" y="942340"/>
                  </a:lnTo>
                  <a:lnTo>
                    <a:pt x="4495038" y="942340"/>
                  </a:lnTo>
                  <a:lnTo>
                    <a:pt x="4495038" y="955040"/>
                  </a:lnTo>
                  <a:lnTo>
                    <a:pt x="4482338" y="955040"/>
                  </a:lnTo>
                  <a:lnTo>
                    <a:pt x="4482338" y="12700"/>
                  </a:lnTo>
                  <a:lnTo>
                    <a:pt x="4495038" y="12700"/>
                  </a:lnTo>
                  <a:lnTo>
                    <a:pt x="449503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0" y="-9525"/>
              <a:ext cx="4507800" cy="97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User open the android apps (dashboard)</a:t>
              </a:r>
              <a:endParaRPr/>
            </a:p>
          </p:txBody>
        </p:sp>
      </p:grpSp>
      <p:cxnSp>
        <p:nvCxnSpPr>
          <p:cNvPr id="218" name="Google Shape;218;p4"/>
          <p:cNvCxnSpPr>
            <a:stCxn id="217" idx="2"/>
            <a:endCxn id="171" idx="0"/>
          </p:cNvCxnSpPr>
          <p:nvPr/>
        </p:nvCxnSpPr>
        <p:spPr>
          <a:xfrm>
            <a:off x="5092676" y="1678575"/>
            <a:ext cx="0" cy="694200"/>
          </a:xfrm>
          <a:prstGeom prst="straightConnector1">
            <a:avLst/>
          </a:prstGeom>
          <a:noFill/>
          <a:ln cap="rnd" cmpd="sng" w="9525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4"/>
          <p:cNvSpPr txBox="1"/>
          <p:nvPr/>
        </p:nvSpPr>
        <p:spPr>
          <a:xfrm>
            <a:off x="8562950" y="3350738"/>
            <a:ext cx="513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9670175" y="1814375"/>
            <a:ext cx="5131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>
            <a:off x="15053001" y="5949007"/>
            <a:ext cx="2411600" cy="1216342"/>
            <a:chOff x="0" y="-9525"/>
            <a:chExt cx="3215467" cy="1621790"/>
          </a:xfrm>
        </p:grpSpPr>
        <p:sp>
          <p:nvSpPr>
            <p:cNvPr id="221" name="Google Shape;221;p4"/>
            <p:cNvSpPr/>
            <p:nvPr/>
          </p:nvSpPr>
          <p:spPr>
            <a:xfrm>
              <a:off x="12700" y="12700"/>
              <a:ext cx="3190113" cy="1586484"/>
            </a:xfrm>
            <a:custGeom>
              <a:rect b="b" l="l" r="r" t="t"/>
              <a:pathLst>
                <a:path extrusionOk="0" h="1586484" w="3190113">
                  <a:moveTo>
                    <a:pt x="0" y="793242"/>
                  </a:moveTo>
                  <a:lnTo>
                    <a:pt x="1594993" y="0"/>
                  </a:lnTo>
                  <a:lnTo>
                    <a:pt x="3190113" y="793242"/>
                  </a:lnTo>
                  <a:lnTo>
                    <a:pt x="1594993" y="1586484"/>
                  </a:lnTo>
                  <a:close/>
                </a:path>
              </a:pathLst>
            </a:custGeom>
            <a:solidFill>
              <a:srgbClr val="E9EDEE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0" y="-508"/>
              <a:ext cx="3215386" cy="1612773"/>
            </a:xfrm>
            <a:custGeom>
              <a:rect b="b" l="l" r="r" t="t"/>
              <a:pathLst>
                <a:path extrusionOk="0" h="1612773" w="3215386">
                  <a:moveTo>
                    <a:pt x="6985" y="795020"/>
                  </a:moveTo>
                  <a:lnTo>
                    <a:pt x="1602105" y="1778"/>
                  </a:lnTo>
                  <a:cubicBezTo>
                    <a:pt x="1605661" y="0"/>
                    <a:pt x="1609852" y="0"/>
                    <a:pt x="1613408" y="1778"/>
                  </a:cubicBezTo>
                  <a:lnTo>
                    <a:pt x="3208401" y="795020"/>
                  </a:lnTo>
                  <a:cubicBezTo>
                    <a:pt x="3212719" y="797179"/>
                    <a:pt x="3215386" y="801624"/>
                    <a:pt x="3215386" y="806450"/>
                  </a:cubicBezTo>
                  <a:cubicBezTo>
                    <a:pt x="3215386" y="811276"/>
                    <a:pt x="3212719" y="815721"/>
                    <a:pt x="3208401" y="817880"/>
                  </a:cubicBezTo>
                  <a:lnTo>
                    <a:pt x="1613408" y="1610995"/>
                  </a:lnTo>
                  <a:cubicBezTo>
                    <a:pt x="1609852" y="1612773"/>
                    <a:pt x="1605661" y="1612773"/>
                    <a:pt x="1602105" y="1610995"/>
                  </a:cubicBezTo>
                  <a:lnTo>
                    <a:pt x="6985" y="817753"/>
                  </a:lnTo>
                  <a:cubicBezTo>
                    <a:pt x="2667" y="815594"/>
                    <a:pt x="0" y="811149"/>
                    <a:pt x="0" y="806323"/>
                  </a:cubicBezTo>
                  <a:cubicBezTo>
                    <a:pt x="0" y="801497"/>
                    <a:pt x="2667" y="797052"/>
                    <a:pt x="6985" y="794893"/>
                  </a:cubicBezTo>
                  <a:moveTo>
                    <a:pt x="18288" y="817626"/>
                  </a:moveTo>
                  <a:lnTo>
                    <a:pt x="12700" y="806450"/>
                  </a:lnTo>
                  <a:lnTo>
                    <a:pt x="18415" y="795020"/>
                  </a:lnTo>
                  <a:lnTo>
                    <a:pt x="1613408" y="1588262"/>
                  </a:lnTo>
                  <a:lnTo>
                    <a:pt x="1607693" y="1599692"/>
                  </a:lnTo>
                  <a:lnTo>
                    <a:pt x="1601978" y="1588262"/>
                  </a:lnTo>
                  <a:lnTo>
                    <a:pt x="3197098" y="795020"/>
                  </a:lnTo>
                  <a:lnTo>
                    <a:pt x="3202813" y="806450"/>
                  </a:lnTo>
                  <a:lnTo>
                    <a:pt x="3197098" y="817880"/>
                  </a:lnTo>
                  <a:lnTo>
                    <a:pt x="1602105" y="24638"/>
                  </a:lnTo>
                  <a:lnTo>
                    <a:pt x="1607820" y="13208"/>
                  </a:lnTo>
                  <a:lnTo>
                    <a:pt x="1613535" y="24638"/>
                  </a:lnTo>
                  <a:lnTo>
                    <a:pt x="18415" y="81775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0" y="-9525"/>
              <a:ext cx="3215467" cy="16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Apps closed?</a:t>
              </a:r>
              <a:endParaRPr/>
            </a:p>
          </p:txBody>
        </p:sp>
      </p:grpSp>
      <p:cxnSp>
        <p:nvCxnSpPr>
          <p:cNvPr id="224" name="Google Shape;224;p4"/>
          <p:cNvCxnSpPr>
            <a:stCxn id="223" idx="2"/>
            <a:endCxn id="204" idx="0"/>
          </p:cNvCxnSpPr>
          <p:nvPr/>
        </p:nvCxnSpPr>
        <p:spPr>
          <a:xfrm>
            <a:off x="16258801" y="7165051"/>
            <a:ext cx="0" cy="79650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4"/>
          <p:cNvSpPr/>
          <p:nvPr/>
        </p:nvSpPr>
        <p:spPr>
          <a:xfrm>
            <a:off x="15694150" y="358147"/>
            <a:ext cx="1396720" cy="1513378"/>
          </a:xfrm>
          <a:custGeom>
            <a:rect b="b" l="l" r="r" t="t"/>
            <a:pathLst>
              <a:path extrusionOk="0" h="1513378" w="1396720">
                <a:moveTo>
                  <a:pt x="0" y="0"/>
                </a:moveTo>
                <a:lnTo>
                  <a:pt x="1396720" y="0"/>
                </a:lnTo>
                <a:lnTo>
                  <a:pt x="1396720" y="1513378"/>
                </a:lnTo>
                <a:lnTo>
                  <a:pt x="0" y="1513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4"/>
          <p:cNvSpPr/>
          <p:nvPr/>
        </p:nvSpPr>
        <p:spPr>
          <a:xfrm>
            <a:off x="17333209" y="179981"/>
            <a:ext cx="954791" cy="1034538"/>
          </a:xfrm>
          <a:custGeom>
            <a:rect b="b" l="l" r="r" t="t"/>
            <a:pathLst>
              <a:path extrusionOk="0" h="1034538" w="954791">
                <a:moveTo>
                  <a:pt x="0" y="0"/>
                </a:moveTo>
                <a:lnTo>
                  <a:pt x="954791" y="0"/>
                </a:lnTo>
                <a:lnTo>
                  <a:pt x="954791" y="1034538"/>
                </a:lnTo>
                <a:lnTo>
                  <a:pt x="0" y="1034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7" name="Google Shape;227;p4"/>
          <p:cNvCxnSpPr>
            <a:endCxn id="217" idx="3"/>
          </p:cNvCxnSpPr>
          <p:nvPr/>
        </p:nvCxnSpPr>
        <p:spPr>
          <a:xfrm rot="10800000">
            <a:off x="6783101" y="1312078"/>
            <a:ext cx="6471300" cy="1046400"/>
          </a:xfrm>
          <a:prstGeom prst="bentConnector3">
            <a:avLst>
              <a:gd fmla="val -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"/>
          <p:cNvCxnSpPr>
            <a:endCxn id="217" idx="3"/>
          </p:cNvCxnSpPr>
          <p:nvPr/>
        </p:nvCxnSpPr>
        <p:spPr>
          <a:xfrm rot="10800000">
            <a:off x="6783101" y="1312078"/>
            <a:ext cx="9358200" cy="4642800"/>
          </a:xfrm>
          <a:prstGeom prst="bentConnector3">
            <a:avLst>
              <a:gd fmla="val 1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4"/>
          <p:cNvCxnSpPr>
            <a:endCxn id="223" idx="1"/>
          </p:cNvCxnSpPr>
          <p:nvPr/>
        </p:nvCxnSpPr>
        <p:spPr>
          <a:xfrm rot="-5400000">
            <a:off x="13832601" y="7109629"/>
            <a:ext cx="1773000" cy="66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/>
          <p:nvPr/>
        </p:nvSpPr>
        <p:spPr>
          <a:xfrm>
            <a:off x="9118801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6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239" name="Google Shape;239;p5"/>
          <p:cNvSpPr/>
          <p:nvPr/>
        </p:nvSpPr>
        <p:spPr>
          <a:xfrm>
            <a:off x="-519392" y="-66272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1"/>
                </a:lnTo>
                <a:lnTo>
                  <a:pt x="0" y="10949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6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240" name="Google Shape;240;p5"/>
          <p:cNvSpPr txBox="1"/>
          <p:nvPr/>
        </p:nvSpPr>
        <p:spPr>
          <a:xfrm>
            <a:off x="94025" y="36875"/>
            <a:ext cx="3439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Hardware</a:t>
            </a:r>
            <a:endParaRPr/>
          </a:p>
        </p:txBody>
      </p:sp>
      <p:grpSp>
        <p:nvGrpSpPr>
          <p:cNvPr id="241" name="Google Shape;241;p5"/>
          <p:cNvGrpSpPr/>
          <p:nvPr/>
        </p:nvGrpSpPr>
        <p:grpSpPr>
          <a:xfrm>
            <a:off x="2563175" y="3489675"/>
            <a:ext cx="8872633" cy="4222052"/>
            <a:chOff x="0" y="0"/>
            <a:chExt cx="11830177" cy="5629402"/>
          </a:xfrm>
        </p:grpSpPr>
        <p:sp>
          <p:nvSpPr>
            <p:cNvPr id="242" name="Google Shape;242;p5"/>
            <p:cNvSpPr/>
            <p:nvPr/>
          </p:nvSpPr>
          <p:spPr>
            <a:xfrm>
              <a:off x="12700" y="12700"/>
              <a:ext cx="11804777" cy="5604002"/>
            </a:xfrm>
            <a:custGeom>
              <a:rect b="b" l="l" r="r" t="t"/>
              <a:pathLst>
                <a:path extrusionOk="0" h="5604002" w="11804777">
                  <a:moveTo>
                    <a:pt x="0" y="0"/>
                  </a:moveTo>
                  <a:lnTo>
                    <a:pt x="11804777" y="0"/>
                  </a:lnTo>
                  <a:lnTo>
                    <a:pt x="11804777" y="5604002"/>
                  </a:lnTo>
                  <a:lnTo>
                    <a:pt x="0" y="560400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243" name="Google Shape;243;p5"/>
            <p:cNvSpPr/>
            <p:nvPr/>
          </p:nvSpPr>
          <p:spPr>
            <a:xfrm>
              <a:off x="0" y="0"/>
              <a:ext cx="11830177" cy="5629402"/>
            </a:xfrm>
            <a:custGeom>
              <a:rect b="b" l="l" r="r" t="t"/>
              <a:pathLst>
                <a:path extrusionOk="0" h="5629402" w="11830177">
                  <a:moveTo>
                    <a:pt x="12700" y="0"/>
                  </a:moveTo>
                  <a:lnTo>
                    <a:pt x="11817477" y="0"/>
                  </a:lnTo>
                  <a:cubicBezTo>
                    <a:pt x="11824462" y="0"/>
                    <a:pt x="11830177" y="5715"/>
                    <a:pt x="11830177" y="12700"/>
                  </a:cubicBezTo>
                  <a:lnTo>
                    <a:pt x="11830177" y="5616702"/>
                  </a:lnTo>
                  <a:cubicBezTo>
                    <a:pt x="11830177" y="5623687"/>
                    <a:pt x="11824462" y="5629402"/>
                    <a:pt x="11817477" y="5629402"/>
                  </a:cubicBezTo>
                  <a:lnTo>
                    <a:pt x="12700" y="5629402"/>
                  </a:lnTo>
                  <a:cubicBezTo>
                    <a:pt x="5715" y="5629402"/>
                    <a:pt x="0" y="5623687"/>
                    <a:pt x="0" y="5616702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616702"/>
                  </a:lnTo>
                  <a:lnTo>
                    <a:pt x="12700" y="5616702"/>
                  </a:lnTo>
                  <a:lnTo>
                    <a:pt x="12700" y="5604002"/>
                  </a:lnTo>
                  <a:lnTo>
                    <a:pt x="11817477" y="5604002"/>
                  </a:lnTo>
                  <a:lnTo>
                    <a:pt x="11817477" y="5616702"/>
                  </a:lnTo>
                  <a:lnTo>
                    <a:pt x="11804777" y="5616702"/>
                  </a:lnTo>
                  <a:lnTo>
                    <a:pt x="11804777" y="12700"/>
                  </a:lnTo>
                  <a:lnTo>
                    <a:pt x="11817477" y="12700"/>
                  </a:lnTo>
                  <a:lnTo>
                    <a:pt x="1181747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2735725" y="3607875"/>
            <a:ext cx="4129659" cy="3985641"/>
            <a:chOff x="0" y="0"/>
            <a:chExt cx="5506212" cy="5314188"/>
          </a:xfrm>
        </p:grpSpPr>
        <p:sp>
          <p:nvSpPr>
            <p:cNvPr id="245" name="Google Shape;245;p5"/>
            <p:cNvSpPr/>
            <p:nvPr/>
          </p:nvSpPr>
          <p:spPr>
            <a:xfrm>
              <a:off x="12700" y="12700"/>
              <a:ext cx="5480812" cy="5288788"/>
            </a:xfrm>
            <a:custGeom>
              <a:rect b="b" l="l" r="r" t="t"/>
              <a:pathLst>
                <a:path extrusionOk="0" h="5288788" w="5480812">
                  <a:moveTo>
                    <a:pt x="0" y="0"/>
                  </a:moveTo>
                  <a:lnTo>
                    <a:pt x="5480812" y="0"/>
                  </a:lnTo>
                  <a:lnTo>
                    <a:pt x="5480812" y="5288788"/>
                  </a:lnTo>
                  <a:lnTo>
                    <a:pt x="0" y="528878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246" name="Google Shape;246;p5"/>
            <p:cNvSpPr/>
            <p:nvPr/>
          </p:nvSpPr>
          <p:spPr>
            <a:xfrm>
              <a:off x="0" y="0"/>
              <a:ext cx="5506212" cy="5314188"/>
            </a:xfrm>
            <a:custGeom>
              <a:rect b="b" l="l" r="r" t="t"/>
              <a:pathLst>
                <a:path extrusionOk="0" h="5314188" w="5506212">
                  <a:moveTo>
                    <a:pt x="12700" y="0"/>
                  </a:moveTo>
                  <a:lnTo>
                    <a:pt x="5493512" y="0"/>
                  </a:lnTo>
                  <a:cubicBezTo>
                    <a:pt x="5500497" y="0"/>
                    <a:pt x="5506212" y="5715"/>
                    <a:pt x="5506212" y="12700"/>
                  </a:cubicBezTo>
                  <a:lnTo>
                    <a:pt x="5506212" y="5301488"/>
                  </a:lnTo>
                  <a:cubicBezTo>
                    <a:pt x="5506212" y="5308473"/>
                    <a:pt x="5500497" y="5314188"/>
                    <a:pt x="5493512" y="5314188"/>
                  </a:cubicBezTo>
                  <a:lnTo>
                    <a:pt x="12700" y="5314188"/>
                  </a:lnTo>
                  <a:cubicBezTo>
                    <a:pt x="5715" y="5314188"/>
                    <a:pt x="0" y="5308473"/>
                    <a:pt x="0" y="530148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301488"/>
                  </a:lnTo>
                  <a:lnTo>
                    <a:pt x="12700" y="5301488"/>
                  </a:lnTo>
                  <a:lnTo>
                    <a:pt x="12700" y="5288788"/>
                  </a:lnTo>
                  <a:lnTo>
                    <a:pt x="5493512" y="5288788"/>
                  </a:lnTo>
                  <a:lnTo>
                    <a:pt x="5493512" y="5301488"/>
                  </a:lnTo>
                  <a:lnTo>
                    <a:pt x="5480812" y="5301488"/>
                  </a:lnTo>
                  <a:lnTo>
                    <a:pt x="5480812" y="12700"/>
                  </a:lnTo>
                  <a:lnTo>
                    <a:pt x="5493512" y="12700"/>
                  </a:lnTo>
                  <a:lnTo>
                    <a:pt x="5493512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7125975" y="3607875"/>
            <a:ext cx="4129659" cy="3985641"/>
            <a:chOff x="0" y="0"/>
            <a:chExt cx="5506212" cy="5314188"/>
          </a:xfrm>
        </p:grpSpPr>
        <p:sp>
          <p:nvSpPr>
            <p:cNvPr id="248" name="Google Shape;248;p5"/>
            <p:cNvSpPr/>
            <p:nvPr/>
          </p:nvSpPr>
          <p:spPr>
            <a:xfrm>
              <a:off x="12700" y="12700"/>
              <a:ext cx="5480812" cy="5288788"/>
            </a:xfrm>
            <a:custGeom>
              <a:rect b="b" l="l" r="r" t="t"/>
              <a:pathLst>
                <a:path extrusionOk="0" h="5288788" w="5480812">
                  <a:moveTo>
                    <a:pt x="0" y="0"/>
                  </a:moveTo>
                  <a:lnTo>
                    <a:pt x="5480812" y="0"/>
                  </a:lnTo>
                  <a:lnTo>
                    <a:pt x="5480812" y="5288788"/>
                  </a:lnTo>
                  <a:lnTo>
                    <a:pt x="0" y="528878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249" name="Google Shape;249;p5"/>
            <p:cNvSpPr/>
            <p:nvPr/>
          </p:nvSpPr>
          <p:spPr>
            <a:xfrm>
              <a:off x="0" y="0"/>
              <a:ext cx="5506212" cy="5314188"/>
            </a:xfrm>
            <a:custGeom>
              <a:rect b="b" l="l" r="r" t="t"/>
              <a:pathLst>
                <a:path extrusionOk="0" h="5314188" w="5506212">
                  <a:moveTo>
                    <a:pt x="12700" y="0"/>
                  </a:moveTo>
                  <a:lnTo>
                    <a:pt x="5493512" y="0"/>
                  </a:lnTo>
                  <a:cubicBezTo>
                    <a:pt x="5500497" y="0"/>
                    <a:pt x="5506212" y="5715"/>
                    <a:pt x="5506212" y="12700"/>
                  </a:cubicBezTo>
                  <a:lnTo>
                    <a:pt x="5506212" y="5301488"/>
                  </a:lnTo>
                  <a:cubicBezTo>
                    <a:pt x="5506212" y="5308473"/>
                    <a:pt x="5500497" y="5314188"/>
                    <a:pt x="5493512" y="5314188"/>
                  </a:cubicBezTo>
                  <a:lnTo>
                    <a:pt x="12700" y="5314188"/>
                  </a:lnTo>
                  <a:cubicBezTo>
                    <a:pt x="5715" y="5314188"/>
                    <a:pt x="0" y="5308473"/>
                    <a:pt x="0" y="530148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301488"/>
                  </a:lnTo>
                  <a:lnTo>
                    <a:pt x="12700" y="5301488"/>
                  </a:lnTo>
                  <a:lnTo>
                    <a:pt x="12700" y="5288788"/>
                  </a:lnTo>
                  <a:lnTo>
                    <a:pt x="5493512" y="5288788"/>
                  </a:lnTo>
                  <a:lnTo>
                    <a:pt x="5493512" y="5301488"/>
                  </a:lnTo>
                  <a:lnTo>
                    <a:pt x="5480812" y="5301488"/>
                  </a:lnTo>
                  <a:lnTo>
                    <a:pt x="5480812" y="12700"/>
                  </a:lnTo>
                  <a:lnTo>
                    <a:pt x="5493512" y="12700"/>
                  </a:lnTo>
                  <a:lnTo>
                    <a:pt x="5493512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5"/>
          <p:cNvGrpSpPr/>
          <p:nvPr/>
        </p:nvGrpSpPr>
        <p:grpSpPr>
          <a:xfrm>
            <a:off x="6217625" y="5414775"/>
            <a:ext cx="371856" cy="371856"/>
            <a:chOff x="0" y="0"/>
            <a:chExt cx="495808" cy="495808"/>
          </a:xfrm>
        </p:grpSpPr>
        <p:sp>
          <p:nvSpPr>
            <p:cNvPr id="251" name="Google Shape;251;p5"/>
            <p:cNvSpPr/>
            <p:nvPr/>
          </p:nvSpPr>
          <p:spPr>
            <a:xfrm>
              <a:off x="12700" y="12700"/>
              <a:ext cx="470408" cy="470408"/>
            </a:xfrm>
            <a:custGeom>
              <a:rect b="b" l="l" r="r" t="t"/>
              <a:pathLst>
                <a:path extrusionOk="0" h="470408" w="470408">
                  <a:moveTo>
                    <a:pt x="0" y="235204"/>
                  </a:moveTo>
                  <a:cubicBezTo>
                    <a:pt x="0" y="105283"/>
                    <a:pt x="105283" y="0"/>
                    <a:pt x="235204" y="0"/>
                  </a:cubicBezTo>
                  <a:cubicBezTo>
                    <a:pt x="365125" y="0"/>
                    <a:pt x="470408" y="105283"/>
                    <a:pt x="470408" y="235204"/>
                  </a:cubicBezTo>
                  <a:cubicBezTo>
                    <a:pt x="470408" y="365125"/>
                    <a:pt x="365125" y="470408"/>
                    <a:pt x="235204" y="470408"/>
                  </a:cubicBezTo>
                  <a:cubicBezTo>
                    <a:pt x="105283" y="470408"/>
                    <a:pt x="0" y="365125"/>
                    <a:pt x="0" y="235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0" y="0"/>
              <a:ext cx="495808" cy="495808"/>
            </a:xfrm>
            <a:custGeom>
              <a:rect b="b" l="l" r="r" t="t"/>
              <a:pathLst>
                <a:path extrusionOk="0" h="495808" w="495808">
                  <a:moveTo>
                    <a:pt x="0" y="247904"/>
                  </a:moveTo>
                  <a:cubicBezTo>
                    <a:pt x="0" y="110998"/>
                    <a:pt x="110998" y="0"/>
                    <a:pt x="247904" y="0"/>
                  </a:cubicBezTo>
                  <a:lnTo>
                    <a:pt x="247904" y="12700"/>
                  </a:lnTo>
                  <a:lnTo>
                    <a:pt x="247904" y="0"/>
                  </a:lnTo>
                  <a:cubicBezTo>
                    <a:pt x="384810" y="0"/>
                    <a:pt x="495808" y="110998"/>
                    <a:pt x="495808" y="247904"/>
                  </a:cubicBezTo>
                  <a:lnTo>
                    <a:pt x="483108" y="247904"/>
                  </a:lnTo>
                  <a:lnTo>
                    <a:pt x="495808" y="247904"/>
                  </a:lnTo>
                  <a:cubicBezTo>
                    <a:pt x="495808" y="384810"/>
                    <a:pt x="384810" y="495808"/>
                    <a:pt x="247904" y="495808"/>
                  </a:cubicBezTo>
                  <a:lnTo>
                    <a:pt x="247904" y="483108"/>
                  </a:lnTo>
                  <a:lnTo>
                    <a:pt x="247904" y="495808"/>
                  </a:lnTo>
                  <a:cubicBezTo>
                    <a:pt x="110998" y="495808"/>
                    <a:pt x="0" y="384810"/>
                    <a:pt x="0" y="247904"/>
                  </a:cubicBezTo>
                  <a:lnTo>
                    <a:pt x="12700" y="247904"/>
                  </a:lnTo>
                  <a:lnTo>
                    <a:pt x="25400" y="247904"/>
                  </a:lnTo>
                  <a:lnTo>
                    <a:pt x="12700" y="247904"/>
                  </a:lnTo>
                  <a:lnTo>
                    <a:pt x="0" y="247904"/>
                  </a:lnTo>
                  <a:moveTo>
                    <a:pt x="25400" y="247904"/>
                  </a:moveTo>
                  <a:cubicBezTo>
                    <a:pt x="25400" y="254889"/>
                    <a:pt x="19685" y="260604"/>
                    <a:pt x="12700" y="260604"/>
                  </a:cubicBezTo>
                  <a:cubicBezTo>
                    <a:pt x="5715" y="260604"/>
                    <a:pt x="0" y="254889"/>
                    <a:pt x="0" y="247904"/>
                  </a:cubicBezTo>
                  <a:cubicBezTo>
                    <a:pt x="0" y="240919"/>
                    <a:pt x="5715" y="235204"/>
                    <a:pt x="12700" y="235204"/>
                  </a:cubicBezTo>
                  <a:cubicBezTo>
                    <a:pt x="19685" y="235204"/>
                    <a:pt x="25400" y="240919"/>
                    <a:pt x="25400" y="247904"/>
                  </a:cubicBezTo>
                  <a:cubicBezTo>
                    <a:pt x="25400" y="370840"/>
                    <a:pt x="124968" y="470408"/>
                    <a:pt x="247904" y="470408"/>
                  </a:cubicBezTo>
                  <a:cubicBezTo>
                    <a:pt x="370840" y="470408"/>
                    <a:pt x="470408" y="370840"/>
                    <a:pt x="470408" y="247904"/>
                  </a:cubicBezTo>
                  <a:cubicBezTo>
                    <a:pt x="470408" y="124968"/>
                    <a:pt x="370840" y="25400"/>
                    <a:pt x="247904" y="25400"/>
                  </a:cubicBezTo>
                  <a:lnTo>
                    <a:pt x="247904" y="12700"/>
                  </a:lnTo>
                  <a:lnTo>
                    <a:pt x="247904" y="25400"/>
                  </a:lnTo>
                  <a:cubicBezTo>
                    <a:pt x="124968" y="25400"/>
                    <a:pt x="25400" y="124968"/>
                    <a:pt x="25400" y="24790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5"/>
          <p:cNvGrpSpPr/>
          <p:nvPr/>
        </p:nvGrpSpPr>
        <p:grpSpPr>
          <a:xfrm>
            <a:off x="10699825" y="5414775"/>
            <a:ext cx="371856" cy="371856"/>
            <a:chOff x="0" y="0"/>
            <a:chExt cx="495808" cy="495808"/>
          </a:xfrm>
        </p:grpSpPr>
        <p:sp>
          <p:nvSpPr>
            <p:cNvPr id="254" name="Google Shape;254;p5"/>
            <p:cNvSpPr/>
            <p:nvPr/>
          </p:nvSpPr>
          <p:spPr>
            <a:xfrm>
              <a:off x="12700" y="12700"/>
              <a:ext cx="470408" cy="470408"/>
            </a:xfrm>
            <a:custGeom>
              <a:rect b="b" l="l" r="r" t="t"/>
              <a:pathLst>
                <a:path extrusionOk="0" h="470408" w="470408">
                  <a:moveTo>
                    <a:pt x="0" y="235204"/>
                  </a:moveTo>
                  <a:cubicBezTo>
                    <a:pt x="0" y="105283"/>
                    <a:pt x="105283" y="0"/>
                    <a:pt x="235204" y="0"/>
                  </a:cubicBezTo>
                  <a:cubicBezTo>
                    <a:pt x="365125" y="0"/>
                    <a:pt x="470408" y="105283"/>
                    <a:pt x="470408" y="235204"/>
                  </a:cubicBezTo>
                  <a:cubicBezTo>
                    <a:pt x="470408" y="365125"/>
                    <a:pt x="365125" y="470408"/>
                    <a:pt x="235204" y="470408"/>
                  </a:cubicBezTo>
                  <a:cubicBezTo>
                    <a:pt x="105283" y="470408"/>
                    <a:pt x="0" y="365125"/>
                    <a:pt x="0" y="235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0" y="0"/>
              <a:ext cx="495808" cy="495808"/>
            </a:xfrm>
            <a:custGeom>
              <a:rect b="b" l="l" r="r" t="t"/>
              <a:pathLst>
                <a:path extrusionOk="0" h="495808" w="495808">
                  <a:moveTo>
                    <a:pt x="0" y="247904"/>
                  </a:moveTo>
                  <a:cubicBezTo>
                    <a:pt x="0" y="110998"/>
                    <a:pt x="110998" y="0"/>
                    <a:pt x="247904" y="0"/>
                  </a:cubicBezTo>
                  <a:lnTo>
                    <a:pt x="247904" y="12700"/>
                  </a:lnTo>
                  <a:lnTo>
                    <a:pt x="247904" y="0"/>
                  </a:lnTo>
                  <a:cubicBezTo>
                    <a:pt x="384810" y="0"/>
                    <a:pt x="495808" y="110998"/>
                    <a:pt x="495808" y="247904"/>
                  </a:cubicBezTo>
                  <a:lnTo>
                    <a:pt x="483108" y="247904"/>
                  </a:lnTo>
                  <a:lnTo>
                    <a:pt x="495808" y="247904"/>
                  </a:lnTo>
                  <a:cubicBezTo>
                    <a:pt x="495808" y="384810"/>
                    <a:pt x="384810" y="495808"/>
                    <a:pt x="247904" y="495808"/>
                  </a:cubicBezTo>
                  <a:lnTo>
                    <a:pt x="247904" y="483108"/>
                  </a:lnTo>
                  <a:lnTo>
                    <a:pt x="247904" y="495808"/>
                  </a:lnTo>
                  <a:cubicBezTo>
                    <a:pt x="110998" y="495808"/>
                    <a:pt x="0" y="384810"/>
                    <a:pt x="0" y="247904"/>
                  </a:cubicBezTo>
                  <a:lnTo>
                    <a:pt x="12700" y="247904"/>
                  </a:lnTo>
                  <a:lnTo>
                    <a:pt x="25400" y="247904"/>
                  </a:lnTo>
                  <a:lnTo>
                    <a:pt x="12700" y="247904"/>
                  </a:lnTo>
                  <a:lnTo>
                    <a:pt x="0" y="247904"/>
                  </a:lnTo>
                  <a:moveTo>
                    <a:pt x="25400" y="247904"/>
                  </a:moveTo>
                  <a:cubicBezTo>
                    <a:pt x="25400" y="254889"/>
                    <a:pt x="19685" y="260604"/>
                    <a:pt x="12700" y="260604"/>
                  </a:cubicBezTo>
                  <a:cubicBezTo>
                    <a:pt x="5715" y="260604"/>
                    <a:pt x="0" y="254889"/>
                    <a:pt x="0" y="247904"/>
                  </a:cubicBezTo>
                  <a:cubicBezTo>
                    <a:pt x="0" y="240919"/>
                    <a:pt x="5715" y="235204"/>
                    <a:pt x="12700" y="235204"/>
                  </a:cubicBezTo>
                  <a:cubicBezTo>
                    <a:pt x="19685" y="235204"/>
                    <a:pt x="25400" y="240919"/>
                    <a:pt x="25400" y="247904"/>
                  </a:cubicBezTo>
                  <a:cubicBezTo>
                    <a:pt x="25400" y="370840"/>
                    <a:pt x="124968" y="470408"/>
                    <a:pt x="247904" y="470408"/>
                  </a:cubicBezTo>
                  <a:cubicBezTo>
                    <a:pt x="370840" y="470408"/>
                    <a:pt x="470408" y="370840"/>
                    <a:pt x="470408" y="247904"/>
                  </a:cubicBezTo>
                  <a:cubicBezTo>
                    <a:pt x="470408" y="124968"/>
                    <a:pt x="370840" y="25400"/>
                    <a:pt x="247904" y="25400"/>
                  </a:cubicBezTo>
                  <a:lnTo>
                    <a:pt x="247904" y="12700"/>
                  </a:lnTo>
                  <a:lnTo>
                    <a:pt x="247904" y="25400"/>
                  </a:lnTo>
                  <a:cubicBezTo>
                    <a:pt x="124968" y="25400"/>
                    <a:pt x="25400" y="124968"/>
                    <a:pt x="25400" y="24790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5"/>
          <p:cNvGrpSpPr/>
          <p:nvPr/>
        </p:nvGrpSpPr>
        <p:grpSpPr>
          <a:xfrm>
            <a:off x="6658525" y="4880875"/>
            <a:ext cx="206883" cy="371856"/>
            <a:chOff x="0" y="0"/>
            <a:chExt cx="275844" cy="495808"/>
          </a:xfrm>
        </p:grpSpPr>
        <p:sp>
          <p:nvSpPr>
            <p:cNvPr id="257" name="Google Shape;257;p5"/>
            <p:cNvSpPr/>
            <p:nvPr/>
          </p:nvSpPr>
          <p:spPr>
            <a:xfrm>
              <a:off x="12700" y="12700"/>
              <a:ext cx="250444" cy="470408"/>
            </a:xfrm>
            <a:custGeom>
              <a:rect b="b" l="l" r="r" t="t"/>
              <a:pathLst>
                <a:path extrusionOk="0" h="470408" w="250444">
                  <a:moveTo>
                    <a:pt x="0" y="0"/>
                  </a:moveTo>
                  <a:lnTo>
                    <a:pt x="250444" y="0"/>
                  </a:lnTo>
                  <a:lnTo>
                    <a:pt x="250444" y="470408"/>
                  </a:lnTo>
                  <a:lnTo>
                    <a:pt x="0" y="470408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  <p:sp>
          <p:nvSpPr>
            <p:cNvPr id="258" name="Google Shape;258;p5"/>
            <p:cNvSpPr/>
            <p:nvPr/>
          </p:nvSpPr>
          <p:spPr>
            <a:xfrm>
              <a:off x="0" y="0"/>
              <a:ext cx="275844" cy="495808"/>
            </a:xfrm>
            <a:custGeom>
              <a:rect b="b" l="l" r="r" t="t"/>
              <a:pathLst>
                <a:path extrusionOk="0" h="495808" w="275844">
                  <a:moveTo>
                    <a:pt x="12700" y="0"/>
                  </a:moveTo>
                  <a:lnTo>
                    <a:pt x="263144" y="0"/>
                  </a:lnTo>
                  <a:cubicBezTo>
                    <a:pt x="270129" y="0"/>
                    <a:pt x="275844" y="5715"/>
                    <a:pt x="275844" y="12700"/>
                  </a:cubicBezTo>
                  <a:lnTo>
                    <a:pt x="275844" y="483108"/>
                  </a:lnTo>
                  <a:cubicBezTo>
                    <a:pt x="275844" y="490093"/>
                    <a:pt x="270129" y="495808"/>
                    <a:pt x="263144" y="495808"/>
                  </a:cubicBezTo>
                  <a:lnTo>
                    <a:pt x="12700" y="495808"/>
                  </a:lnTo>
                  <a:cubicBezTo>
                    <a:pt x="5715" y="495808"/>
                    <a:pt x="0" y="490093"/>
                    <a:pt x="0" y="48310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83108"/>
                  </a:lnTo>
                  <a:lnTo>
                    <a:pt x="12700" y="483108"/>
                  </a:lnTo>
                  <a:lnTo>
                    <a:pt x="12700" y="470408"/>
                  </a:lnTo>
                  <a:lnTo>
                    <a:pt x="263144" y="470408"/>
                  </a:lnTo>
                  <a:lnTo>
                    <a:pt x="263144" y="483108"/>
                  </a:lnTo>
                  <a:lnTo>
                    <a:pt x="250444" y="483108"/>
                  </a:lnTo>
                  <a:lnTo>
                    <a:pt x="250444" y="12700"/>
                  </a:lnTo>
                  <a:lnTo>
                    <a:pt x="263144" y="12700"/>
                  </a:lnTo>
                  <a:lnTo>
                    <a:pt x="26314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5"/>
          <p:cNvGrpSpPr/>
          <p:nvPr/>
        </p:nvGrpSpPr>
        <p:grpSpPr>
          <a:xfrm>
            <a:off x="11052625" y="4965275"/>
            <a:ext cx="206883" cy="371856"/>
            <a:chOff x="0" y="0"/>
            <a:chExt cx="275844" cy="495808"/>
          </a:xfrm>
        </p:grpSpPr>
        <p:sp>
          <p:nvSpPr>
            <p:cNvPr id="260" name="Google Shape;260;p5"/>
            <p:cNvSpPr/>
            <p:nvPr/>
          </p:nvSpPr>
          <p:spPr>
            <a:xfrm>
              <a:off x="12700" y="12700"/>
              <a:ext cx="250444" cy="470408"/>
            </a:xfrm>
            <a:custGeom>
              <a:rect b="b" l="l" r="r" t="t"/>
              <a:pathLst>
                <a:path extrusionOk="0" h="470408" w="250444">
                  <a:moveTo>
                    <a:pt x="0" y="0"/>
                  </a:moveTo>
                  <a:lnTo>
                    <a:pt x="250444" y="0"/>
                  </a:lnTo>
                  <a:lnTo>
                    <a:pt x="250444" y="470408"/>
                  </a:lnTo>
                  <a:lnTo>
                    <a:pt x="0" y="470408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  <p:sp>
          <p:nvSpPr>
            <p:cNvPr id="261" name="Google Shape;261;p5"/>
            <p:cNvSpPr/>
            <p:nvPr/>
          </p:nvSpPr>
          <p:spPr>
            <a:xfrm>
              <a:off x="0" y="0"/>
              <a:ext cx="275844" cy="495808"/>
            </a:xfrm>
            <a:custGeom>
              <a:rect b="b" l="l" r="r" t="t"/>
              <a:pathLst>
                <a:path extrusionOk="0" h="495808" w="275844">
                  <a:moveTo>
                    <a:pt x="12700" y="0"/>
                  </a:moveTo>
                  <a:lnTo>
                    <a:pt x="263144" y="0"/>
                  </a:lnTo>
                  <a:cubicBezTo>
                    <a:pt x="270129" y="0"/>
                    <a:pt x="275844" y="5715"/>
                    <a:pt x="275844" y="12700"/>
                  </a:cubicBezTo>
                  <a:lnTo>
                    <a:pt x="275844" y="483108"/>
                  </a:lnTo>
                  <a:cubicBezTo>
                    <a:pt x="275844" y="490093"/>
                    <a:pt x="270129" y="495808"/>
                    <a:pt x="263144" y="495808"/>
                  </a:cubicBezTo>
                  <a:lnTo>
                    <a:pt x="12700" y="495808"/>
                  </a:lnTo>
                  <a:cubicBezTo>
                    <a:pt x="5715" y="495808"/>
                    <a:pt x="0" y="490093"/>
                    <a:pt x="0" y="48310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83108"/>
                  </a:lnTo>
                  <a:lnTo>
                    <a:pt x="12700" y="483108"/>
                  </a:lnTo>
                  <a:lnTo>
                    <a:pt x="12700" y="470408"/>
                  </a:lnTo>
                  <a:lnTo>
                    <a:pt x="263144" y="470408"/>
                  </a:lnTo>
                  <a:lnTo>
                    <a:pt x="263144" y="483108"/>
                  </a:lnTo>
                  <a:lnTo>
                    <a:pt x="250444" y="483108"/>
                  </a:lnTo>
                  <a:lnTo>
                    <a:pt x="250444" y="12700"/>
                  </a:lnTo>
                  <a:lnTo>
                    <a:pt x="263144" y="12700"/>
                  </a:lnTo>
                  <a:lnTo>
                    <a:pt x="26314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>
            <a:off x="8701225" y="2853075"/>
            <a:ext cx="2488025" cy="655606"/>
            <a:chOff x="0" y="0"/>
            <a:chExt cx="3317367" cy="874141"/>
          </a:xfrm>
        </p:grpSpPr>
        <p:sp>
          <p:nvSpPr>
            <p:cNvPr id="263" name="Google Shape;263;p5"/>
            <p:cNvSpPr/>
            <p:nvPr/>
          </p:nvSpPr>
          <p:spPr>
            <a:xfrm>
              <a:off x="12700" y="12700"/>
              <a:ext cx="3291967" cy="848741"/>
            </a:xfrm>
            <a:custGeom>
              <a:rect b="b" l="l" r="r" t="t"/>
              <a:pathLst>
                <a:path extrusionOk="0" h="848741" w="3291967">
                  <a:moveTo>
                    <a:pt x="0" y="0"/>
                  </a:moveTo>
                  <a:lnTo>
                    <a:pt x="3291967" y="0"/>
                  </a:lnTo>
                  <a:lnTo>
                    <a:pt x="3291967" y="848741"/>
                  </a:lnTo>
                  <a:lnTo>
                    <a:pt x="0" y="84874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264" name="Google Shape;264;p5"/>
            <p:cNvSpPr/>
            <p:nvPr/>
          </p:nvSpPr>
          <p:spPr>
            <a:xfrm>
              <a:off x="0" y="0"/>
              <a:ext cx="3317367" cy="874141"/>
            </a:xfrm>
            <a:custGeom>
              <a:rect b="b" l="l" r="r" t="t"/>
              <a:pathLst>
                <a:path extrusionOk="0" h="874141" w="3317367">
                  <a:moveTo>
                    <a:pt x="12700" y="0"/>
                  </a:moveTo>
                  <a:lnTo>
                    <a:pt x="3304667" y="0"/>
                  </a:lnTo>
                  <a:cubicBezTo>
                    <a:pt x="3311652" y="0"/>
                    <a:pt x="3317367" y="5715"/>
                    <a:pt x="3317367" y="12700"/>
                  </a:cubicBezTo>
                  <a:lnTo>
                    <a:pt x="3317367" y="861441"/>
                  </a:lnTo>
                  <a:cubicBezTo>
                    <a:pt x="3317367" y="868426"/>
                    <a:pt x="3311652" y="874141"/>
                    <a:pt x="3304667" y="874141"/>
                  </a:cubicBezTo>
                  <a:lnTo>
                    <a:pt x="12700" y="874141"/>
                  </a:lnTo>
                  <a:cubicBezTo>
                    <a:pt x="5715" y="874141"/>
                    <a:pt x="0" y="868426"/>
                    <a:pt x="0" y="86144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61441"/>
                  </a:lnTo>
                  <a:lnTo>
                    <a:pt x="12700" y="861441"/>
                  </a:lnTo>
                  <a:lnTo>
                    <a:pt x="12700" y="848741"/>
                  </a:lnTo>
                  <a:lnTo>
                    <a:pt x="3304667" y="848741"/>
                  </a:lnTo>
                  <a:lnTo>
                    <a:pt x="3304667" y="861441"/>
                  </a:lnTo>
                  <a:lnTo>
                    <a:pt x="3291967" y="861441"/>
                  </a:lnTo>
                  <a:lnTo>
                    <a:pt x="3291967" y="12700"/>
                  </a:lnTo>
                  <a:lnTo>
                    <a:pt x="3304667" y="12700"/>
                  </a:lnTo>
                  <a:lnTo>
                    <a:pt x="330466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5"/>
          <p:cNvGrpSpPr/>
          <p:nvPr/>
        </p:nvGrpSpPr>
        <p:grpSpPr>
          <a:xfrm>
            <a:off x="9524125" y="2220925"/>
            <a:ext cx="842296" cy="371856"/>
            <a:chOff x="0" y="0"/>
            <a:chExt cx="1123061" cy="495808"/>
          </a:xfrm>
        </p:grpSpPr>
        <p:sp>
          <p:nvSpPr>
            <p:cNvPr id="266" name="Google Shape;266;p5"/>
            <p:cNvSpPr/>
            <p:nvPr/>
          </p:nvSpPr>
          <p:spPr>
            <a:xfrm>
              <a:off x="12700" y="12700"/>
              <a:ext cx="1097661" cy="470408"/>
            </a:xfrm>
            <a:custGeom>
              <a:rect b="b" l="l" r="r" t="t"/>
              <a:pathLst>
                <a:path extrusionOk="0" h="470408" w="1097661">
                  <a:moveTo>
                    <a:pt x="0" y="78359"/>
                  </a:moveTo>
                  <a:cubicBezTo>
                    <a:pt x="0" y="35052"/>
                    <a:pt x="36195" y="0"/>
                    <a:pt x="80772" y="0"/>
                  </a:cubicBezTo>
                  <a:lnTo>
                    <a:pt x="1016889" y="0"/>
                  </a:lnTo>
                  <a:cubicBezTo>
                    <a:pt x="1061466" y="0"/>
                    <a:pt x="1097661" y="35052"/>
                    <a:pt x="1097661" y="78359"/>
                  </a:cubicBezTo>
                  <a:lnTo>
                    <a:pt x="1097661" y="392049"/>
                  </a:lnTo>
                  <a:cubicBezTo>
                    <a:pt x="1097661" y="435356"/>
                    <a:pt x="1061466" y="470408"/>
                    <a:pt x="1016889" y="470408"/>
                  </a:cubicBezTo>
                  <a:lnTo>
                    <a:pt x="80772" y="470408"/>
                  </a:lnTo>
                  <a:cubicBezTo>
                    <a:pt x="36195" y="470408"/>
                    <a:pt x="0" y="435356"/>
                    <a:pt x="0" y="392049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0" y="0"/>
              <a:ext cx="1123061" cy="495808"/>
            </a:xfrm>
            <a:custGeom>
              <a:rect b="b" l="l" r="r" t="t"/>
              <a:pathLst>
                <a:path extrusionOk="0" h="495808" w="1123061">
                  <a:moveTo>
                    <a:pt x="0" y="91059"/>
                  </a:moveTo>
                  <a:cubicBezTo>
                    <a:pt x="0" y="40386"/>
                    <a:pt x="42164" y="0"/>
                    <a:pt x="93472" y="0"/>
                  </a:cubicBezTo>
                  <a:lnTo>
                    <a:pt x="1029589" y="0"/>
                  </a:lnTo>
                  <a:lnTo>
                    <a:pt x="1029589" y="12700"/>
                  </a:lnTo>
                  <a:lnTo>
                    <a:pt x="1029589" y="0"/>
                  </a:lnTo>
                  <a:cubicBezTo>
                    <a:pt x="1080897" y="0"/>
                    <a:pt x="1123061" y="40386"/>
                    <a:pt x="1123061" y="91059"/>
                  </a:cubicBezTo>
                  <a:lnTo>
                    <a:pt x="1110361" y="91059"/>
                  </a:lnTo>
                  <a:lnTo>
                    <a:pt x="1123061" y="91059"/>
                  </a:lnTo>
                  <a:lnTo>
                    <a:pt x="1123061" y="404749"/>
                  </a:lnTo>
                  <a:lnTo>
                    <a:pt x="1110361" y="404749"/>
                  </a:lnTo>
                  <a:lnTo>
                    <a:pt x="1123061" y="404749"/>
                  </a:lnTo>
                  <a:cubicBezTo>
                    <a:pt x="1123061" y="455422"/>
                    <a:pt x="1080897" y="495808"/>
                    <a:pt x="1029589" y="495808"/>
                  </a:cubicBezTo>
                  <a:lnTo>
                    <a:pt x="1029589" y="483108"/>
                  </a:lnTo>
                  <a:lnTo>
                    <a:pt x="1029589" y="495808"/>
                  </a:lnTo>
                  <a:lnTo>
                    <a:pt x="93472" y="495808"/>
                  </a:lnTo>
                  <a:lnTo>
                    <a:pt x="93472" y="483108"/>
                  </a:lnTo>
                  <a:lnTo>
                    <a:pt x="93472" y="495808"/>
                  </a:lnTo>
                  <a:cubicBezTo>
                    <a:pt x="42164" y="495808"/>
                    <a:pt x="0" y="455422"/>
                    <a:pt x="0" y="404749"/>
                  </a:cubicBezTo>
                  <a:lnTo>
                    <a:pt x="0" y="91059"/>
                  </a:lnTo>
                  <a:lnTo>
                    <a:pt x="12700" y="91059"/>
                  </a:lnTo>
                  <a:lnTo>
                    <a:pt x="0" y="91059"/>
                  </a:lnTo>
                  <a:moveTo>
                    <a:pt x="25400" y="91059"/>
                  </a:moveTo>
                  <a:lnTo>
                    <a:pt x="25400" y="404749"/>
                  </a:lnTo>
                  <a:lnTo>
                    <a:pt x="12700" y="404749"/>
                  </a:lnTo>
                  <a:lnTo>
                    <a:pt x="25400" y="404749"/>
                  </a:lnTo>
                  <a:cubicBezTo>
                    <a:pt x="25400" y="440690"/>
                    <a:pt x="55499" y="470408"/>
                    <a:pt x="93472" y="470408"/>
                  </a:cubicBezTo>
                  <a:lnTo>
                    <a:pt x="1029589" y="470408"/>
                  </a:lnTo>
                  <a:cubicBezTo>
                    <a:pt x="1067562" y="470408"/>
                    <a:pt x="1097661" y="440690"/>
                    <a:pt x="1097661" y="404749"/>
                  </a:cubicBezTo>
                  <a:lnTo>
                    <a:pt x="1097661" y="91059"/>
                  </a:lnTo>
                  <a:cubicBezTo>
                    <a:pt x="1097661" y="55118"/>
                    <a:pt x="1067435" y="25400"/>
                    <a:pt x="1029589" y="25400"/>
                  </a:cubicBezTo>
                  <a:lnTo>
                    <a:pt x="93472" y="25400"/>
                  </a:lnTo>
                  <a:lnTo>
                    <a:pt x="93472" y="12700"/>
                  </a:lnTo>
                  <a:lnTo>
                    <a:pt x="93472" y="25400"/>
                  </a:lnTo>
                  <a:cubicBezTo>
                    <a:pt x="55499" y="25400"/>
                    <a:pt x="25400" y="55118"/>
                    <a:pt x="25400" y="910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9847483" y="2573675"/>
            <a:ext cx="206883" cy="298609"/>
            <a:chOff x="0" y="0"/>
            <a:chExt cx="275844" cy="398145"/>
          </a:xfrm>
        </p:grpSpPr>
        <p:sp>
          <p:nvSpPr>
            <p:cNvPr id="269" name="Google Shape;269;p5"/>
            <p:cNvSpPr/>
            <p:nvPr/>
          </p:nvSpPr>
          <p:spPr>
            <a:xfrm>
              <a:off x="12700" y="12700"/>
              <a:ext cx="250444" cy="372745"/>
            </a:xfrm>
            <a:custGeom>
              <a:rect b="b" l="l" r="r" t="t"/>
              <a:pathLst>
                <a:path extrusionOk="0" h="372745" w="250444">
                  <a:moveTo>
                    <a:pt x="0" y="0"/>
                  </a:moveTo>
                  <a:lnTo>
                    <a:pt x="250444" y="0"/>
                  </a:lnTo>
                  <a:lnTo>
                    <a:pt x="250444" y="372745"/>
                  </a:lnTo>
                  <a:lnTo>
                    <a:pt x="0" y="37274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270" name="Google Shape;270;p5"/>
            <p:cNvSpPr/>
            <p:nvPr/>
          </p:nvSpPr>
          <p:spPr>
            <a:xfrm>
              <a:off x="0" y="0"/>
              <a:ext cx="275844" cy="398145"/>
            </a:xfrm>
            <a:custGeom>
              <a:rect b="b" l="l" r="r" t="t"/>
              <a:pathLst>
                <a:path extrusionOk="0" h="398145" w="275844">
                  <a:moveTo>
                    <a:pt x="12700" y="0"/>
                  </a:moveTo>
                  <a:lnTo>
                    <a:pt x="263144" y="0"/>
                  </a:lnTo>
                  <a:cubicBezTo>
                    <a:pt x="270129" y="0"/>
                    <a:pt x="275844" y="5715"/>
                    <a:pt x="275844" y="12700"/>
                  </a:cubicBezTo>
                  <a:lnTo>
                    <a:pt x="275844" y="385445"/>
                  </a:lnTo>
                  <a:cubicBezTo>
                    <a:pt x="275844" y="392430"/>
                    <a:pt x="270129" y="398145"/>
                    <a:pt x="263144" y="398145"/>
                  </a:cubicBezTo>
                  <a:lnTo>
                    <a:pt x="12700" y="398145"/>
                  </a:lnTo>
                  <a:cubicBezTo>
                    <a:pt x="5715" y="398145"/>
                    <a:pt x="0" y="392430"/>
                    <a:pt x="0" y="38544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85445"/>
                  </a:lnTo>
                  <a:lnTo>
                    <a:pt x="12700" y="385445"/>
                  </a:lnTo>
                  <a:lnTo>
                    <a:pt x="12700" y="372745"/>
                  </a:lnTo>
                  <a:lnTo>
                    <a:pt x="263144" y="372745"/>
                  </a:lnTo>
                  <a:lnTo>
                    <a:pt x="263144" y="385445"/>
                  </a:lnTo>
                  <a:lnTo>
                    <a:pt x="250444" y="385445"/>
                  </a:lnTo>
                  <a:lnTo>
                    <a:pt x="250444" y="12700"/>
                  </a:lnTo>
                  <a:lnTo>
                    <a:pt x="263144" y="12700"/>
                  </a:lnTo>
                  <a:lnTo>
                    <a:pt x="26314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5"/>
          <p:cNvGrpSpPr/>
          <p:nvPr/>
        </p:nvGrpSpPr>
        <p:grpSpPr>
          <a:xfrm>
            <a:off x="9876875" y="2294425"/>
            <a:ext cx="206883" cy="224885"/>
            <a:chOff x="0" y="0"/>
            <a:chExt cx="275844" cy="299847"/>
          </a:xfrm>
        </p:grpSpPr>
        <p:sp>
          <p:nvSpPr>
            <p:cNvPr id="272" name="Google Shape;272;p5"/>
            <p:cNvSpPr/>
            <p:nvPr/>
          </p:nvSpPr>
          <p:spPr>
            <a:xfrm>
              <a:off x="12700" y="12700"/>
              <a:ext cx="250444" cy="274320"/>
            </a:xfrm>
            <a:custGeom>
              <a:rect b="b" l="l" r="r" t="t"/>
              <a:pathLst>
                <a:path extrusionOk="0" h="274320" w="250444">
                  <a:moveTo>
                    <a:pt x="0" y="137160"/>
                  </a:moveTo>
                  <a:cubicBezTo>
                    <a:pt x="0" y="61468"/>
                    <a:pt x="56007" y="0"/>
                    <a:pt x="125222" y="0"/>
                  </a:cubicBezTo>
                  <a:cubicBezTo>
                    <a:pt x="194437" y="0"/>
                    <a:pt x="250444" y="61468"/>
                    <a:pt x="250444" y="137160"/>
                  </a:cubicBezTo>
                  <a:cubicBezTo>
                    <a:pt x="250444" y="212852"/>
                    <a:pt x="194437" y="274320"/>
                    <a:pt x="125222" y="274320"/>
                  </a:cubicBezTo>
                  <a:cubicBezTo>
                    <a:pt x="56007" y="274320"/>
                    <a:pt x="0" y="212979"/>
                    <a:pt x="0" y="13716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0" y="0"/>
              <a:ext cx="275844" cy="299847"/>
            </a:xfrm>
            <a:custGeom>
              <a:rect b="b" l="l" r="r" t="t"/>
              <a:pathLst>
                <a:path extrusionOk="0" h="299847" w="275844">
                  <a:moveTo>
                    <a:pt x="0" y="149860"/>
                  </a:moveTo>
                  <a:cubicBezTo>
                    <a:pt x="0" y="68199"/>
                    <a:pt x="60706" y="0"/>
                    <a:pt x="137922" y="0"/>
                  </a:cubicBezTo>
                  <a:lnTo>
                    <a:pt x="137922" y="12700"/>
                  </a:lnTo>
                  <a:lnTo>
                    <a:pt x="137922" y="0"/>
                  </a:lnTo>
                  <a:cubicBezTo>
                    <a:pt x="215138" y="0"/>
                    <a:pt x="275844" y="68199"/>
                    <a:pt x="275844" y="149860"/>
                  </a:cubicBezTo>
                  <a:lnTo>
                    <a:pt x="263144" y="149860"/>
                  </a:lnTo>
                  <a:lnTo>
                    <a:pt x="275844" y="149860"/>
                  </a:lnTo>
                  <a:cubicBezTo>
                    <a:pt x="275844" y="231521"/>
                    <a:pt x="215138" y="299720"/>
                    <a:pt x="137922" y="299720"/>
                  </a:cubicBezTo>
                  <a:lnTo>
                    <a:pt x="137922" y="287020"/>
                  </a:lnTo>
                  <a:lnTo>
                    <a:pt x="137922" y="299720"/>
                  </a:lnTo>
                  <a:cubicBezTo>
                    <a:pt x="60706" y="299847"/>
                    <a:pt x="0" y="231521"/>
                    <a:pt x="0" y="149860"/>
                  </a:cubicBezTo>
                  <a:lnTo>
                    <a:pt x="12700" y="149860"/>
                  </a:lnTo>
                  <a:lnTo>
                    <a:pt x="25400" y="149860"/>
                  </a:lnTo>
                  <a:lnTo>
                    <a:pt x="12700" y="149860"/>
                  </a:lnTo>
                  <a:lnTo>
                    <a:pt x="0" y="149860"/>
                  </a:lnTo>
                  <a:moveTo>
                    <a:pt x="25400" y="149860"/>
                  </a:moveTo>
                  <a:cubicBezTo>
                    <a:pt x="25400" y="156845"/>
                    <a:pt x="19685" y="162560"/>
                    <a:pt x="12700" y="162560"/>
                  </a:cubicBezTo>
                  <a:cubicBezTo>
                    <a:pt x="5715" y="162560"/>
                    <a:pt x="0" y="156845"/>
                    <a:pt x="0" y="149860"/>
                  </a:cubicBezTo>
                  <a:cubicBezTo>
                    <a:pt x="0" y="142875"/>
                    <a:pt x="5715" y="137160"/>
                    <a:pt x="12700" y="137160"/>
                  </a:cubicBezTo>
                  <a:cubicBezTo>
                    <a:pt x="19685" y="137160"/>
                    <a:pt x="25400" y="142875"/>
                    <a:pt x="25400" y="149860"/>
                  </a:cubicBezTo>
                  <a:cubicBezTo>
                    <a:pt x="25400" y="219710"/>
                    <a:pt x="76835" y="274320"/>
                    <a:pt x="137922" y="274320"/>
                  </a:cubicBezTo>
                  <a:cubicBezTo>
                    <a:pt x="199009" y="274320"/>
                    <a:pt x="250444" y="219710"/>
                    <a:pt x="250444" y="149860"/>
                  </a:cubicBezTo>
                  <a:cubicBezTo>
                    <a:pt x="250444" y="80010"/>
                    <a:pt x="199009" y="25400"/>
                    <a:pt x="137922" y="25400"/>
                  </a:cubicBezTo>
                  <a:lnTo>
                    <a:pt x="137922" y="12700"/>
                  </a:lnTo>
                  <a:lnTo>
                    <a:pt x="137922" y="25400"/>
                  </a:lnTo>
                  <a:cubicBezTo>
                    <a:pt x="76835" y="25400"/>
                    <a:pt x="25400" y="80010"/>
                    <a:pt x="25400" y="14986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4" name="Google Shape;274;p5"/>
          <p:cNvCxnSpPr/>
          <p:nvPr/>
        </p:nvCxnSpPr>
        <p:spPr>
          <a:xfrm rot="7446858">
            <a:off x="4798479" y="2678800"/>
            <a:ext cx="2916042" cy="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5"/>
          <p:cNvCxnSpPr>
            <a:endCxn id="276" idx="1"/>
          </p:cNvCxnSpPr>
          <p:nvPr/>
        </p:nvCxnSpPr>
        <p:spPr>
          <a:xfrm flipH="1" rot="10800000">
            <a:off x="6791883" y="4189225"/>
            <a:ext cx="5845800" cy="32640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5"/>
          <p:cNvCxnSpPr>
            <a:endCxn id="276" idx="1"/>
          </p:cNvCxnSpPr>
          <p:nvPr/>
        </p:nvCxnSpPr>
        <p:spPr>
          <a:xfrm flipH="1" rot="10800000">
            <a:off x="11032383" y="4189225"/>
            <a:ext cx="1605300" cy="72900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5"/>
          <p:cNvCxnSpPr/>
          <p:nvPr/>
        </p:nvCxnSpPr>
        <p:spPr>
          <a:xfrm rot="8485224">
            <a:off x="10317705" y="2340600"/>
            <a:ext cx="2693789" cy="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5"/>
          <p:cNvCxnSpPr/>
          <p:nvPr/>
        </p:nvCxnSpPr>
        <p:spPr>
          <a:xfrm rot="8085000">
            <a:off x="9791262" y="1760350"/>
            <a:ext cx="1847475" cy="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0" name="Google Shape;280;p5"/>
          <p:cNvGrpSpPr/>
          <p:nvPr/>
        </p:nvGrpSpPr>
        <p:grpSpPr>
          <a:xfrm>
            <a:off x="6300125" y="5924275"/>
            <a:ext cx="206883" cy="224885"/>
            <a:chOff x="0" y="0"/>
            <a:chExt cx="275844" cy="299847"/>
          </a:xfrm>
        </p:grpSpPr>
        <p:sp>
          <p:nvSpPr>
            <p:cNvPr id="281" name="Google Shape;281;p5"/>
            <p:cNvSpPr/>
            <p:nvPr/>
          </p:nvSpPr>
          <p:spPr>
            <a:xfrm>
              <a:off x="12700" y="12700"/>
              <a:ext cx="250444" cy="274320"/>
            </a:xfrm>
            <a:custGeom>
              <a:rect b="b" l="l" r="r" t="t"/>
              <a:pathLst>
                <a:path extrusionOk="0" h="274320" w="250444">
                  <a:moveTo>
                    <a:pt x="0" y="137160"/>
                  </a:moveTo>
                  <a:cubicBezTo>
                    <a:pt x="0" y="61468"/>
                    <a:pt x="56007" y="0"/>
                    <a:pt x="125222" y="0"/>
                  </a:cubicBezTo>
                  <a:cubicBezTo>
                    <a:pt x="194437" y="0"/>
                    <a:pt x="250444" y="61468"/>
                    <a:pt x="250444" y="137160"/>
                  </a:cubicBezTo>
                  <a:cubicBezTo>
                    <a:pt x="250444" y="212852"/>
                    <a:pt x="194437" y="274320"/>
                    <a:pt x="125222" y="274320"/>
                  </a:cubicBezTo>
                  <a:cubicBezTo>
                    <a:pt x="56007" y="274320"/>
                    <a:pt x="0" y="212979"/>
                    <a:pt x="0" y="137160"/>
                  </a:cubicBez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0" y="0"/>
              <a:ext cx="275844" cy="299847"/>
            </a:xfrm>
            <a:custGeom>
              <a:rect b="b" l="l" r="r" t="t"/>
              <a:pathLst>
                <a:path extrusionOk="0" h="299847" w="275844">
                  <a:moveTo>
                    <a:pt x="0" y="149860"/>
                  </a:moveTo>
                  <a:cubicBezTo>
                    <a:pt x="0" y="68199"/>
                    <a:pt x="60706" y="0"/>
                    <a:pt x="137922" y="0"/>
                  </a:cubicBezTo>
                  <a:lnTo>
                    <a:pt x="137922" y="12700"/>
                  </a:lnTo>
                  <a:lnTo>
                    <a:pt x="137922" y="0"/>
                  </a:lnTo>
                  <a:cubicBezTo>
                    <a:pt x="215138" y="0"/>
                    <a:pt x="275844" y="68199"/>
                    <a:pt x="275844" y="149860"/>
                  </a:cubicBezTo>
                  <a:lnTo>
                    <a:pt x="263144" y="149860"/>
                  </a:lnTo>
                  <a:lnTo>
                    <a:pt x="275844" y="149860"/>
                  </a:lnTo>
                  <a:cubicBezTo>
                    <a:pt x="275844" y="231521"/>
                    <a:pt x="215138" y="299720"/>
                    <a:pt x="137922" y="299720"/>
                  </a:cubicBezTo>
                  <a:lnTo>
                    <a:pt x="137922" y="287020"/>
                  </a:lnTo>
                  <a:lnTo>
                    <a:pt x="137922" y="299720"/>
                  </a:lnTo>
                  <a:cubicBezTo>
                    <a:pt x="60706" y="299847"/>
                    <a:pt x="0" y="231521"/>
                    <a:pt x="0" y="149860"/>
                  </a:cubicBezTo>
                  <a:lnTo>
                    <a:pt x="12700" y="149860"/>
                  </a:lnTo>
                  <a:lnTo>
                    <a:pt x="25400" y="149860"/>
                  </a:lnTo>
                  <a:lnTo>
                    <a:pt x="12700" y="149860"/>
                  </a:lnTo>
                  <a:lnTo>
                    <a:pt x="0" y="149860"/>
                  </a:lnTo>
                  <a:moveTo>
                    <a:pt x="25400" y="149860"/>
                  </a:moveTo>
                  <a:cubicBezTo>
                    <a:pt x="25400" y="156845"/>
                    <a:pt x="19685" y="162560"/>
                    <a:pt x="12700" y="162560"/>
                  </a:cubicBezTo>
                  <a:cubicBezTo>
                    <a:pt x="5715" y="162560"/>
                    <a:pt x="0" y="156845"/>
                    <a:pt x="0" y="149860"/>
                  </a:cubicBezTo>
                  <a:cubicBezTo>
                    <a:pt x="0" y="142875"/>
                    <a:pt x="5715" y="137160"/>
                    <a:pt x="12700" y="137160"/>
                  </a:cubicBezTo>
                  <a:cubicBezTo>
                    <a:pt x="19685" y="137160"/>
                    <a:pt x="25400" y="142875"/>
                    <a:pt x="25400" y="149860"/>
                  </a:cubicBezTo>
                  <a:cubicBezTo>
                    <a:pt x="25400" y="219710"/>
                    <a:pt x="76835" y="274320"/>
                    <a:pt x="137922" y="274320"/>
                  </a:cubicBezTo>
                  <a:cubicBezTo>
                    <a:pt x="199009" y="274320"/>
                    <a:pt x="250444" y="219710"/>
                    <a:pt x="250444" y="149860"/>
                  </a:cubicBezTo>
                  <a:cubicBezTo>
                    <a:pt x="250444" y="80010"/>
                    <a:pt x="199009" y="25400"/>
                    <a:pt x="137922" y="25400"/>
                  </a:cubicBezTo>
                  <a:lnTo>
                    <a:pt x="137922" y="12700"/>
                  </a:lnTo>
                  <a:lnTo>
                    <a:pt x="137922" y="25400"/>
                  </a:lnTo>
                  <a:cubicBezTo>
                    <a:pt x="76835" y="25400"/>
                    <a:pt x="25400" y="80010"/>
                    <a:pt x="25400" y="14986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6300125" y="6229075"/>
            <a:ext cx="206883" cy="224885"/>
            <a:chOff x="0" y="0"/>
            <a:chExt cx="275844" cy="299847"/>
          </a:xfrm>
        </p:grpSpPr>
        <p:sp>
          <p:nvSpPr>
            <p:cNvPr id="284" name="Google Shape;284;p5"/>
            <p:cNvSpPr/>
            <p:nvPr/>
          </p:nvSpPr>
          <p:spPr>
            <a:xfrm>
              <a:off x="12700" y="12700"/>
              <a:ext cx="250444" cy="274320"/>
            </a:xfrm>
            <a:custGeom>
              <a:rect b="b" l="l" r="r" t="t"/>
              <a:pathLst>
                <a:path extrusionOk="0" h="274320" w="250444">
                  <a:moveTo>
                    <a:pt x="0" y="137160"/>
                  </a:moveTo>
                  <a:cubicBezTo>
                    <a:pt x="0" y="61468"/>
                    <a:pt x="56007" y="0"/>
                    <a:pt x="125222" y="0"/>
                  </a:cubicBezTo>
                  <a:cubicBezTo>
                    <a:pt x="194437" y="0"/>
                    <a:pt x="250444" y="61468"/>
                    <a:pt x="250444" y="137160"/>
                  </a:cubicBezTo>
                  <a:cubicBezTo>
                    <a:pt x="250444" y="212852"/>
                    <a:pt x="194437" y="274320"/>
                    <a:pt x="125222" y="274320"/>
                  </a:cubicBezTo>
                  <a:cubicBezTo>
                    <a:pt x="56007" y="274320"/>
                    <a:pt x="0" y="212979"/>
                    <a:pt x="0" y="13716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0" y="0"/>
              <a:ext cx="275844" cy="299847"/>
            </a:xfrm>
            <a:custGeom>
              <a:rect b="b" l="l" r="r" t="t"/>
              <a:pathLst>
                <a:path extrusionOk="0" h="299847" w="275844">
                  <a:moveTo>
                    <a:pt x="0" y="149860"/>
                  </a:moveTo>
                  <a:cubicBezTo>
                    <a:pt x="0" y="68199"/>
                    <a:pt x="60706" y="0"/>
                    <a:pt x="137922" y="0"/>
                  </a:cubicBezTo>
                  <a:lnTo>
                    <a:pt x="137922" y="12700"/>
                  </a:lnTo>
                  <a:lnTo>
                    <a:pt x="137922" y="0"/>
                  </a:lnTo>
                  <a:cubicBezTo>
                    <a:pt x="215138" y="0"/>
                    <a:pt x="275844" y="68199"/>
                    <a:pt x="275844" y="149860"/>
                  </a:cubicBezTo>
                  <a:lnTo>
                    <a:pt x="263144" y="149860"/>
                  </a:lnTo>
                  <a:lnTo>
                    <a:pt x="275844" y="149860"/>
                  </a:lnTo>
                  <a:cubicBezTo>
                    <a:pt x="275844" y="231521"/>
                    <a:pt x="215138" y="299720"/>
                    <a:pt x="137922" y="299720"/>
                  </a:cubicBezTo>
                  <a:lnTo>
                    <a:pt x="137922" y="287020"/>
                  </a:lnTo>
                  <a:lnTo>
                    <a:pt x="137922" y="299720"/>
                  </a:lnTo>
                  <a:cubicBezTo>
                    <a:pt x="60706" y="299847"/>
                    <a:pt x="0" y="231521"/>
                    <a:pt x="0" y="149860"/>
                  </a:cubicBezTo>
                  <a:lnTo>
                    <a:pt x="12700" y="149860"/>
                  </a:lnTo>
                  <a:lnTo>
                    <a:pt x="25400" y="149860"/>
                  </a:lnTo>
                  <a:lnTo>
                    <a:pt x="12700" y="149860"/>
                  </a:lnTo>
                  <a:lnTo>
                    <a:pt x="0" y="149860"/>
                  </a:lnTo>
                  <a:moveTo>
                    <a:pt x="25400" y="149860"/>
                  </a:moveTo>
                  <a:cubicBezTo>
                    <a:pt x="25400" y="156845"/>
                    <a:pt x="19685" y="162560"/>
                    <a:pt x="12700" y="162560"/>
                  </a:cubicBezTo>
                  <a:cubicBezTo>
                    <a:pt x="5715" y="162560"/>
                    <a:pt x="0" y="156845"/>
                    <a:pt x="0" y="149860"/>
                  </a:cubicBezTo>
                  <a:cubicBezTo>
                    <a:pt x="0" y="142875"/>
                    <a:pt x="5715" y="137160"/>
                    <a:pt x="12700" y="137160"/>
                  </a:cubicBezTo>
                  <a:cubicBezTo>
                    <a:pt x="19685" y="137160"/>
                    <a:pt x="25400" y="142875"/>
                    <a:pt x="25400" y="149860"/>
                  </a:cubicBezTo>
                  <a:cubicBezTo>
                    <a:pt x="25400" y="219710"/>
                    <a:pt x="76835" y="274320"/>
                    <a:pt x="137922" y="274320"/>
                  </a:cubicBezTo>
                  <a:cubicBezTo>
                    <a:pt x="199009" y="274320"/>
                    <a:pt x="250444" y="219710"/>
                    <a:pt x="250444" y="149860"/>
                  </a:cubicBezTo>
                  <a:cubicBezTo>
                    <a:pt x="250444" y="80010"/>
                    <a:pt x="199009" y="25400"/>
                    <a:pt x="137922" y="25400"/>
                  </a:cubicBezTo>
                  <a:lnTo>
                    <a:pt x="137922" y="12700"/>
                  </a:lnTo>
                  <a:lnTo>
                    <a:pt x="137922" y="25400"/>
                  </a:lnTo>
                  <a:cubicBezTo>
                    <a:pt x="76835" y="25400"/>
                    <a:pt x="25400" y="80010"/>
                    <a:pt x="25400" y="14986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5"/>
          <p:cNvGrpSpPr/>
          <p:nvPr/>
        </p:nvGrpSpPr>
        <p:grpSpPr>
          <a:xfrm>
            <a:off x="10769255" y="5924275"/>
            <a:ext cx="206883" cy="224885"/>
            <a:chOff x="0" y="0"/>
            <a:chExt cx="275844" cy="299847"/>
          </a:xfrm>
        </p:grpSpPr>
        <p:sp>
          <p:nvSpPr>
            <p:cNvPr id="287" name="Google Shape;287;p5"/>
            <p:cNvSpPr/>
            <p:nvPr/>
          </p:nvSpPr>
          <p:spPr>
            <a:xfrm>
              <a:off x="12700" y="12700"/>
              <a:ext cx="250444" cy="274320"/>
            </a:xfrm>
            <a:custGeom>
              <a:rect b="b" l="l" r="r" t="t"/>
              <a:pathLst>
                <a:path extrusionOk="0" h="274320" w="250444">
                  <a:moveTo>
                    <a:pt x="0" y="137160"/>
                  </a:moveTo>
                  <a:cubicBezTo>
                    <a:pt x="0" y="61468"/>
                    <a:pt x="56007" y="0"/>
                    <a:pt x="125222" y="0"/>
                  </a:cubicBezTo>
                  <a:cubicBezTo>
                    <a:pt x="194437" y="0"/>
                    <a:pt x="250444" y="61468"/>
                    <a:pt x="250444" y="137160"/>
                  </a:cubicBezTo>
                  <a:cubicBezTo>
                    <a:pt x="250444" y="212852"/>
                    <a:pt x="194437" y="274320"/>
                    <a:pt x="125222" y="274320"/>
                  </a:cubicBezTo>
                  <a:cubicBezTo>
                    <a:pt x="56007" y="274320"/>
                    <a:pt x="0" y="212979"/>
                    <a:pt x="0" y="137160"/>
                  </a:cubicBez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0" y="0"/>
              <a:ext cx="275844" cy="299847"/>
            </a:xfrm>
            <a:custGeom>
              <a:rect b="b" l="l" r="r" t="t"/>
              <a:pathLst>
                <a:path extrusionOk="0" h="299847" w="275844">
                  <a:moveTo>
                    <a:pt x="0" y="149860"/>
                  </a:moveTo>
                  <a:cubicBezTo>
                    <a:pt x="0" y="68199"/>
                    <a:pt x="60706" y="0"/>
                    <a:pt x="137922" y="0"/>
                  </a:cubicBezTo>
                  <a:lnTo>
                    <a:pt x="137922" y="12700"/>
                  </a:lnTo>
                  <a:lnTo>
                    <a:pt x="137922" y="0"/>
                  </a:lnTo>
                  <a:cubicBezTo>
                    <a:pt x="215138" y="0"/>
                    <a:pt x="275844" y="68199"/>
                    <a:pt x="275844" y="149860"/>
                  </a:cubicBezTo>
                  <a:lnTo>
                    <a:pt x="263144" y="149860"/>
                  </a:lnTo>
                  <a:lnTo>
                    <a:pt x="275844" y="149860"/>
                  </a:lnTo>
                  <a:cubicBezTo>
                    <a:pt x="275844" y="231521"/>
                    <a:pt x="215138" y="299720"/>
                    <a:pt x="137922" y="299720"/>
                  </a:cubicBezTo>
                  <a:lnTo>
                    <a:pt x="137922" y="287020"/>
                  </a:lnTo>
                  <a:lnTo>
                    <a:pt x="137922" y="299720"/>
                  </a:lnTo>
                  <a:cubicBezTo>
                    <a:pt x="60706" y="299847"/>
                    <a:pt x="0" y="231521"/>
                    <a:pt x="0" y="149860"/>
                  </a:cubicBezTo>
                  <a:lnTo>
                    <a:pt x="12700" y="149860"/>
                  </a:lnTo>
                  <a:lnTo>
                    <a:pt x="25400" y="149860"/>
                  </a:lnTo>
                  <a:lnTo>
                    <a:pt x="12700" y="149860"/>
                  </a:lnTo>
                  <a:lnTo>
                    <a:pt x="0" y="149860"/>
                  </a:lnTo>
                  <a:moveTo>
                    <a:pt x="25400" y="149860"/>
                  </a:moveTo>
                  <a:cubicBezTo>
                    <a:pt x="25400" y="156845"/>
                    <a:pt x="19685" y="162560"/>
                    <a:pt x="12700" y="162560"/>
                  </a:cubicBezTo>
                  <a:cubicBezTo>
                    <a:pt x="5715" y="162560"/>
                    <a:pt x="0" y="156845"/>
                    <a:pt x="0" y="149860"/>
                  </a:cubicBezTo>
                  <a:cubicBezTo>
                    <a:pt x="0" y="142875"/>
                    <a:pt x="5715" y="137160"/>
                    <a:pt x="12700" y="137160"/>
                  </a:cubicBezTo>
                  <a:cubicBezTo>
                    <a:pt x="19685" y="137160"/>
                    <a:pt x="25400" y="142875"/>
                    <a:pt x="25400" y="149860"/>
                  </a:cubicBezTo>
                  <a:cubicBezTo>
                    <a:pt x="25400" y="219710"/>
                    <a:pt x="76835" y="274320"/>
                    <a:pt x="137922" y="274320"/>
                  </a:cubicBezTo>
                  <a:cubicBezTo>
                    <a:pt x="199009" y="274320"/>
                    <a:pt x="250444" y="219710"/>
                    <a:pt x="250444" y="149860"/>
                  </a:cubicBezTo>
                  <a:cubicBezTo>
                    <a:pt x="250444" y="80010"/>
                    <a:pt x="199009" y="25400"/>
                    <a:pt x="137922" y="25400"/>
                  </a:cubicBezTo>
                  <a:lnTo>
                    <a:pt x="137922" y="12700"/>
                  </a:lnTo>
                  <a:lnTo>
                    <a:pt x="137922" y="25400"/>
                  </a:lnTo>
                  <a:cubicBezTo>
                    <a:pt x="76835" y="25400"/>
                    <a:pt x="25400" y="80010"/>
                    <a:pt x="25400" y="14986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5"/>
          <p:cNvGrpSpPr/>
          <p:nvPr/>
        </p:nvGrpSpPr>
        <p:grpSpPr>
          <a:xfrm>
            <a:off x="10769255" y="6229075"/>
            <a:ext cx="206883" cy="224885"/>
            <a:chOff x="0" y="0"/>
            <a:chExt cx="275844" cy="299847"/>
          </a:xfrm>
        </p:grpSpPr>
        <p:sp>
          <p:nvSpPr>
            <p:cNvPr id="290" name="Google Shape;290;p5"/>
            <p:cNvSpPr/>
            <p:nvPr/>
          </p:nvSpPr>
          <p:spPr>
            <a:xfrm>
              <a:off x="12700" y="12700"/>
              <a:ext cx="250444" cy="274320"/>
            </a:xfrm>
            <a:custGeom>
              <a:rect b="b" l="l" r="r" t="t"/>
              <a:pathLst>
                <a:path extrusionOk="0" h="274320" w="250444">
                  <a:moveTo>
                    <a:pt x="0" y="137160"/>
                  </a:moveTo>
                  <a:cubicBezTo>
                    <a:pt x="0" y="61468"/>
                    <a:pt x="56007" y="0"/>
                    <a:pt x="125222" y="0"/>
                  </a:cubicBezTo>
                  <a:cubicBezTo>
                    <a:pt x="194437" y="0"/>
                    <a:pt x="250444" y="61468"/>
                    <a:pt x="250444" y="137160"/>
                  </a:cubicBezTo>
                  <a:cubicBezTo>
                    <a:pt x="250444" y="212852"/>
                    <a:pt x="194437" y="274320"/>
                    <a:pt x="125222" y="274320"/>
                  </a:cubicBezTo>
                  <a:cubicBezTo>
                    <a:pt x="56007" y="274320"/>
                    <a:pt x="0" y="212979"/>
                    <a:pt x="0" y="13716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0" y="0"/>
              <a:ext cx="275844" cy="299847"/>
            </a:xfrm>
            <a:custGeom>
              <a:rect b="b" l="l" r="r" t="t"/>
              <a:pathLst>
                <a:path extrusionOk="0" h="299847" w="275844">
                  <a:moveTo>
                    <a:pt x="0" y="149860"/>
                  </a:moveTo>
                  <a:cubicBezTo>
                    <a:pt x="0" y="68199"/>
                    <a:pt x="60706" y="0"/>
                    <a:pt x="137922" y="0"/>
                  </a:cubicBezTo>
                  <a:lnTo>
                    <a:pt x="137922" y="12700"/>
                  </a:lnTo>
                  <a:lnTo>
                    <a:pt x="137922" y="0"/>
                  </a:lnTo>
                  <a:cubicBezTo>
                    <a:pt x="215138" y="0"/>
                    <a:pt x="275844" y="68199"/>
                    <a:pt x="275844" y="149860"/>
                  </a:cubicBezTo>
                  <a:lnTo>
                    <a:pt x="263144" y="149860"/>
                  </a:lnTo>
                  <a:lnTo>
                    <a:pt x="275844" y="149860"/>
                  </a:lnTo>
                  <a:cubicBezTo>
                    <a:pt x="275844" y="231521"/>
                    <a:pt x="215138" y="299720"/>
                    <a:pt x="137922" y="299720"/>
                  </a:cubicBezTo>
                  <a:lnTo>
                    <a:pt x="137922" y="287020"/>
                  </a:lnTo>
                  <a:lnTo>
                    <a:pt x="137922" y="299720"/>
                  </a:lnTo>
                  <a:cubicBezTo>
                    <a:pt x="60706" y="299847"/>
                    <a:pt x="0" y="231521"/>
                    <a:pt x="0" y="149860"/>
                  </a:cubicBezTo>
                  <a:lnTo>
                    <a:pt x="12700" y="149860"/>
                  </a:lnTo>
                  <a:lnTo>
                    <a:pt x="25400" y="149860"/>
                  </a:lnTo>
                  <a:lnTo>
                    <a:pt x="12700" y="149860"/>
                  </a:lnTo>
                  <a:lnTo>
                    <a:pt x="0" y="149860"/>
                  </a:lnTo>
                  <a:moveTo>
                    <a:pt x="25400" y="149860"/>
                  </a:moveTo>
                  <a:cubicBezTo>
                    <a:pt x="25400" y="156845"/>
                    <a:pt x="19685" y="162560"/>
                    <a:pt x="12700" y="162560"/>
                  </a:cubicBezTo>
                  <a:cubicBezTo>
                    <a:pt x="5715" y="162560"/>
                    <a:pt x="0" y="156845"/>
                    <a:pt x="0" y="149860"/>
                  </a:cubicBezTo>
                  <a:cubicBezTo>
                    <a:pt x="0" y="142875"/>
                    <a:pt x="5715" y="137160"/>
                    <a:pt x="12700" y="137160"/>
                  </a:cubicBezTo>
                  <a:cubicBezTo>
                    <a:pt x="19685" y="137160"/>
                    <a:pt x="25400" y="142875"/>
                    <a:pt x="25400" y="149860"/>
                  </a:cubicBezTo>
                  <a:cubicBezTo>
                    <a:pt x="25400" y="219710"/>
                    <a:pt x="76835" y="274320"/>
                    <a:pt x="137922" y="274320"/>
                  </a:cubicBezTo>
                  <a:cubicBezTo>
                    <a:pt x="199009" y="274320"/>
                    <a:pt x="250444" y="219710"/>
                    <a:pt x="250444" y="149860"/>
                  </a:cubicBezTo>
                  <a:cubicBezTo>
                    <a:pt x="250444" y="80010"/>
                    <a:pt x="199009" y="25400"/>
                    <a:pt x="137922" y="25400"/>
                  </a:cubicBezTo>
                  <a:lnTo>
                    <a:pt x="137922" y="12700"/>
                  </a:lnTo>
                  <a:lnTo>
                    <a:pt x="137922" y="25400"/>
                  </a:lnTo>
                  <a:cubicBezTo>
                    <a:pt x="76835" y="25400"/>
                    <a:pt x="25400" y="80010"/>
                    <a:pt x="25400" y="14986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2" name="Google Shape;292;p5"/>
          <p:cNvCxnSpPr/>
          <p:nvPr/>
        </p:nvCxnSpPr>
        <p:spPr>
          <a:xfrm rot="7733461">
            <a:off x="4272970" y="7459762"/>
            <a:ext cx="2710957" cy="0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5"/>
          <p:cNvCxnSpPr/>
          <p:nvPr/>
        </p:nvCxnSpPr>
        <p:spPr>
          <a:xfrm>
            <a:off x="5885854" y="7504300"/>
            <a:ext cx="5225252" cy="9525"/>
          </a:xfrm>
          <a:prstGeom prst="straightConnector1">
            <a:avLst/>
          </a:prstGeom>
          <a:noFill/>
          <a:ln cap="rnd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5"/>
          <p:cNvSpPr txBox="1"/>
          <p:nvPr/>
        </p:nvSpPr>
        <p:spPr>
          <a:xfrm>
            <a:off x="6574025" y="942175"/>
            <a:ext cx="15001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cabinet</a:t>
            </a:r>
            <a:endParaRPr/>
          </a:p>
        </p:txBody>
      </p:sp>
      <p:sp>
        <p:nvSpPr>
          <p:cNvPr id="295" name="Google Shape;295;p5"/>
          <p:cNvSpPr txBox="1"/>
          <p:nvPr/>
        </p:nvSpPr>
        <p:spPr>
          <a:xfrm>
            <a:off x="10872275" y="558325"/>
            <a:ext cx="17443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webcam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12455563" y="995725"/>
            <a:ext cx="17443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raspi box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2637683" y="3851875"/>
            <a:ext cx="28741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Solenoid lock</a:t>
            </a:r>
            <a:endParaRPr/>
          </a:p>
        </p:txBody>
      </p:sp>
      <p:sp>
        <p:nvSpPr>
          <p:cNvPr id="297" name="Google Shape;297;p5"/>
          <p:cNvSpPr txBox="1"/>
          <p:nvPr/>
        </p:nvSpPr>
        <p:spPr>
          <a:xfrm>
            <a:off x="3816433" y="8682975"/>
            <a:ext cx="28741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indicator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13508953" y="8371365"/>
            <a:ext cx="6206772" cy="2482709"/>
          </a:xfrm>
          <a:custGeom>
            <a:rect b="b" l="l" r="r" t="t"/>
            <a:pathLst>
              <a:path extrusionOk="0" h="2482709" w="6206772">
                <a:moveTo>
                  <a:pt x="0" y="0"/>
                </a:moveTo>
                <a:lnTo>
                  <a:pt x="6206771" y="0"/>
                </a:lnTo>
                <a:lnTo>
                  <a:pt x="6206771" y="2482708"/>
                </a:lnTo>
                <a:lnTo>
                  <a:pt x="0" y="2482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5"/>
          <p:cNvSpPr/>
          <p:nvPr/>
        </p:nvSpPr>
        <p:spPr>
          <a:xfrm>
            <a:off x="15280372" y="7783539"/>
            <a:ext cx="2219925" cy="1913171"/>
          </a:xfrm>
          <a:custGeom>
            <a:rect b="b" l="l" r="r" t="t"/>
            <a:pathLst>
              <a:path extrusionOk="0" h="1913171" w="2219925">
                <a:moveTo>
                  <a:pt x="0" y="0"/>
                </a:moveTo>
                <a:lnTo>
                  <a:pt x="2219924" y="0"/>
                </a:lnTo>
                <a:lnTo>
                  <a:pt x="2219924" y="1913172"/>
                </a:lnTo>
                <a:lnTo>
                  <a:pt x="0" y="1913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5"/>
          <p:cNvSpPr/>
          <p:nvPr/>
        </p:nvSpPr>
        <p:spPr>
          <a:xfrm>
            <a:off x="111998" y="1276475"/>
            <a:ext cx="1702002" cy="680801"/>
          </a:xfrm>
          <a:custGeom>
            <a:rect b="b" l="l" r="r" t="t"/>
            <a:pathLst>
              <a:path extrusionOk="0" h="680801" w="1702002">
                <a:moveTo>
                  <a:pt x="0" y="0"/>
                </a:moveTo>
                <a:lnTo>
                  <a:pt x="1702002" y="0"/>
                </a:lnTo>
                <a:lnTo>
                  <a:pt x="1702002" y="680800"/>
                </a:lnTo>
                <a:lnTo>
                  <a:pt x="0" y="680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5"/>
          <p:cNvSpPr/>
          <p:nvPr/>
        </p:nvSpPr>
        <p:spPr>
          <a:xfrm rot="-4684526">
            <a:off x="1273865" y="8142497"/>
            <a:ext cx="1080270" cy="1138216"/>
          </a:xfrm>
          <a:custGeom>
            <a:rect b="b" l="l" r="r" t="t"/>
            <a:pathLst>
              <a:path extrusionOk="0" h="1138216" w="1080270">
                <a:moveTo>
                  <a:pt x="0" y="0"/>
                </a:moveTo>
                <a:lnTo>
                  <a:pt x="1080270" y="0"/>
                </a:lnTo>
                <a:lnTo>
                  <a:pt x="1080270" y="1138216"/>
                </a:lnTo>
                <a:lnTo>
                  <a:pt x="0" y="1138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5"/>
          <p:cNvSpPr/>
          <p:nvPr/>
        </p:nvSpPr>
        <p:spPr>
          <a:xfrm rot="6020438">
            <a:off x="16071497" y="269568"/>
            <a:ext cx="1081683" cy="1139705"/>
          </a:xfrm>
          <a:custGeom>
            <a:rect b="b" l="l" r="r" t="t"/>
            <a:pathLst>
              <a:path extrusionOk="0" h="1139705" w="1081683">
                <a:moveTo>
                  <a:pt x="0" y="0"/>
                </a:moveTo>
                <a:lnTo>
                  <a:pt x="1081683" y="0"/>
                </a:lnTo>
                <a:lnTo>
                  <a:pt x="1081683" y="1139705"/>
                </a:lnTo>
                <a:lnTo>
                  <a:pt x="0" y="113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/>
          <p:nvPr/>
        </p:nvSpPr>
        <p:spPr>
          <a:xfrm>
            <a:off x="-670917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12" name="Google Shape;312;p7"/>
          <p:cNvSpPr txBox="1"/>
          <p:nvPr/>
        </p:nvSpPr>
        <p:spPr>
          <a:xfrm>
            <a:off x="91425" y="91425"/>
            <a:ext cx="7151550" cy="83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Schematic Design</a:t>
            </a:r>
            <a:endParaRPr/>
          </a:p>
        </p:txBody>
      </p:sp>
      <p:sp>
        <p:nvSpPr>
          <p:cNvPr id="313" name="Google Shape;313;p7"/>
          <p:cNvSpPr/>
          <p:nvPr/>
        </p:nvSpPr>
        <p:spPr>
          <a:xfrm>
            <a:off x="9118801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14" name="Google Shape;314;p7"/>
          <p:cNvSpPr/>
          <p:nvPr/>
        </p:nvSpPr>
        <p:spPr>
          <a:xfrm>
            <a:off x="2586475" y="674488"/>
            <a:ext cx="13115050" cy="8938024"/>
          </a:xfrm>
          <a:custGeom>
            <a:rect b="b" l="l" r="r" t="t"/>
            <a:pathLst>
              <a:path extrusionOk="0" h="8938024" w="13115050">
                <a:moveTo>
                  <a:pt x="0" y="0"/>
                </a:moveTo>
                <a:lnTo>
                  <a:pt x="13115050" y="0"/>
                </a:lnTo>
                <a:lnTo>
                  <a:pt x="13115050" y="8938024"/>
                </a:lnTo>
                <a:lnTo>
                  <a:pt x="0" y="8938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097" l="0" r="0" t="-14753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/>
          <p:nvPr/>
        </p:nvSpPr>
        <p:spPr>
          <a:xfrm>
            <a:off x="9118801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24" name="Google Shape;324;p8"/>
          <p:cNvSpPr/>
          <p:nvPr/>
        </p:nvSpPr>
        <p:spPr>
          <a:xfrm>
            <a:off x="-670917" y="-66272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1"/>
                </a:lnTo>
                <a:lnTo>
                  <a:pt x="0" y="10949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25" name="Google Shape;325;p8"/>
          <p:cNvSpPr txBox="1"/>
          <p:nvPr/>
        </p:nvSpPr>
        <p:spPr>
          <a:xfrm>
            <a:off x="94025" y="36875"/>
            <a:ext cx="3439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</a:t>
            </a:r>
            <a:endParaRPr/>
          </a:p>
        </p:txBody>
      </p:sp>
      <p:graphicFrame>
        <p:nvGraphicFramePr>
          <p:cNvPr id="326" name="Google Shape;326;p8"/>
          <p:cNvGraphicFramePr/>
          <p:nvPr/>
        </p:nvGraphicFramePr>
        <p:xfrm>
          <a:off x="532100" y="884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{DEF78119-331F-48F7-A420-995BFCE0D20E}</a:tableStyleId>
              </a:tblPr>
              <a:tblGrid>
                <a:gridCol w="920600"/>
                <a:gridCol w="3299450"/>
                <a:gridCol w="2866925"/>
                <a:gridCol w="2542550"/>
                <a:gridCol w="2470450"/>
                <a:gridCol w="5426025"/>
              </a:tblGrid>
              <a:tr h="8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Item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Qty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Price/pcs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Price (ongkir exclude)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Reference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Raspberry Pi 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3.250.000/pcs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3.290.000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https://tokopedia.link/rX9swOcoCBb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camera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109.000/pcs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149.000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https://tokopedia.link/qIphNtfoCBb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Solenoid 5V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30.000/pcs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120.000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https://tokopedia.link/Ty4qRFu2DBb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Relay module 2 Ch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44.500/pcs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84.500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https://tokopedia.link/WWtXQvy2DBb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LED Panel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8.000/pcs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104.000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https://tokopedia.link/Rd6rHNT2DBb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PSU 12V DC Adaptor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10.500/pcs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50.500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https://tokopedia.link/gxgGhkOoCBb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Resistor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80/pcs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40.800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https://tokopedia.link/UggUCSWoCBb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8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Box Panel Abu-abu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16.000/pcs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56.000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https://tokopedia.link/zurceAgpCBb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69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Cabinet plastik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175.000/pcs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215.000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https://tokopedia.link/zyJNzLCyCBb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60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Adaptor 5A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179.000/pcs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220.000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https://tokopedia.link/03rXmU72DBb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670917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36" name="Google Shape;336;p9"/>
          <p:cNvSpPr txBox="1"/>
          <p:nvPr/>
        </p:nvSpPr>
        <p:spPr>
          <a:xfrm>
            <a:off x="246425" y="189275"/>
            <a:ext cx="3439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</a:t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9118801" y="-331361"/>
            <a:ext cx="9814917" cy="10949721"/>
          </a:xfrm>
          <a:custGeom>
            <a:rect b="b" l="l" r="r" t="t"/>
            <a:pathLst>
              <a:path extrusionOk="0" h="10949721" w="9814917">
                <a:moveTo>
                  <a:pt x="0" y="0"/>
                </a:moveTo>
                <a:lnTo>
                  <a:pt x="9814917" y="0"/>
                </a:lnTo>
                <a:lnTo>
                  <a:pt x="9814917" y="10949722"/>
                </a:lnTo>
                <a:lnTo>
                  <a:pt x="0" y="10949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graphicFrame>
        <p:nvGraphicFramePr>
          <p:cNvPr id="338" name="Google Shape;338;p9"/>
          <p:cNvGraphicFramePr/>
          <p:nvPr/>
        </p:nvGraphicFramePr>
        <p:xfrm>
          <a:off x="780052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{DEF78119-331F-48F7-A420-995BFCE0D20E}</a:tableStyleId>
              </a:tblPr>
              <a:tblGrid>
                <a:gridCol w="897475"/>
                <a:gridCol w="3216550"/>
                <a:gridCol w="2794900"/>
                <a:gridCol w="2478675"/>
                <a:gridCol w="2408375"/>
                <a:gridCol w="5289725"/>
              </a:tblGrid>
              <a:tr h="155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Item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Qty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Price/pcs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Price (ongkir exclude)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8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99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Reference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77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PCB matrix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1.350/pcs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20.000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https://tokopedia.link/a3KYhys3DBb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Modem wifi + sim card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400.000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430.000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https://tokopedia.link/wM9ZbLD3DBb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7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Module cas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3.000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43.000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https://tokopedia.link/QQyCLdH3DBb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7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Kabel jumper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12.000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52.000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https://tokopedia.link/OTmmmoR3DBb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153.000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 193.000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https://tokopedia.link/W5Vq22Z3DBb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10873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Price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Rp.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5.067.800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E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/>
          <p:nvPr/>
        </p:nvSpPr>
        <p:spPr>
          <a:xfrm rot="10800000">
            <a:off x="-132844" y="149088"/>
            <a:ext cx="9461203" cy="10555110"/>
          </a:xfrm>
          <a:custGeom>
            <a:rect b="b" l="l" r="r" t="t"/>
            <a:pathLst>
              <a:path extrusionOk="0" h="10555110" w="9461203">
                <a:moveTo>
                  <a:pt x="0" y="0"/>
                </a:moveTo>
                <a:lnTo>
                  <a:pt x="9461203" y="0"/>
                </a:lnTo>
                <a:lnTo>
                  <a:pt x="9461203" y="10555111"/>
                </a:lnTo>
                <a:lnTo>
                  <a:pt x="0" y="10555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sp>
        <p:nvSpPr>
          <p:cNvPr id="348" name="Google Shape;348;p10"/>
          <p:cNvSpPr/>
          <p:nvPr/>
        </p:nvSpPr>
        <p:spPr>
          <a:xfrm>
            <a:off x="9067121" y="0"/>
            <a:ext cx="9220879" cy="10287000"/>
          </a:xfrm>
          <a:custGeom>
            <a:rect b="b" l="l" r="r" t="t"/>
            <a:pathLst>
              <a:path extrusionOk="0" h="10287000" w="9220879">
                <a:moveTo>
                  <a:pt x="0" y="0"/>
                </a:moveTo>
                <a:lnTo>
                  <a:pt x="9220879" y="0"/>
                </a:lnTo>
                <a:lnTo>
                  <a:pt x="92208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-11559" t="0"/>
            </a:stretch>
          </a:blipFill>
          <a:ln>
            <a:noFill/>
          </a:ln>
        </p:spPr>
      </p:sp>
      <p:grpSp>
        <p:nvGrpSpPr>
          <p:cNvPr id="349" name="Google Shape;349;p10"/>
          <p:cNvGrpSpPr/>
          <p:nvPr/>
        </p:nvGrpSpPr>
        <p:grpSpPr>
          <a:xfrm>
            <a:off x="9487566" y="813638"/>
            <a:ext cx="4015764" cy="1352360"/>
            <a:chOff x="0" y="-19050"/>
            <a:chExt cx="5354352" cy="1803146"/>
          </a:xfrm>
        </p:grpSpPr>
        <p:sp>
          <p:nvSpPr>
            <p:cNvPr id="350" name="Google Shape;350;p10"/>
            <p:cNvSpPr/>
            <p:nvPr/>
          </p:nvSpPr>
          <p:spPr>
            <a:xfrm>
              <a:off x="0" y="0"/>
              <a:ext cx="5354320" cy="1784096"/>
            </a:xfrm>
            <a:custGeom>
              <a:rect b="b" l="l" r="r" t="t"/>
              <a:pathLst>
                <a:path extrusionOk="0" h="1784096" w="5354320">
                  <a:moveTo>
                    <a:pt x="0" y="0"/>
                  </a:moveTo>
                  <a:lnTo>
                    <a:pt x="4462399" y="0"/>
                  </a:lnTo>
                  <a:lnTo>
                    <a:pt x="5354320" y="892048"/>
                  </a:lnTo>
                  <a:lnTo>
                    <a:pt x="4462272" y="1784096"/>
                  </a:lnTo>
                  <a:lnTo>
                    <a:pt x="0" y="1784096"/>
                  </a:lnTo>
                  <a:lnTo>
                    <a:pt x="892048" y="892048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  <p:sp>
          <p:nvSpPr>
            <p:cNvPr id="351" name="Google Shape;351;p10"/>
            <p:cNvSpPr txBox="1"/>
            <p:nvPr/>
          </p:nvSpPr>
          <p:spPr>
            <a:xfrm>
              <a:off x="0" y="-19050"/>
              <a:ext cx="5354352" cy="180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/>
            </a:p>
          </p:txBody>
        </p:sp>
      </p:grpSp>
      <p:sp>
        <p:nvSpPr>
          <p:cNvPr id="352" name="Google Shape;352;p10"/>
          <p:cNvSpPr txBox="1"/>
          <p:nvPr/>
        </p:nvSpPr>
        <p:spPr>
          <a:xfrm>
            <a:off x="9793875" y="2494027"/>
            <a:ext cx="3233775" cy="5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&amp; evaluasi</a:t>
            </a:r>
            <a:endParaRPr/>
          </a:p>
          <a:p>
            <a:pPr indent="0" lvl="0" marL="0" marR="0" rtl="0" algn="l">
              <a:lnSpc>
                <a:spcPct val="160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Milestone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Raspi kirim data ke IoT Platform (UI)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Raspi - IoT Platform - Android sudah sinkron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Manual buka/tutup solenoid dengan barcode (generate dari android)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Generate barcode berdasarkan kecocokan data dengan tag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….</a:t>
            </a:r>
            <a:endParaRPr/>
          </a:p>
          <a:p>
            <a:pPr indent="0" lvl="0" marL="0" marR="0" rtl="0" algn="l">
              <a:lnSpc>
                <a:spcPct val="193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3" name="Google Shape;353;p10"/>
          <p:cNvGrpSpPr/>
          <p:nvPr/>
        </p:nvGrpSpPr>
        <p:grpSpPr>
          <a:xfrm>
            <a:off x="5533170" y="813663"/>
            <a:ext cx="4396645" cy="1352360"/>
            <a:chOff x="0" y="-19050"/>
            <a:chExt cx="5862193" cy="1803146"/>
          </a:xfrm>
        </p:grpSpPr>
        <p:sp>
          <p:nvSpPr>
            <p:cNvPr id="354" name="Google Shape;354;p10"/>
            <p:cNvSpPr/>
            <p:nvPr/>
          </p:nvSpPr>
          <p:spPr>
            <a:xfrm>
              <a:off x="0" y="0"/>
              <a:ext cx="5862193" cy="1784096"/>
            </a:xfrm>
            <a:custGeom>
              <a:rect b="b" l="l" r="r" t="t"/>
              <a:pathLst>
                <a:path extrusionOk="0" h="1784096" w="5862193">
                  <a:moveTo>
                    <a:pt x="0" y="0"/>
                  </a:moveTo>
                  <a:lnTo>
                    <a:pt x="4970145" y="0"/>
                  </a:lnTo>
                  <a:lnTo>
                    <a:pt x="5862193" y="892048"/>
                  </a:lnTo>
                  <a:lnTo>
                    <a:pt x="4970145" y="1784096"/>
                  </a:lnTo>
                  <a:lnTo>
                    <a:pt x="0" y="1784096"/>
                  </a:lnTo>
                  <a:lnTo>
                    <a:pt x="892048" y="892048"/>
                  </a:lnTo>
                  <a:close/>
                </a:path>
              </a:pathLst>
            </a:custGeom>
            <a:solidFill>
              <a:srgbClr val="B02C20"/>
            </a:solidFill>
            <a:ln>
              <a:noFill/>
            </a:ln>
          </p:spPr>
        </p:sp>
        <p:sp>
          <p:nvSpPr>
            <p:cNvPr id="355" name="Google Shape;355;p10"/>
            <p:cNvSpPr txBox="1"/>
            <p:nvPr/>
          </p:nvSpPr>
          <p:spPr>
            <a:xfrm>
              <a:off x="0" y="-19050"/>
              <a:ext cx="5862109" cy="180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 &amp; Prototyping</a:t>
              </a:r>
              <a:endParaRPr/>
            </a:p>
          </p:txBody>
        </p:sp>
      </p:grpSp>
      <p:sp>
        <p:nvSpPr>
          <p:cNvPr id="356" name="Google Shape;356;p10"/>
          <p:cNvSpPr txBox="1"/>
          <p:nvPr/>
        </p:nvSpPr>
        <p:spPr>
          <a:xfrm>
            <a:off x="5927624" y="2596925"/>
            <a:ext cx="3379822" cy="5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Procurement (pembelian)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Hands-on hardware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Coding (IoT Platform, Controller/Raspi, Android)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Assembly (perakitan)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1st prototype</a:t>
            </a:r>
            <a:endParaRPr/>
          </a:p>
        </p:txBody>
      </p:sp>
      <p:sp>
        <p:nvSpPr>
          <p:cNvPr id="357" name="Google Shape;357;p10"/>
          <p:cNvSpPr txBox="1"/>
          <p:nvPr/>
        </p:nvSpPr>
        <p:spPr>
          <a:xfrm>
            <a:off x="94025" y="36875"/>
            <a:ext cx="49879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&amp; Milestone</a:t>
            </a:r>
            <a:endParaRPr/>
          </a:p>
        </p:txBody>
      </p:sp>
      <p:grpSp>
        <p:nvGrpSpPr>
          <p:cNvPr id="358" name="Google Shape;358;p10"/>
          <p:cNvGrpSpPr/>
          <p:nvPr/>
        </p:nvGrpSpPr>
        <p:grpSpPr>
          <a:xfrm>
            <a:off x="1135840" y="814052"/>
            <a:ext cx="4800409" cy="1352360"/>
            <a:chOff x="0" y="-19050"/>
            <a:chExt cx="6400546" cy="1803146"/>
          </a:xfrm>
        </p:grpSpPr>
        <p:sp>
          <p:nvSpPr>
            <p:cNvPr id="359" name="Google Shape;359;p10"/>
            <p:cNvSpPr/>
            <p:nvPr/>
          </p:nvSpPr>
          <p:spPr>
            <a:xfrm>
              <a:off x="0" y="0"/>
              <a:ext cx="6400546" cy="1784096"/>
            </a:xfrm>
            <a:custGeom>
              <a:rect b="b" l="l" r="r" t="t"/>
              <a:pathLst>
                <a:path extrusionOk="0" h="1784096" w="6400546">
                  <a:moveTo>
                    <a:pt x="0" y="0"/>
                  </a:moveTo>
                  <a:lnTo>
                    <a:pt x="5508498" y="0"/>
                  </a:lnTo>
                  <a:lnTo>
                    <a:pt x="6400546" y="892048"/>
                  </a:lnTo>
                  <a:lnTo>
                    <a:pt x="5508498" y="1784096"/>
                  </a:lnTo>
                  <a:lnTo>
                    <a:pt x="0" y="1784096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60" name="Google Shape;360;p10"/>
            <p:cNvSpPr txBox="1"/>
            <p:nvPr/>
          </p:nvSpPr>
          <p:spPr>
            <a:xfrm>
              <a:off x="0" y="-19050"/>
              <a:ext cx="6400499" cy="180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/>
            </a:p>
          </p:txBody>
        </p:sp>
      </p:grpSp>
      <p:sp>
        <p:nvSpPr>
          <p:cNvPr id="361" name="Google Shape;361;p10"/>
          <p:cNvSpPr txBox="1"/>
          <p:nvPr/>
        </p:nvSpPr>
        <p:spPr>
          <a:xfrm>
            <a:off x="1578074" y="2596875"/>
            <a:ext cx="3614249" cy="5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Sistem Architecture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Flow Chart (System, Controller) 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Hardware design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Electronic Schematic design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Bill of Material</a:t>
            </a:r>
            <a:endParaRPr/>
          </a:p>
        </p:txBody>
      </p:sp>
      <p:grpSp>
        <p:nvGrpSpPr>
          <p:cNvPr id="362" name="Google Shape;362;p10"/>
          <p:cNvGrpSpPr/>
          <p:nvPr/>
        </p:nvGrpSpPr>
        <p:grpSpPr>
          <a:xfrm>
            <a:off x="13119116" y="792038"/>
            <a:ext cx="4015764" cy="1352360"/>
            <a:chOff x="0" y="-19050"/>
            <a:chExt cx="5354352" cy="1803146"/>
          </a:xfrm>
        </p:grpSpPr>
        <p:sp>
          <p:nvSpPr>
            <p:cNvPr id="363" name="Google Shape;363;p10"/>
            <p:cNvSpPr/>
            <p:nvPr/>
          </p:nvSpPr>
          <p:spPr>
            <a:xfrm>
              <a:off x="0" y="0"/>
              <a:ext cx="5354320" cy="1784096"/>
            </a:xfrm>
            <a:custGeom>
              <a:rect b="b" l="l" r="r" t="t"/>
              <a:pathLst>
                <a:path extrusionOk="0" h="1784096" w="5354320">
                  <a:moveTo>
                    <a:pt x="0" y="0"/>
                  </a:moveTo>
                  <a:lnTo>
                    <a:pt x="4462399" y="0"/>
                  </a:lnTo>
                  <a:lnTo>
                    <a:pt x="5354320" y="892048"/>
                  </a:lnTo>
                  <a:lnTo>
                    <a:pt x="4462272" y="1784096"/>
                  </a:lnTo>
                  <a:lnTo>
                    <a:pt x="0" y="1784096"/>
                  </a:lnTo>
                  <a:lnTo>
                    <a:pt x="892048" y="892048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</p:sp>
        <p:sp>
          <p:nvSpPr>
            <p:cNvPr id="364" name="Google Shape;364;p10"/>
            <p:cNvSpPr txBox="1"/>
            <p:nvPr/>
          </p:nvSpPr>
          <p:spPr>
            <a:xfrm>
              <a:off x="0" y="-19050"/>
              <a:ext cx="5354352" cy="180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</a:t>
              </a:r>
              <a:endParaRPr/>
            </a:p>
          </p:txBody>
        </p:sp>
      </p:grpSp>
      <p:sp>
        <p:nvSpPr>
          <p:cNvPr id="365" name="Google Shape;365;p10"/>
          <p:cNvSpPr txBox="1"/>
          <p:nvPr/>
        </p:nvSpPr>
        <p:spPr>
          <a:xfrm>
            <a:off x="13397774" y="2575327"/>
            <a:ext cx="3365702" cy="5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Buat ppt produk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Buat video produk</a:t>
            </a:r>
            <a:endParaRPr/>
          </a:p>
          <a:p>
            <a:pPr indent="0" lvl="0" marL="0" marR="0" rtl="0" algn="l">
              <a:lnSpc>
                <a:spcPct val="13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presentation</a:t>
            </a:r>
            <a:endParaRPr/>
          </a:p>
        </p:txBody>
      </p:sp>
      <p:cxnSp>
        <p:nvCxnSpPr>
          <p:cNvPr id="366" name="Google Shape;366;p10"/>
          <p:cNvCxnSpPr/>
          <p:nvPr/>
        </p:nvCxnSpPr>
        <p:spPr>
          <a:xfrm rot="11777">
            <a:off x="740026" y="8603105"/>
            <a:ext cx="16682048" cy="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7" name="Google Shape;367;p10"/>
          <p:cNvSpPr txBox="1"/>
          <p:nvPr/>
        </p:nvSpPr>
        <p:spPr>
          <a:xfrm>
            <a:off x="5479551" y="8663005"/>
            <a:ext cx="777075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Week</a:t>
            </a:r>
            <a:endParaRPr/>
          </a:p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(7 week left)</a:t>
            </a:r>
            <a:endParaRPr/>
          </a:p>
        </p:txBody>
      </p:sp>
      <p:cxnSp>
        <p:nvCxnSpPr>
          <p:cNvPr id="368" name="Google Shape;368;p10"/>
          <p:cNvCxnSpPr/>
          <p:nvPr/>
        </p:nvCxnSpPr>
        <p:spPr>
          <a:xfrm rot="22191">
            <a:off x="739983" y="7855425"/>
            <a:ext cx="8853334" cy="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9" name="Google Shape;369;p10"/>
          <p:cNvSpPr txBox="1"/>
          <p:nvPr/>
        </p:nvSpPr>
        <p:spPr>
          <a:xfrm>
            <a:off x="3442175" y="7865041"/>
            <a:ext cx="253755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Week)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 flipH="1" rot="9211344">
            <a:off x="11450271" y="9314219"/>
            <a:ext cx="2032578" cy="764988"/>
          </a:xfrm>
          <a:custGeom>
            <a:rect b="b" l="l" r="r" t="t"/>
            <a:pathLst>
              <a:path extrusionOk="0" h="764988" w="2032578">
                <a:moveTo>
                  <a:pt x="0" y="764988"/>
                </a:moveTo>
                <a:lnTo>
                  <a:pt x="2032578" y="764988"/>
                </a:lnTo>
                <a:lnTo>
                  <a:pt x="2032578" y="0"/>
                </a:lnTo>
                <a:lnTo>
                  <a:pt x="0" y="0"/>
                </a:lnTo>
                <a:lnTo>
                  <a:pt x="0" y="764988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10"/>
          <p:cNvSpPr/>
          <p:nvPr/>
        </p:nvSpPr>
        <p:spPr>
          <a:xfrm>
            <a:off x="16536091" y="0"/>
            <a:ext cx="1197578" cy="402822"/>
          </a:xfrm>
          <a:custGeom>
            <a:rect b="b" l="l" r="r" t="t"/>
            <a:pathLst>
              <a:path extrusionOk="0" h="402822" w="1197578">
                <a:moveTo>
                  <a:pt x="0" y="0"/>
                </a:moveTo>
                <a:lnTo>
                  <a:pt x="1197578" y="0"/>
                </a:lnTo>
                <a:lnTo>
                  <a:pt x="1197578" y="402822"/>
                </a:lnTo>
                <a:lnTo>
                  <a:pt x="0" y="402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10"/>
          <p:cNvSpPr/>
          <p:nvPr/>
        </p:nvSpPr>
        <p:spPr>
          <a:xfrm>
            <a:off x="17259300" y="-253733"/>
            <a:ext cx="1197578" cy="402822"/>
          </a:xfrm>
          <a:custGeom>
            <a:rect b="b" l="l" r="r" t="t"/>
            <a:pathLst>
              <a:path extrusionOk="0" h="402822" w="1197578">
                <a:moveTo>
                  <a:pt x="0" y="0"/>
                </a:moveTo>
                <a:lnTo>
                  <a:pt x="1197578" y="0"/>
                </a:lnTo>
                <a:lnTo>
                  <a:pt x="1197578" y="402821"/>
                </a:lnTo>
                <a:lnTo>
                  <a:pt x="0" y="4028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10"/>
          <p:cNvSpPr/>
          <p:nvPr/>
        </p:nvSpPr>
        <p:spPr>
          <a:xfrm rot="1397488">
            <a:off x="-179402" y="9548736"/>
            <a:ext cx="4506969" cy="2868071"/>
          </a:xfrm>
          <a:custGeom>
            <a:rect b="b" l="l" r="r" t="t"/>
            <a:pathLst>
              <a:path extrusionOk="0" h="2868071" w="4506969">
                <a:moveTo>
                  <a:pt x="0" y="0"/>
                </a:moveTo>
                <a:lnTo>
                  <a:pt x="4506969" y="0"/>
                </a:lnTo>
                <a:lnTo>
                  <a:pt x="4506969" y="2868071"/>
                </a:lnTo>
                <a:lnTo>
                  <a:pt x="0" y="2868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