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8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3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0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9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3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81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0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1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36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6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68A7C-3410-4485-9C65-44908C195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BAE3D3-A681-4B72-ACB1-7FE07216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BACF-1CB7-4BB3-AFC4-DDD28828D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B4232-1E21-4712-92F9-937F9718A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C399-8D66-433C-89D7-33A242F4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D75D-6116-4F4F-B43A-F93577C2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2AD4C-15C9-4EE8-BC44-101D1DF722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164112"/>
            <a:ext cx="9837056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02DE-278F-4E9E-ACA5-4F9C651E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2FB1-F930-4CF6-8578-8CE1FF5E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9E9B7-A251-480B-A762-7EAF423A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324"/>
            <a:ext cx="10515600" cy="41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0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1B6E-A7D5-47DC-BAAC-091C5555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6E13-9A43-4589-AAC0-5BA03AEA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0BE61-7DA8-4E3B-9EA1-6FA6B967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9" y="2975429"/>
            <a:ext cx="10435771" cy="31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7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B4A3-86B5-4AE5-973D-8C13DBC8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829A-3DF0-4FF0-B1CF-961B87D4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1.Tác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(actor)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286C-D17D-41FE-BA13-1E1DA2F2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7540-4C40-45BC-909C-98CBAB17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/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(use-case)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CA76-8EC7-4FDA-98CC-CFBE77C4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120D-10E5-4D46-BA35-A21ED15D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5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962-CDD9-4F49-8A48-08B029E9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3ED9-412E-4DD8-9E5D-FD88C093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Thêm,sửa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xóa,tiềm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phẩm,Danh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4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BA73-44C3-496A-83BA-6FF16B9C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CCA9-B3AE-4FEE-8AA8-6ED8DC54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3.Thiết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EF804-3327-45FC-AD07-5002C0A6FC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0914"/>
            <a:ext cx="10584543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E2B3-BD35-4FEE-8D93-77791A8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4603-F4D7-4A09-8713-00093C6A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BB523-40C4-4675-A0A5-74A7EBCC32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8" y="2989944"/>
            <a:ext cx="10346081" cy="31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8A16-29E9-4E42-A9F5-D291E1EE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1C32-D727-45B3-AD59-429A3113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BE993-4881-43F7-88BD-0FC1093FB4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3100070"/>
            <a:ext cx="10290628" cy="27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2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0A7C-3F78-46E3-A99C-E743ECB4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E426-D2C8-44E1-8C6B-2528408B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164DD-56F4-4CBA-A895-5F016A43D7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3" y="3039109"/>
            <a:ext cx="9735454" cy="28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257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Garamond</vt:lpstr>
      <vt:lpstr>Times New Roman</vt:lpstr>
      <vt:lpstr>Organic</vt:lpstr>
      <vt:lpstr> Website – Bán Hàng Điện tử</vt:lpstr>
      <vt:lpstr>Phân tích bài toán </vt:lpstr>
      <vt:lpstr>Phân tích bài toán </vt:lpstr>
      <vt:lpstr>Phân tích bài toán </vt:lpstr>
      <vt:lpstr>Phân tích bài toán </vt:lpstr>
      <vt:lpstr>Phân tích bài toán </vt:lpstr>
      <vt:lpstr> Thiết kế màn hình và luồng màn hình </vt:lpstr>
      <vt:lpstr> Thiết kế màn hình và luồng màn hình </vt:lpstr>
      <vt:lpstr>Thiết kế màn hình và luồng màn hình </vt:lpstr>
      <vt:lpstr>Thiết kế màn hình và luồng màn hình</vt:lpstr>
      <vt:lpstr>Thiết kế màn hình và luồng màn hình</vt:lpstr>
      <vt:lpstr>Thiết kế màn hình và luồng màn hình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– Bán Hàng Điện tử</dc:title>
  <dc:creator>Toan</dc:creator>
  <cp:lastModifiedBy>Toan</cp:lastModifiedBy>
  <cp:revision>4</cp:revision>
  <dcterms:created xsi:type="dcterms:W3CDTF">2019-10-06T15:43:04Z</dcterms:created>
  <dcterms:modified xsi:type="dcterms:W3CDTF">2019-10-06T16:10:57Z</dcterms:modified>
</cp:coreProperties>
</file>