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lata" panose="020B0604020202020204" charset="0"/>
      <p:regular r:id="rId8"/>
    </p:embeddedFont>
    <p:embeddedFont>
      <p:font typeface="Darker Grotesque" panose="020B0604020202020204" charset="0"/>
      <p:regular r:id="rId9"/>
      <p:bold r:id="rId10"/>
    </p:embeddedFont>
    <p:embeddedFont>
      <p:font typeface="Darker Grotesque Medium" panose="020B0604020202020204" charset="0"/>
      <p:regular r:id="rId11"/>
      <p:bold r:id="rId12"/>
    </p:embeddedFont>
    <p:embeddedFont>
      <p:font typeface="Open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2868743b508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2868743b508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5" name="Google Shape;2475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0" name="Google Shape;2510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g29f975131b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Google Shape;2538;g29f975131b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2650" y="1719900"/>
            <a:ext cx="6038700" cy="15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79100" y="3180388"/>
            <a:ext cx="5385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4525436" y="-2457962"/>
            <a:ext cx="6332953" cy="5289364"/>
          </a:xfrm>
          <a:custGeom>
            <a:avLst/>
            <a:gdLst/>
            <a:ahLst/>
            <a:cxnLst/>
            <a:rect l="l" t="t" r="r" b="b"/>
            <a:pathLst>
              <a:path w="104638" h="87395" extrusionOk="0">
                <a:moveTo>
                  <a:pt x="98823" y="1"/>
                </a:moveTo>
                <a:lnTo>
                  <a:pt x="91505" y="13409"/>
                </a:lnTo>
                <a:cubicBezTo>
                  <a:pt x="90079" y="11984"/>
                  <a:pt x="86806" y="10884"/>
                  <a:pt x="83081" y="10884"/>
                </a:cubicBezTo>
                <a:cubicBezTo>
                  <a:pt x="78162" y="10884"/>
                  <a:pt x="72455" y="12802"/>
                  <a:pt x="69174" y="18422"/>
                </a:cubicBezTo>
                <a:cubicBezTo>
                  <a:pt x="64738" y="26041"/>
                  <a:pt x="66568" y="33835"/>
                  <a:pt x="64663" y="42106"/>
                </a:cubicBezTo>
                <a:cubicBezTo>
                  <a:pt x="62558" y="51254"/>
                  <a:pt x="54588" y="56567"/>
                  <a:pt x="45715" y="58021"/>
                </a:cubicBezTo>
                <a:cubicBezTo>
                  <a:pt x="44201" y="58270"/>
                  <a:pt x="42695" y="58374"/>
                  <a:pt x="41196" y="58374"/>
                </a:cubicBezTo>
                <a:cubicBezTo>
                  <a:pt x="33668" y="58374"/>
                  <a:pt x="26298" y="55759"/>
                  <a:pt x="18826" y="55759"/>
                </a:cubicBezTo>
                <a:cubicBezTo>
                  <a:pt x="17144" y="55759"/>
                  <a:pt x="15456" y="55892"/>
                  <a:pt x="13760" y="56217"/>
                </a:cubicBezTo>
                <a:cubicBezTo>
                  <a:pt x="8698" y="57194"/>
                  <a:pt x="3760" y="60377"/>
                  <a:pt x="2081" y="65264"/>
                </a:cubicBezTo>
                <a:cubicBezTo>
                  <a:pt x="1" y="71279"/>
                  <a:pt x="3560" y="78071"/>
                  <a:pt x="8773" y="81705"/>
                </a:cubicBezTo>
                <a:cubicBezTo>
                  <a:pt x="13986" y="85314"/>
                  <a:pt x="20477" y="86467"/>
                  <a:pt x="26768" y="87319"/>
                </a:cubicBezTo>
                <a:lnTo>
                  <a:pt x="33259" y="87044"/>
                </a:lnTo>
                <a:cubicBezTo>
                  <a:pt x="35987" y="87278"/>
                  <a:pt x="38724" y="87394"/>
                  <a:pt x="41460" y="87394"/>
                </a:cubicBezTo>
                <a:cubicBezTo>
                  <a:pt x="53660" y="87394"/>
                  <a:pt x="65853" y="85081"/>
                  <a:pt x="77194" y="80578"/>
                </a:cubicBezTo>
                <a:cubicBezTo>
                  <a:pt x="81054" y="79049"/>
                  <a:pt x="84888" y="77244"/>
                  <a:pt x="87971" y="74462"/>
                </a:cubicBezTo>
                <a:cubicBezTo>
                  <a:pt x="92382" y="70502"/>
                  <a:pt x="94939" y="64913"/>
                  <a:pt x="97044" y="59374"/>
                </a:cubicBezTo>
                <a:cubicBezTo>
                  <a:pt x="100678" y="49876"/>
                  <a:pt x="103360" y="39926"/>
                  <a:pt x="103986" y="29775"/>
                </a:cubicBezTo>
                <a:cubicBezTo>
                  <a:pt x="104638" y="19600"/>
                  <a:pt x="103159" y="9199"/>
                  <a:pt x="988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76200" dir="8760000" algn="bl" rotWithShape="0">
              <a:schemeClr val="accent1">
                <a:alpha val="1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33300" y="243675"/>
            <a:ext cx="8683800" cy="4656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1"/>
          <p:cNvSpPr/>
          <p:nvPr/>
        </p:nvSpPr>
        <p:spPr>
          <a:xfrm>
            <a:off x="233300" y="243675"/>
            <a:ext cx="8683800" cy="4656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0" name="Google Shape;610;p11"/>
          <p:cNvSpPr txBox="1">
            <a:spLocks noGrp="1"/>
          </p:cNvSpPr>
          <p:nvPr>
            <p:ph type="title" hasCustomPrompt="1"/>
          </p:nvPr>
        </p:nvSpPr>
        <p:spPr>
          <a:xfrm>
            <a:off x="1409700" y="1755600"/>
            <a:ext cx="6324600" cy="11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1" name="Google Shape;611;p11"/>
          <p:cNvSpPr txBox="1">
            <a:spLocks noGrp="1"/>
          </p:cNvSpPr>
          <p:nvPr>
            <p:ph type="subTitle" idx="1"/>
          </p:nvPr>
        </p:nvSpPr>
        <p:spPr>
          <a:xfrm>
            <a:off x="1409700" y="2890800"/>
            <a:ext cx="63246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2" name="Google Shape;612;p11"/>
          <p:cNvSpPr/>
          <p:nvPr/>
        </p:nvSpPr>
        <p:spPr>
          <a:xfrm rot="10800000">
            <a:off x="3504006" y="-975427"/>
            <a:ext cx="9111500" cy="4919100"/>
          </a:xfrm>
          <a:custGeom>
            <a:avLst/>
            <a:gdLst/>
            <a:ahLst/>
            <a:cxnLst/>
            <a:rect l="l" t="t" r="r" b="b"/>
            <a:pathLst>
              <a:path w="364460" h="196764" extrusionOk="0">
                <a:moveTo>
                  <a:pt x="19078" y="4481"/>
                </a:moveTo>
                <a:cubicBezTo>
                  <a:pt x="22488" y="9067"/>
                  <a:pt x="30965" y="38253"/>
                  <a:pt x="37422" y="48931"/>
                </a:cubicBezTo>
                <a:cubicBezTo>
                  <a:pt x="43879" y="59609"/>
                  <a:pt x="47705" y="65953"/>
                  <a:pt x="57818" y="68551"/>
                </a:cubicBezTo>
                <a:cubicBezTo>
                  <a:pt x="67931" y="71150"/>
                  <a:pt x="87312" y="64666"/>
                  <a:pt x="98102" y="64522"/>
                </a:cubicBezTo>
                <a:cubicBezTo>
                  <a:pt x="108893" y="64378"/>
                  <a:pt x="114552" y="64571"/>
                  <a:pt x="122561" y="67688"/>
                </a:cubicBezTo>
                <a:cubicBezTo>
                  <a:pt x="130570" y="70805"/>
                  <a:pt x="139179" y="74828"/>
                  <a:pt x="146156" y="83226"/>
                </a:cubicBezTo>
                <a:cubicBezTo>
                  <a:pt x="153133" y="91624"/>
                  <a:pt x="157732" y="108974"/>
                  <a:pt x="164422" y="118075"/>
                </a:cubicBezTo>
                <a:cubicBezTo>
                  <a:pt x="171112" y="127176"/>
                  <a:pt x="177593" y="134068"/>
                  <a:pt x="186295" y="137831"/>
                </a:cubicBezTo>
                <a:cubicBezTo>
                  <a:pt x="194997" y="141594"/>
                  <a:pt x="205109" y="141947"/>
                  <a:pt x="216633" y="140653"/>
                </a:cubicBezTo>
                <a:cubicBezTo>
                  <a:pt x="228157" y="139360"/>
                  <a:pt x="243209" y="132422"/>
                  <a:pt x="255439" y="130070"/>
                </a:cubicBezTo>
                <a:cubicBezTo>
                  <a:pt x="267669" y="127718"/>
                  <a:pt x="278840" y="126189"/>
                  <a:pt x="290011" y="126542"/>
                </a:cubicBezTo>
                <a:cubicBezTo>
                  <a:pt x="301182" y="126895"/>
                  <a:pt x="313060" y="129011"/>
                  <a:pt x="322467" y="132186"/>
                </a:cubicBezTo>
                <a:cubicBezTo>
                  <a:pt x="331875" y="135361"/>
                  <a:pt x="339989" y="139360"/>
                  <a:pt x="346456" y="145592"/>
                </a:cubicBezTo>
                <a:cubicBezTo>
                  <a:pt x="352924" y="151825"/>
                  <a:pt x="358450" y="161938"/>
                  <a:pt x="361272" y="169581"/>
                </a:cubicBezTo>
                <a:cubicBezTo>
                  <a:pt x="364094" y="177225"/>
                  <a:pt x="365623" y="187220"/>
                  <a:pt x="363389" y="191453"/>
                </a:cubicBezTo>
                <a:cubicBezTo>
                  <a:pt x="361155" y="195686"/>
                  <a:pt x="366212" y="194393"/>
                  <a:pt x="347867" y="194981"/>
                </a:cubicBezTo>
                <a:cubicBezTo>
                  <a:pt x="329523" y="195569"/>
                  <a:pt x="308355" y="195216"/>
                  <a:pt x="253322" y="194981"/>
                </a:cubicBezTo>
                <a:cubicBezTo>
                  <a:pt x="198289" y="194746"/>
                  <a:pt x="57061" y="196040"/>
                  <a:pt x="17667" y="193570"/>
                </a:cubicBezTo>
                <a:cubicBezTo>
                  <a:pt x="-21726" y="191101"/>
                  <a:pt x="17079" y="208857"/>
                  <a:pt x="16961" y="180164"/>
                </a:cubicBezTo>
                <a:cubicBezTo>
                  <a:pt x="16843" y="151471"/>
                  <a:pt x="16608" y="50695"/>
                  <a:pt x="16961" y="21414"/>
                </a:cubicBezTo>
                <a:cubicBezTo>
                  <a:pt x="17314" y="-7866"/>
                  <a:pt x="15668" y="-105"/>
                  <a:pt x="19078" y="44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76200" dir="8760000" algn="bl" rotWithShape="0">
              <a:schemeClr val="accent1">
                <a:alpha val="14000"/>
              </a:schemeClr>
            </a:outerShdw>
          </a:effectLst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3"/>
          <p:cNvSpPr/>
          <p:nvPr/>
        </p:nvSpPr>
        <p:spPr>
          <a:xfrm>
            <a:off x="233300" y="243675"/>
            <a:ext cx="8683800" cy="4656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6" name="Google Shape;61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13"/>
          <p:cNvSpPr txBox="1">
            <a:spLocks noGrp="1"/>
          </p:cNvSpPr>
          <p:nvPr>
            <p:ph type="title" idx="2" hasCustomPrompt="1"/>
          </p:nvPr>
        </p:nvSpPr>
        <p:spPr>
          <a:xfrm>
            <a:off x="965460" y="1489925"/>
            <a:ext cx="647100" cy="50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8" name="Google Shape;618;p13"/>
          <p:cNvSpPr txBox="1">
            <a:spLocks noGrp="1"/>
          </p:cNvSpPr>
          <p:nvPr>
            <p:ph type="title" idx="3" hasCustomPrompt="1"/>
          </p:nvPr>
        </p:nvSpPr>
        <p:spPr>
          <a:xfrm>
            <a:off x="965460" y="2914425"/>
            <a:ext cx="647100" cy="50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9" name="Google Shape;619;p13"/>
          <p:cNvSpPr txBox="1">
            <a:spLocks noGrp="1"/>
          </p:cNvSpPr>
          <p:nvPr>
            <p:ph type="title" idx="4" hasCustomPrompt="1"/>
          </p:nvPr>
        </p:nvSpPr>
        <p:spPr>
          <a:xfrm>
            <a:off x="3544200" y="1489925"/>
            <a:ext cx="647100" cy="50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0" name="Google Shape;620;p13"/>
          <p:cNvSpPr txBox="1">
            <a:spLocks noGrp="1"/>
          </p:cNvSpPr>
          <p:nvPr>
            <p:ph type="title" idx="5" hasCustomPrompt="1"/>
          </p:nvPr>
        </p:nvSpPr>
        <p:spPr>
          <a:xfrm>
            <a:off x="3544200" y="2914425"/>
            <a:ext cx="647100" cy="50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1" name="Google Shape;621;p13"/>
          <p:cNvSpPr txBox="1">
            <a:spLocks noGrp="1"/>
          </p:cNvSpPr>
          <p:nvPr>
            <p:ph type="title" idx="6" hasCustomPrompt="1"/>
          </p:nvPr>
        </p:nvSpPr>
        <p:spPr>
          <a:xfrm>
            <a:off x="6122940" y="1489925"/>
            <a:ext cx="647100" cy="50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2" name="Google Shape;622;p13"/>
          <p:cNvSpPr/>
          <p:nvPr/>
        </p:nvSpPr>
        <p:spPr>
          <a:xfrm rot="-8954571">
            <a:off x="-2813465" y="-2804615"/>
            <a:ext cx="3910385" cy="6614363"/>
          </a:xfrm>
          <a:custGeom>
            <a:avLst/>
            <a:gdLst/>
            <a:ahLst/>
            <a:cxnLst/>
            <a:rect l="l" t="t" r="r" b="b"/>
            <a:pathLst>
              <a:path w="64613" h="109292" extrusionOk="0">
                <a:moveTo>
                  <a:pt x="42281" y="0"/>
                </a:moveTo>
                <a:cubicBezTo>
                  <a:pt x="43384" y="3910"/>
                  <a:pt x="31354" y="9123"/>
                  <a:pt x="31003" y="13258"/>
                </a:cubicBezTo>
                <a:cubicBezTo>
                  <a:pt x="31203" y="27669"/>
                  <a:pt x="17544" y="22506"/>
                  <a:pt x="12807" y="36040"/>
                </a:cubicBezTo>
                <a:cubicBezTo>
                  <a:pt x="9950" y="44286"/>
                  <a:pt x="16066" y="53860"/>
                  <a:pt x="11078" y="67419"/>
                </a:cubicBezTo>
                <a:cubicBezTo>
                  <a:pt x="7795" y="76291"/>
                  <a:pt x="0" y="82231"/>
                  <a:pt x="2256" y="93685"/>
                </a:cubicBezTo>
                <a:cubicBezTo>
                  <a:pt x="3760" y="101454"/>
                  <a:pt x="11253" y="108422"/>
                  <a:pt x="18797" y="109148"/>
                </a:cubicBezTo>
                <a:cubicBezTo>
                  <a:pt x="19778" y="109244"/>
                  <a:pt x="20759" y="109291"/>
                  <a:pt x="21737" y="109291"/>
                </a:cubicBezTo>
                <a:cubicBezTo>
                  <a:pt x="32778" y="109291"/>
                  <a:pt x="43494" y="103333"/>
                  <a:pt x="50677" y="94838"/>
                </a:cubicBezTo>
                <a:cubicBezTo>
                  <a:pt x="58522" y="85589"/>
                  <a:pt x="62632" y="73685"/>
                  <a:pt x="64612" y="61755"/>
                </a:cubicBezTo>
                <a:lnTo>
                  <a:pt x="4228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76200" dir="2400000" algn="bl" rotWithShape="0">
              <a:schemeClr val="accent1">
                <a:alpha val="1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3"/>
          <p:cNvSpPr txBox="1">
            <a:spLocks noGrp="1"/>
          </p:cNvSpPr>
          <p:nvPr>
            <p:ph type="title" idx="7" hasCustomPrompt="1"/>
          </p:nvPr>
        </p:nvSpPr>
        <p:spPr>
          <a:xfrm>
            <a:off x="6122940" y="2914425"/>
            <a:ext cx="647100" cy="50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4" name="Google Shape;624;p13"/>
          <p:cNvSpPr txBox="1">
            <a:spLocks noGrp="1"/>
          </p:cNvSpPr>
          <p:nvPr>
            <p:ph type="subTitle" idx="1"/>
          </p:nvPr>
        </p:nvSpPr>
        <p:spPr>
          <a:xfrm>
            <a:off x="965460" y="1912475"/>
            <a:ext cx="2055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8"/>
          </p:nvPr>
        </p:nvSpPr>
        <p:spPr>
          <a:xfrm>
            <a:off x="3543900" y="1912475"/>
            <a:ext cx="20556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9"/>
          </p:nvPr>
        </p:nvSpPr>
        <p:spPr>
          <a:xfrm>
            <a:off x="6122940" y="1912475"/>
            <a:ext cx="20556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13"/>
          </p:nvPr>
        </p:nvSpPr>
        <p:spPr>
          <a:xfrm>
            <a:off x="965460" y="3336975"/>
            <a:ext cx="2055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14"/>
          </p:nvPr>
        </p:nvSpPr>
        <p:spPr>
          <a:xfrm>
            <a:off x="3543900" y="3336975"/>
            <a:ext cx="20556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15"/>
          </p:nvPr>
        </p:nvSpPr>
        <p:spPr>
          <a:xfrm>
            <a:off x="6122940" y="3336975"/>
            <a:ext cx="20556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grpSp>
        <p:nvGrpSpPr>
          <p:cNvPr id="630" name="Google Shape;630;p13"/>
          <p:cNvGrpSpPr/>
          <p:nvPr/>
        </p:nvGrpSpPr>
        <p:grpSpPr>
          <a:xfrm>
            <a:off x="392737" y="386187"/>
            <a:ext cx="8191273" cy="3549294"/>
            <a:chOff x="392737" y="386187"/>
            <a:chExt cx="8191273" cy="3549294"/>
          </a:xfrm>
        </p:grpSpPr>
        <p:sp>
          <p:nvSpPr>
            <p:cNvPr id="631" name="Google Shape;631;p13"/>
            <p:cNvSpPr/>
            <p:nvPr/>
          </p:nvSpPr>
          <p:spPr>
            <a:xfrm rot="-5400000">
              <a:off x="393493" y="385431"/>
              <a:ext cx="153303" cy="154817"/>
            </a:xfrm>
            <a:custGeom>
              <a:avLst/>
              <a:gdLst/>
              <a:ahLst/>
              <a:cxnLst/>
              <a:rect l="l" t="t" r="r" b="b"/>
              <a:pathLst>
                <a:path w="2533" h="2558" extrusionOk="0">
                  <a:moveTo>
                    <a:pt x="1254" y="427"/>
                  </a:moveTo>
                  <a:cubicBezTo>
                    <a:pt x="1730" y="427"/>
                    <a:pt x="2106" y="803"/>
                    <a:pt x="2106" y="1279"/>
                  </a:cubicBezTo>
                  <a:cubicBezTo>
                    <a:pt x="2106" y="1755"/>
                    <a:pt x="1730" y="2131"/>
                    <a:pt x="1254" y="2131"/>
                  </a:cubicBezTo>
                  <a:cubicBezTo>
                    <a:pt x="803" y="2131"/>
                    <a:pt x="402" y="1755"/>
                    <a:pt x="402" y="1279"/>
                  </a:cubicBezTo>
                  <a:cubicBezTo>
                    <a:pt x="402" y="803"/>
                    <a:pt x="803" y="427"/>
                    <a:pt x="1254" y="427"/>
                  </a:cubicBezTo>
                  <a:close/>
                  <a:moveTo>
                    <a:pt x="1254" y="1"/>
                  </a:moveTo>
                  <a:cubicBezTo>
                    <a:pt x="552" y="1"/>
                    <a:pt x="1" y="577"/>
                    <a:pt x="1" y="1279"/>
                  </a:cubicBezTo>
                  <a:cubicBezTo>
                    <a:pt x="1" y="1981"/>
                    <a:pt x="552" y="2557"/>
                    <a:pt x="1254" y="2557"/>
                  </a:cubicBezTo>
                  <a:cubicBezTo>
                    <a:pt x="1956" y="2557"/>
                    <a:pt x="2532" y="1981"/>
                    <a:pt x="2532" y="1279"/>
                  </a:cubicBezTo>
                  <a:cubicBezTo>
                    <a:pt x="2532" y="577"/>
                    <a:pt x="1956" y="1"/>
                    <a:pt x="1254" y="1"/>
                  </a:cubicBezTo>
                  <a:close/>
                </a:path>
              </a:pathLst>
            </a:custGeom>
            <a:solidFill>
              <a:srgbClr val="917769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 rot="-5400000">
              <a:off x="8430010" y="3781482"/>
              <a:ext cx="154756" cy="153243"/>
            </a:xfrm>
            <a:custGeom>
              <a:avLst/>
              <a:gdLst/>
              <a:ahLst/>
              <a:cxnLst/>
              <a:rect l="l" t="t" r="r" b="b"/>
              <a:pathLst>
                <a:path w="2557" h="2532" extrusionOk="0">
                  <a:moveTo>
                    <a:pt x="1278" y="427"/>
                  </a:moveTo>
                  <a:cubicBezTo>
                    <a:pt x="1755" y="427"/>
                    <a:pt x="2131" y="803"/>
                    <a:pt x="2131" y="1279"/>
                  </a:cubicBezTo>
                  <a:cubicBezTo>
                    <a:pt x="2131" y="1730"/>
                    <a:pt x="1755" y="2131"/>
                    <a:pt x="1278" y="2131"/>
                  </a:cubicBezTo>
                  <a:cubicBezTo>
                    <a:pt x="802" y="2131"/>
                    <a:pt x="426" y="1730"/>
                    <a:pt x="426" y="1279"/>
                  </a:cubicBezTo>
                  <a:cubicBezTo>
                    <a:pt x="426" y="803"/>
                    <a:pt x="802" y="427"/>
                    <a:pt x="1278" y="427"/>
                  </a:cubicBezTo>
                  <a:close/>
                  <a:moveTo>
                    <a:pt x="1278" y="1"/>
                  </a:moveTo>
                  <a:cubicBezTo>
                    <a:pt x="577" y="1"/>
                    <a:pt x="0" y="577"/>
                    <a:pt x="0" y="1279"/>
                  </a:cubicBezTo>
                  <a:cubicBezTo>
                    <a:pt x="0" y="1981"/>
                    <a:pt x="577" y="2532"/>
                    <a:pt x="1278" y="2532"/>
                  </a:cubicBezTo>
                  <a:cubicBezTo>
                    <a:pt x="1980" y="2532"/>
                    <a:pt x="2557" y="1981"/>
                    <a:pt x="2557" y="1279"/>
                  </a:cubicBezTo>
                  <a:cubicBezTo>
                    <a:pt x="2557" y="577"/>
                    <a:pt x="1980" y="1"/>
                    <a:pt x="1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13"/>
          <p:cNvGrpSpPr/>
          <p:nvPr/>
        </p:nvGrpSpPr>
        <p:grpSpPr>
          <a:xfrm>
            <a:off x="8430763" y="2980363"/>
            <a:ext cx="731225" cy="728825"/>
            <a:chOff x="3071575" y="2023775"/>
            <a:chExt cx="731225" cy="728825"/>
          </a:xfrm>
        </p:grpSpPr>
        <p:sp>
          <p:nvSpPr>
            <p:cNvPr id="634" name="Google Shape;634;p13"/>
            <p:cNvSpPr/>
            <p:nvPr/>
          </p:nvSpPr>
          <p:spPr>
            <a:xfrm>
              <a:off x="3197525" y="2151000"/>
              <a:ext cx="524450" cy="522000"/>
            </a:xfrm>
            <a:custGeom>
              <a:avLst/>
              <a:gdLst/>
              <a:ahLst/>
              <a:cxnLst/>
              <a:rect l="l" t="t" r="r" b="b"/>
              <a:pathLst>
                <a:path w="20978" h="20880" extrusionOk="0">
                  <a:moveTo>
                    <a:pt x="20575" y="0"/>
                  </a:moveTo>
                  <a:cubicBezTo>
                    <a:pt x="20473" y="0"/>
                    <a:pt x="20373" y="92"/>
                    <a:pt x="20251" y="227"/>
                  </a:cubicBezTo>
                  <a:cubicBezTo>
                    <a:pt x="13609" y="6869"/>
                    <a:pt x="6968" y="13511"/>
                    <a:pt x="326" y="20152"/>
                  </a:cubicBezTo>
                  <a:cubicBezTo>
                    <a:pt x="301" y="20177"/>
                    <a:pt x="251" y="20202"/>
                    <a:pt x="226" y="20252"/>
                  </a:cubicBezTo>
                  <a:cubicBezTo>
                    <a:pt x="176" y="20328"/>
                    <a:pt x="0" y="20403"/>
                    <a:pt x="75" y="20528"/>
                  </a:cubicBezTo>
                  <a:cubicBezTo>
                    <a:pt x="176" y="20653"/>
                    <a:pt x="326" y="20754"/>
                    <a:pt x="476" y="20879"/>
                  </a:cubicBezTo>
                  <a:cubicBezTo>
                    <a:pt x="602" y="20754"/>
                    <a:pt x="727" y="20653"/>
                    <a:pt x="852" y="20553"/>
                  </a:cubicBezTo>
                  <a:cubicBezTo>
                    <a:pt x="7444" y="13937"/>
                    <a:pt x="14035" y="7345"/>
                    <a:pt x="20627" y="754"/>
                  </a:cubicBezTo>
                  <a:cubicBezTo>
                    <a:pt x="20702" y="678"/>
                    <a:pt x="20752" y="603"/>
                    <a:pt x="20852" y="553"/>
                  </a:cubicBezTo>
                  <a:cubicBezTo>
                    <a:pt x="20978" y="428"/>
                    <a:pt x="20928" y="353"/>
                    <a:pt x="20852" y="227"/>
                  </a:cubicBezTo>
                  <a:cubicBezTo>
                    <a:pt x="20749" y="66"/>
                    <a:pt x="20661" y="0"/>
                    <a:pt x="20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3233225" y="2186325"/>
              <a:ext cx="515075" cy="511425"/>
            </a:xfrm>
            <a:custGeom>
              <a:avLst/>
              <a:gdLst/>
              <a:ahLst/>
              <a:cxnLst/>
              <a:rect l="l" t="t" r="r" b="b"/>
              <a:pathLst>
                <a:path w="20603" h="20457" extrusionOk="0">
                  <a:moveTo>
                    <a:pt x="20196" y="1"/>
                  </a:moveTo>
                  <a:cubicBezTo>
                    <a:pt x="20096" y="1"/>
                    <a:pt x="20011" y="158"/>
                    <a:pt x="19926" y="243"/>
                  </a:cubicBezTo>
                  <a:cubicBezTo>
                    <a:pt x="14713" y="5456"/>
                    <a:pt x="9525" y="10644"/>
                    <a:pt x="4312" y="15857"/>
                  </a:cubicBezTo>
                  <a:cubicBezTo>
                    <a:pt x="2958" y="17210"/>
                    <a:pt x="1630" y="18564"/>
                    <a:pt x="276" y="19892"/>
                  </a:cubicBezTo>
                  <a:cubicBezTo>
                    <a:pt x="1" y="20168"/>
                    <a:pt x="126" y="20243"/>
                    <a:pt x="352" y="20393"/>
                  </a:cubicBezTo>
                  <a:cubicBezTo>
                    <a:pt x="419" y="20438"/>
                    <a:pt x="475" y="20456"/>
                    <a:pt x="524" y="20456"/>
                  </a:cubicBezTo>
                  <a:cubicBezTo>
                    <a:pt x="639" y="20456"/>
                    <a:pt x="715" y="20356"/>
                    <a:pt x="803" y="20268"/>
                  </a:cubicBezTo>
                  <a:cubicBezTo>
                    <a:pt x="1605" y="19491"/>
                    <a:pt x="2382" y="18714"/>
                    <a:pt x="3159" y="17937"/>
                  </a:cubicBezTo>
                  <a:cubicBezTo>
                    <a:pt x="8848" y="12223"/>
                    <a:pt x="14537" y="6534"/>
                    <a:pt x="20251" y="844"/>
                  </a:cubicBezTo>
                  <a:cubicBezTo>
                    <a:pt x="20352" y="719"/>
                    <a:pt x="20477" y="594"/>
                    <a:pt x="20602" y="468"/>
                  </a:cubicBezTo>
                  <a:cubicBezTo>
                    <a:pt x="20477" y="293"/>
                    <a:pt x="20402" y="92"/>
                    <a:pt x="20251" y="17"/>
                  </a:cubicBezTo>
                  <a:cubicBezTo>
                    <a:pt x="20232" y="6"/>
                    <a:pt x="20214" y="1"/>
                    <a:pt x="20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3094125" y="2047475"/>
              <a:ext cx="485625" cy="480100"/>
            </a:xfrm>
            <a:custGeom>
              <a:avLst/>
              <a:gdLst/>
              <a:ahLst/>
              <a:cxnLst/>
              <a:rect l="l" t="t" r="r" b="b"/>
              <a:pathLst>
                <a:path w="19425" h="19204" extrusionOk="0">
                  <a:moveTo>
                    <a:pt x="18868" y="1"/>
                  </a:moveTo>
                  <a:cubicBezTo>
                    <a:pt x="18695" y="1"/>
                    <a:pt x="18540" y="102"/>
                    <a:pt x="18372" y="283"/>
                  </a:cubicBezTo>
                  <a:cubicBezTo>
                    <a:pt x="16041" y="2639"/>
                    <a:pt x="13710" y="4970"/>
                    <a:pt x="11379" y="7301"/>
                  </a:cubicBezTo>
                  <a:cubicBezTo>
                    <a:pt x="7695" y="10985"/>
                    <a:pt x="4011" y="14669"/>
                    <a:pt x="302" y="18328"/>
                  </a:cubicBezTo>
                  <a:cubicBezTo>
                    <a:pt x="26" y="18629"/>
                    <a:pt x="1" y="18930"/>
                    <a:pt x="226" y="19155"/>
                  </a:cubicBezTo>
                  <a:cubicBezTo>
                    <a:pt x="270" y="19189"/>
                    <a:pt x="309" y="19203"/>
                    <a:pt x="346" y="19203"/>
                  </a:cubicBezTo>
                  <a:cubicBezTo>
                    <a:pt x="501" y="19203"/>
                    <a:pt x="606" y="18951"/>
                    <a:pt x="728" y="18830"/>
                  </a:cubicBezTo>
                  <a:cubicBezTo>
                    <a:pt x="6818" y="12764"/>
                    <a:pt x="12883" y="6699"/>
                    <a:pt x="18973" y="609"/>
                  </a:cubicBezTo>
                  <a:cubicBezTo>
                    <a:pt x="19099" y="484"/>
                    <a:pt x="19274" y="408"/>
                    <a:pt x="19424" y="283"/>
                  </a:cubicBezTo>
                  <a:cubicBezTo>
                    <a:pt x="19206" y="89"/>
                    <a:pt x="19029" y="1"/>
                    <a:pt x="18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3166175" y="2118700"/>
              <a:ext cx="525725" cy="522650"/>
            </a:xfrm>
            <a:custGeom>
              <a:avLst/>
              <a:gdLst/>
              <a:ahLst/>
              <a:cxnLst/>
              <a:rect l="l" t="t" r="r" b="b"/>
              <a:pathLst>
                <a:path w="21029" h="20906" extrusionOk="0">
                  <a:moveTo>
                    <a:pt x="20550" y="1"/>
                  </a:moveTo>
                  <a:cubicBezTo>
                    <a:pt x="20400" y="1"/>
                    <a:pt x="20313" y="183"/>
                    <a:pt x="20227" y="291"/>
                  </a:cubicBezTo>
                  <a:cubicBezTo>
                    <a:pt x="13585" y="6908"/>
                    <a:pt x="6968" y="13524"/>
                    <a:pt x="352" y="20141"/>
                  </a:cubicBezTo>
                  <a:cubicBezTo>
                    <a:pt x="302" y="20216"/>
                    <a:pt x="252" y="20266"/>
                    <a:pt x="176" y="20316"/>
                  </a:cubicBezTo>
                  <a:cubicBezTo>
                    <a:pt x="1" y="20442"/>
                    <a:pt x="26" y="20542"/>
                    <a:pt x="151" y="20717"/>
                  </a:cubicBezTo>
                  <a:cubicBezTo>
                    <a:pt x="252" y="20855"/>
                    <a:pt x="336" y="20905"/>
                    <a:pt x="411" y="20905"/>
                  </a:cubicBezTo>
                  <a:cubicBezTo>
                    <a:pt x="540" y="20905"/>
                    <a:pt x="642" y="20753"/>
                    <a:pt x="753" y="20642"/>
                  </a:cubicBezTo>
                  <a:cubicBezTo>
                    <a:pt x="7395" y="14001"/>
                    <a:pt x="14036" y="7359"/>
                    <a:pt x="20678" y="717"/>
                  </a:cubicBezTo>
                  <a:cubicBezTo>
                    <a:pt x="20753" y="642"/>
                    <a:pt x="20828" y="567"/>
                    <a:pt x="20903" y="492"/>
                  </a:cubicBezTo>
                  <a:cubicBezTo>
                    <a:pt x="20928" y="467"/>
                    <a:pt x="20979" y="391"/>
                    <a:pt x="21029" y="341"/>
                  </a:cubicBezTo>
                  <a:cubicBezTo>
                    <a:pt x="20878" y="216"/>
                    <a:pt x="20778" y="66"/>
                    <a:pt x="20628" y="16"/>
                  </a:cubicBezTo>
                  <a:cubicBezTo>
                    <a:pt x="20600" y="5"/>
                    <a:pt x="20574" y="1"/>
                    <a:pt x="20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3136750" y="2090300"/>
              <a:ext cx="521950" cy="518775"/>
            </a:xfrm>
            <a:custGeom>
              <a:avLst/>
              <a:gdLst/>
              <a:ahLst/>
              <a:cxnLst/>
              <a:rect l="l" t="t" r="r" b="b"/>
              <a:pathLst>
                <a:path w="20878" h="20751" extrusionOk="0">
                  <a:moveTo>
                    <a:pt x="20358" y="1"/>
                  </a:moveTo>
                  <a:cubicBezTo>
                    <a:pt x="20175" y="1"/>
                    <a:pt x="20105" y="194"/>
                    <a:pt x="20000" y="299"/>
                  </a:cubicBezTo>
                  <a:cubicBezTo>
                    <a:pt x="13484" y="6816"/>
                    <a:pt x="6967" y="13357"/>
                    <a:pt x="426" y="19873"/>
                  </a:cubicBezTo>
                  <a:cubicBezTo>
                    <a:pt x="100" y="20199"/>
                    <a:pt x="0" y="20425"/>
                    <a:pt x="451" y="20751"/>
                  </a:cubicBezTo>
                  <a:cubicBezTo>
                    <a:pt x="1704" y="19497"/>
                    <a:pt x="2932" y="18244"/>
                    <a:pt x="4186" y="17016"/>
                  </a:cubicBezTo>
                  <a:cubicBezTo>
                    <a:pt x="9624" y="11553"/>
                    <a:pt x="15088" y="6114"/>
                    <a:pt x="20526" y="650"/>
                  </a:cubicBezTo>
                  <a:cubicBezTo>
                    <a:pt x="20877" y="324"/>
                    <a:pt x="20852" y="174"/>
                    <a:pt x="20476" y="24"/>
                  </a:cubicBezTo>
                  <a:cubicBezTo>
                    <a:pt x="20432" y="8"/>
                    <a:pt x="20393" y="1"/>
                    <a:pt x="20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3112925" y="2066450"/>
              <a:ext cx="507550" cy="503775"/>
            </a:xfrm>
            <a:custGeom>
              <a:avLst/>
              <a:gdLst/>
              <a:ahLst/>
              <a:cxnLst/>
              <a:rect l="l" t="t" r="r" b="b"/>
              <a:pathLst>
                <a:path w="20302" h="20151" extrusionOk="0">
                  <a:moveTo>
                    <a:pt x="19750" y="0"/>
                  </a:moveTo>
                  <a:cubicBezTo>
                    <a:pt x="19650" y="0"/>
                    <a:pt x="19525" y="176"/>
                    <a:pt x="19424" y="276"/>
                  </a:cubicBezTo>
                  <a:cubicBezTo>
                    <a:pt x="13083" y="6592"/>
                    <a:pt x="6743" y="12933"/>
                    <a:pt x="402" y="19274"/>
                  </a:cubicBezTo>
                  <a:cubicBezTo>
                    <a:pt x="76" y="19599"/>
                    <a:pt x="1" y="19825"/>
                    <a:pt x="377" y="20151"/>
                  </a:cubicBezTo>
                  <a:cubicBezTo>
                    <a:pt x="452" y="20101"/>
                    <a:pt x="527" y="20050"/>
                    <a:pt x="602" y="19975"/>
                  </a:cubicBezTo>
                  <a:cubicBezTo>
                    <a:pt x="7068" y="13484"/>
                    <a:pt x="13560" y="7018"/>
                    <a:pt x="20026" y="552"/>
                  </a:cubicBezTo>
                  <a:cubicBezTo>
                    <a:pt x="20126" y="451"/>
                    <a:pt x="20302" y="351"/>
                    <a:pt x="20226" y="251"/>
                  </a:cubicBezTo>
                  <a:cubicBezTo>
                    <a:pt x="20126" y="100"/>
                    <a:pt x="19926" y="25"/>
                    <a:pt x="19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3078475" y="2032375"/>
              <a:ext cx="448650" cy="445750"/>
            </a:xfrm>
            <a:custGeom>
              <a:avLst/>
              <a:gdLst/>
              <a:ahLst/>
              <a:cxnLst/>
              <a:rect l="l" t="t" r="r" b="b"/>
              <a:pathLst>
                <a:path w="17946" h="17830" extrusionOk="0">
                  <a:moveTo>
                    <a:pt x="17641" y="0"/>
                  </a:moveTo>
                  <a:cubicBezTo>
                    <a:pt x="17433" y="0"/>
                    <a:pt x="17230" y="123"/>
                    <a:pt x="16993" y="361"/>
                  </a:cubicBezTo>
                  <a:cubicBezTo>
                    <a:pt x="11504" y="5875"/>
                    <a:pt x="5990" y="11388"/>
                    <a:pt x="476" y="16877"/>
                  </a:cubicBezTo>
                  <a:cubicBezTo>
                    <a:pt x="126" y="17228"/>
                    <a:pt x="0" y="17529"/>
                    <a:pt x="201" y="17829"/>
                  </a:cubicBezTo>
                  <a:cubicBezTo>
                    <a:pt x="6116" y="11940"/>
                    <a:pt x="12030" y="6000"/>
                    <a:pt x="17945" y="85"/>
                  </a:cubicBezTo>
                  <a:cubicBezTo>
                    <a:pt x="17840" y="28"/>
                    <a:pt x="17740" y="0"/>
                    <a:pt x="17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3274575" y="2226500"/>
              <a:ext cx="496275" cy="492425"/>
            </a:xfrm>
            <a:custGeom>
              <a:avLst/>
              <a:gdLst/>
              <a:ahLst/>
              <a:cxnLst/>
              <a:rect l="l" t="t" r="r" b="b"/>
              <a:pathLst>
                <a:path w="19851" h="19697" extrusionOk="0">
                  <a:moveTo>
                    <a:pt x="19440" y="1"/>
                  </a:moveTo>
                  <a:cubicBezTo>
                    <a:pt x="19304" y="1"/>
                    <a:pt x="19226" y="218"/>
                    <a:pt x="19149" y="315"/>
                  </a:cubicBezTo>
                  <a:cubicBezTo>
                    <a:pt x="12858" y="6581"/>
                    <a:pt x="6592" y="12846"/>
                    <a:pt x="327" y="19112"/>
                  </a:cubicBezTo>
                  <a:cubicBezTo>
                    <a:pt x="226" y="19212"/>
                    <a:pt x="101" y="19338"/>
                    <a:pt x="1" y="19463"/>
                  </a:cubicBezTo>
                  <a:cubicBezTo>
                    <a:pt x="173" y="19592"/>
                    <a:pt x="320" y="19697"/>
                    <a:pt x="481" y="19697"/>
                  </a:cubicBezTo>
                  <a:cubicBezTo>
                    <a:pt x="601" y="19697"/>
                    <a:pt x="728" y="19638"/>
                    <a:pt x="878" y="19488"/>
                  </a:cubicBezTo>
                  <a:cubicBezTo>
                    <a:pt x="7094" y="13247"/>
                    <a:pt x="13309" y="7032"/>
                    <a:pt x="19550" y="816"/>
                  </a:cubicBezTo>
                  <a:cubicBezTo>
                    <a:pt x="19851" y="516"/>
                    <a:pt x="19775" y="265"/>
                    <a:pt x="19575" y="64"/>
                  </a:cubicBezTo>
                  <a:cubicBezTo>
                    <a:pt x="19524" y="19"/>
                    <a:pt x="19479" y="1"/>
                    <a:pt x="19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3320325" y="2271950"/>
              <a:ext cx="468075" cy="464475"/>
            </a:xfrm>
            <a:custGeom>
              <a:avLst/>
              <a:gdLst/>
              <a:ahLst/>
              <a:cxnLst/>
              <a:rect l="l" t="t" r="r" b="b"/>
              <a:pathLst>
                <a:path w="18723" h="18579" extrusionOk="0">
                  <a:moveTo>
                    <a:pt x="18422" y="1"/>
                  </a:moveTo>
                  <a:cubicBezTo>
                    <a:pt x="12281" y="6141"/>
                    <a:pt x="6141" y="12282"/>
                    <a:pt x="0" y="18422"/>
                  </a:cubicBezTo>
                  <a:cubicBezTo>
                    <a:pt x="145" y="18522"/>
                    <a:pt x="280" y="18578"/>
                    <a:pt x="417" y="18578"/>
                  </a:cubicBezTo>
                  <a:cubicBezTo>
                    <a:pt x="587" y="18578"/>
                    <a:pt x="758" y="18491"/>
                    <a:pt x="953" y="18297"/>
                  </a:cubicBezTo>
                  <a:cubicBezTo>
                    <a:pt x="6717" y="12482"/>
                    <a:pt x="12532" y="6693"/>
                    <a:pt x="18321" y="903"/>
                  </a:cubicBezTo>
                  <a:cubicBezTo>
                    <a:pt x="18722" y="502"/>
                    <a:pt x="18722" y="502"/>
                    <a:pt x="18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3370450" y="2322075"/>
              <a:ext cx="429225" cy="425700"/>
            </a:xfrm>
            <a:custGeom>
              <a:avLst/>
              <a:gdLst/>
              <a:ahLst/>
              <a:cxnLst/>
              <a:rect l="l" t="t" r="r" b="b"/>
              <a:pathLst>
                <a:path w="17169" h="17028" extrusionOk="0">
                  <a:moveTo>
                    <a:pt x="16968" y="1"/>
                  </a:moveTo>
                  <a:lnTo>
                    <a:pt x="16968" y="1"/>
                  </a:lnTo>
                  <a:cubicBezTo>
                    <a:pt x="11329" y="5640"/>
                    <a:pt x="5665" y="11279"/>
                    <a:pt x="0" y="16943"/>
                  </a:cubicBezTo>
                  <a:cubicBezTo>
                    <a:pt x="138" y="17000"/>
                    <a:pt x="263" y="17028"/>
                    <a:pt x="379" y="17028"/>
                  </a:cubicBezTo>
                  <a:cubicBezTo>
                    <a:pt x="623" y="17028"/>
                    <a:pt x="832" y="16905"/>
                    <a:pt x="1053" y="16668"/>
                  </a:cubicBezTo>
                  <a:cubicBezTo>
                    <a:pt x="6266" y="11455"/>
                    <a:pt x="11479" y="6241"/>
                    <a:pt x="16717" y="1028"/>
                  </a:cubicBezTo>
                  <a:cubicBezTo>
                    <a:pt x="17068" y="678"/>
                    <a:pt x="17168" y="377"/>
                    <a:pt x="16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3071575" y="2023875"/>
              <a:ext cx="402900" cy="401625"/>
            </a:xfrm>
            <a:custGeom>
              <a:avLst/>
              <a:gdLst/>
              <a:ahLst/>
              <a:cxnLst/>
              <a:rect l="l" t="t" r="r" b="b"/>
              <a:pathLst>
                <a:path w="16116" h="16065" extrusionOk="0">
                  <a:moveTo>
                    <a:pt x="15783" y="1"/>
                  </a:moveTo>
                  <a:cubicBezTo>
                    <a:pt x="15553" y="1"/>
                    <a:pt x="15326" y="112"/>
                    <a:pt x="15088" y="350"/>
                  </a:cubicBezTo>
                  <a:cubicBezTo>
                    <a:pt x="10226" y="5237"/>
                    <a:pt x="5339" y="10124"/>
                    <a:pt x="452" y="14987"/>
                  </a:cubicBezTo>
                  <a:cubicBezTo>
                    <a:pt x="76" y="15337"/>
                    <a:pt x="1" y="15688"/>
                    <a:pt x="101" y="16064"/>
                  </a:cubicBezTo>
                  <a:lnTo>
                    <a:pt x="16116" y="74"/>
                  </a:lnTo>
                  <a:cubicBezTo>
                    <a:pt x="16003" y="26"/>
                    <a:pt x="15893" y="1"/>
                    <a:pt x="15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3072825" y="2023775"/>
              <a:ext cx="342125" cy="341575"/>
            </a:xfrm>
            <a:custGeom>
              <a:avLst/>
              <a:gdLst/>
              <a:ahLst/>
              <a:cxnLst/>
              <a:rect l="l" t="t" r="r" b="b"/>
              <a:pathLst>
                <a:path w="13685" h="13663" extrusionOk="0">
                  <a:moveTo>
                    <a:pt x="13571" y="0"/>
                  </a:moveTo>
                  <a:cubicBezTo>
                    <a:pt x="13074" y="0"/>
                    <a:pt x="12679" y="158"/>
                    <a:pt x="12306" y="554"/>
                  </a:cubicBezTo>
                  <a:cubicBezTo>
                    <a:pt x="8372" y="4539"/>
                    <a:pt x="4412" y="8499"/>
                    <a:pt x="427" y="12434"/>
                  </a:cubicBezTo>
                  <a:cubicBezTo>
                    <a:pt x="51" y="12810"/>
                    <a:pt x="1" y="13186"/>
                    <a:pt x="26" y="13662"/>
                  </a:cubicBezTo>
                  <a:lnTo>
                    <a:pt x="26" y="13662"/>
                  </a:lnTo>
                  <a:cubicBezTo>
                    <a:pt x="4587" y="9101"/>
                    <a:pt x="9123" y="4564"/>
                    <a:pt x="13685" y="3"/>
                  </a:cubicBezTo>
                  <a:cubicBezTo>
                    <a:pt x="13646" y="1"/>
                    <a:pt x="13608" y="0"/>
                    <a:pt x="13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3429350" y="2380350"/>
              <a:ext cx="373450" cy="372250"/>
            </a:xfrm>
            <a:custGeom>
              <a:avLst/>
              <a:gdLst/>
              <a:ahLst/>
              <a:cxnLst/>
              <a:rect l="l" t="t" r="r" b="b"/>
              <a:pathLst>
                <a:path w="14938" h="14890" extrusionOk="0">
                  <a:moveTo>
                    <a:pt x="14838" y="1"/>
                  </a:moveTo>
                  <a:lnTo>
                    <a:pt x="14838" y="1"/>
                  </a:lnTo>
                  <a:cubicBezTo>
                    <a:pt x="9900" y="4963"/>
                    <a:pt x="4938" y="9900"/>
                    <a:pt x="0" y="14863"/>
                  </a:cubicBezTo>
                  <a:cubicBezTo>
                    <a:pt x="88" y="14880"/>
                    <a:pt x="172" y="14890"/>
                    <a:pt x="255" y="14890"/>
                  </a:cubicBezTo>
                  <a:cubicBezTo>
                    <a:pt x="529" y="14890"/>
                    <a:pt x="784" y="14787"/>
                    <a:pt x="1053" y="14537"/>
                  </a:cubicBezTo>
                  <a:cubicBezTo>
                    <a:pt x="5539" y="10026"/>
                    <a:pt x="10025" y="5540"/>
                    <a:pt x="14537" y="1053"/>
                  </a:cubicBezTo>
                  <a:cubicBezTo>
                    <a:pt x="14863" y="702"/>
                    <a:pt x="14938" y="377"/>
                    <a:pt x="1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3496400" y="2449275"/>
              <a:ext cx="299525" cy="297650"/>
            </a:xfrm>
            <a:custGeom>
              <a:avLst/>
              <a:gdLst/>
              <a:ahLst/>
              <a:cxnLst/>
              <a:rect l="l" t="t" r="r" b="b"/>
              <a:pathLst>
                <a:path w="11981" h="11906" extrusionOk="0">
                  <a:moveTo>
                    <a:pt x="11880" y="1"/>
                  </a:moveTo>
                  <a:cubicBezTo>
                    <a:pt x="7945" y="3961"/>
                    <a:pt x="3960" y="7946"/>
                    <a:pt x="0" y="11905"/>
                  </a:cubicBezTo>
                  <a:cubicBezTo>
                    <a:pt x="376" y="11830"/>
                    <a:pt x="827" y="11855"/>
                    <a:pt x="1178" y="11504"/>
                  </a:cubicBezTo>
                  <a:cubicBezTo>
                    <a:pt x="4637" y="8021"/>
                    <a:pt x="8095" y="4562"/>
                    <a:pt x="11579" y="1078"/>
                  </a:cubicBezTo>
                  <a:cubicBezTo>
                    <a:pt x="11905" y="752"/>
                    <a:pt x="11980" y="427"/>
                    <a:pt x="11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3085975" y="2037000"/>
              <a:ext cx="251925" cy="251900"/>
            </a:xfrm>
            <a:custGeom>
              <a:avLst/>
              <a:gdLst/>
              <a:ahLst/>
              <a:cxnLst/>
              <a:rect l="l" t="t" r="r" b="b"/>
              <a:pathLst>
                <a:path w="10077" h="10076" extrusionOk="0">
                  <a:moveTo>
                    <a:pt x="10076" y="0"/>
                  </a:moveTo>
                  <a:cubicBezTo>
                    <a:pt x="9550" y="176"/>
                    <a:pt x="9099" y="201"/>
                    <a:pt x="8723" y="552"/>
                  </a:cubicBezTo>
                  <a:cubicBezTo>
                    <a:pt x="6016" y="3284"/>
                    <a:pt x="3284" y="6015"/>
                    <a:pt x="552" y="8747"/>
                  </a:cubicBezTo>
                  <a:cubicBezTo>
                    <a:pt x="176" y="9098"/>
                    <a:pt x="151" y="9599"/>
                    <a:pt x="1" y="10076"/>
                  </a:cubicBezTo>
                  <a:lnTo>
                    <a:pt x="1" y="10076"/>
                  </a:lnTo>
                  <a:cubicBezTo>
                    <a:pt x="3334" y="6717"/>
                    <a:pt x="6643" y="3409"/>
                    <a:pt x="10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3586625" y="2536375"/>
              <a:ext cx="180475" cy="182350"/>
            </a:xfrm>
            <a:custGeom>
              <a:avLst/>
              <a:gdLst/>
              <a:ahLst/>
              <a:cxnLst/>
              <a:rect l="l" t="t" r="r" b="b"/>
              <a:pathLst>
                <a:path w="7219" h="7294" extrusionOk="0">
                  <a:moveTo>
                    <a:pt x="7218" y="0"/>
                  </a:moveTo>
                  <a:cubicBezTo>
                    <a:pt x="7216" y="10"/>
                    <a:pt x="7214" y="19"/>
                    <a:pt x="7212" y="28"/>
                  </a:cubicBezTo>
                  <a:lnTo>
                    <a:pt x="7212" y="28"/>
                  </a:lnTo>
                  <a:cubicBezTo>
                    <a:pt x="7214" y="27"/>
                    <a:pt x="7216" y="26"/>
                    <a:pt x="7218" y="25"/>
                  </a:cubicBezTo>
                  <a:lnTo>
                    <a:pt x="7218" y="0"/>
                  </a:lnTo>
                  <a:close/>
                  <a:moveTo>
                    <a:pt x="7212" y="28"/>
                  </a:moveTo>
                  <a:lnTo>
                    <a:pt x="7212" y="28"/>
                  </a:lnTo>
                  <a:cubicBezTo>
                    <a:pt x="7164" y="53"/>
                    <a:pt x="7116" y="78"/>
                    <a:pt x="7068" y="126"/>
                  </a:cubicBezTo>
                  <a:cubicBezTo>
                    <a:pt x="4762" y="2431"/>
                    <a:pt x="2456" y="4737"/>
                    <a:pt x="150" y="7043"/>
                  </a:cubicBezTo>
                  <a:cubicBezTo>
                    <a:pt x="100" y="7093"/>
                    <a:pt x="0" y="7143"/>
                    <a:pt x="100" y="7294"/>
                  </a:cubicBezTo>
                  <a:cubicBezTo>
                    <a:pt x="677" y="7018"/>
                    <a:pt x="1278" y="6792"/>
                    <a:pt x="1755" y="6341"/>
                  </a:cubicBezTo>
                  <a:cubicBezTo>
                    <a:pt x="3258" y="4837"/>
                    <a:pt x="4787" y="3334"/>
                    <a:pt x="6266" y="1805"/>
                  </a:cubicBezTo>
                  <a:cubicBezTo>
                    <a:pt x="6736" y="1335"/>
                    <a:pt x="7059" y="719"/>
                    <a:pt x="7212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3163050" y="2115325"/>
              <a:ext cx="33875" cy="31975"/>
            </a:xfrm>
            <a:custGeom>
              <a:avLst/>
              <a:gdLst/>
              <a:ahLst/>
              <a:cxnLst/>
              <a:rect l="l" t="t" r="r" b="b"/>
              <a:pathLst>
                <a:path w="1355" h="1279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828" y="351"/>
                    <a:pt x="377" y="777"/>
                    <a:pt x="1" y="1278"/>
                  </a:cubicBezTo>
                  <a:cubicBezTo>
                    <a:pt x="627" y="1028"/>
                    <a:pt x="928" y="451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3159925" y="2147275"/>
              <a:ext cx="4400" cy="5650"/>
            </a:xfrm>
            <a:custGeom>
              <a:avLst/>
              <a:gdLst/>
              <a:ahLst/>
              <a:cxnLst/>
              <a:rect l="l" t="t" r="r" b="b"/>
              <a:pathLst>
                <a:path w="176" h="226" extrusionOk="0">
                  <a:moveTo>
                    <a:pt x="126" y="0"/>
                  </a:moveTo>
                  <a:lnTo>
                    <a:pt x="126" y="0"/>
                  </a:lnTo>
                  <a:cubicBezTo>
                    <a:pt x="76" y="76"/>
                    <a:pt x="25" y="151"/>
                    <a:pt x="0" y="226"/>
                  </a:cubicBezTo>
                  <a:cubicBezTo>
                    <a:pt x="25" y="151"/>
                    <a:pt x="176" y="151"/>
                    <a:pt x="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3767075" y="2535125"/>
              <a:ext cx="2525" cy="2200"/>
            </a:xfrm>
            <a:custGeom>
              <a:avLst/>
              <a:gdLst/>
              <a:ahLst/>
              <a:cxnLst/>
              <a:rect l="l" t="t" r="r" b="b"/>
              <a:pathLst>
                <a:path w="101" h="88" extrusionOk="0">
                  <a:moveTo>
                    <a:pt x="75" y="0"/>
                  </a:moveTo>
                  <a:cubicBezTo>
                    <a:pt x="54" y="22"/>
                    <a:pt x="32" y="44"/>
                    <a:pt x="10" y="66"/>
                  </a:cubicBezTo>
                  <a:lnTo>
                    <a:pt x="10" y="66"/>
                  </a:lnTo>
                  <a:cubicBezTo>
                    <a:pt x="6" y="61"/>
                    <a:pt x="3" y="56"/>
                    <a:pt x="0" y="50"/>
                  </a:cubicBezTo>
                  <a:lnTo>
                    <a:pt x="0" y="75"/>
                  </a:lnTo>
                  <a:cubicBezTo>
                    <a:pt x="3" y="72"/>
                    <a:pt x="7" y="69"/>
                    <a:pt x="10" y="66"/>
                  </a:cubicBezTo>
                  <a:lnTo>
                    <a:pt x="10" y="66"/>
                  </a:lnTo>
                  <a:cubicBezTo>
                    <a:pt x="21" y="81"/>
                    <a:pt x="35" y="88"/>
                    <a:pt x="47" y="88"/>
                  </a:cubicBezTo>
                  <a:cubicBezTo>
                    <a:pt x="63" y="88"/>
                    <a:pt x="75" y="75"/>
                    <a:pt x="75" y="50"/>
                  </a:cubicBezTo>
                  <a:cubicBezTo>
                    <a:pt x="100" y="25"/>
                    <a:pt x="75" y="25"/>
                    <a:pt x="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4"/>
          <p:cNvSpPr/>
          <p:nvPr/>
        </p:nvSpPr>
        <p:spPr>
          <a:xfrm>
            <a:off x="233300" y="243675"/>
            <a:ext cx="8683800" cy="4656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5" name="Google Shape;65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14"/>
          <p:cNvSpPr/>
          <p:nvPr/>
        </p:nvSpPr>
        <p:spPr>
          <a:xfrm rot="-3987907">
            <a:off x="7019921" y="4110721"/>
            <a:ext cx="2404480" cy="2003113"/>
          </a:xfrm>
          <a:custGeom>
            <a:avLst/>
            <a:gdLst/>
            <a:ahLst/>
            <a:cxnLst/>
            <a:rect l="l" t="t" r="r" b="b"/>
            <a:pathLst>
              <a:path w="96181" h="80126" extrusionOk="0">
                <a:moveTo>
                  <a:pt x="58873" y="31765"/>
                </a:moveTo>
                <a:cubicBezTo>
                  <a:pt x="55741" y="26706"/>
                  <a:pt x="53622" y="18997"/>
                  <a:pt x="49912" y="14131"/>
                </a:cubicBezTo>
                <a:cubicBezTo>
                  <a:pt x="46202" y="9265"/>
                  <a:pt x="42202" y="4832"/>
                  <a:pt x="36613" y="2567"/>
                </a:cubicBezTo>
                <a:cubicBezTo>
                  <a:pt x="31024" y="303"/>
                  <a:pt x="21965" y="-709"/>
                  <a:pt x="16376" y="544"/>
                </a:cubicBezTo>
                <a:cubicBezTo>
                  <a:pt x="10787" y="1797"/>
                  <a:pt x="5728" y="5747"/>
                  <a:pt x="3078" y="10083"/>
                </a:cubicBezTo>
                <a:cubicBezTo>
                  <a:pt x="428" y="14419"/>
                  <a:pt x="-727" y="21069"/>
                  <a:pt x="477" y="26562"/>
                </a:cubicBezTo>
                <a:cubicBezTo>
                  <a:pt x="1682" y="32055"/>
                  <a:pt x="4620" y="38559"/>
                  <a:pt x="10305" y="43040"/>
                </a:cubicBezTo>
                <a:cubicBezTo>
                  <a:pt x="15991" y="47521"/>
                  <a:pt x="28712" y="50749"/>
                  <a:pt x="34590" y="53447"/>
                </a:cubicBezTo>
                <a:cubicBezTo>
                  <a:pt x="40468" y="56145"/>
                  <a:pt x="42010" y="56001"/>
                  <a:pt x="45575" y="59229"/>
                </a:cubicBezTo>
                <a:cubicBezTo>
                  <a:pt x="49140" y="62457"/>
                  <a:pt x="52561" y="69588"/>
                  <a:pt x="55982" y="72816"/>
                </a:cubicBezTo>
                <a:cubicBezTo>
                  <a:pt x="59403" y="76044"/>
                  <a:pt x="62039" y="77446"/>
                  <a:pt x="66101" y="78599"/>
                </a:cubicBezTo>
                <a:cubicBezTo>
                  <a:pt x="70163" y="79752"/>
                  <a:pt x="75883" y="80684"/>
                  <a:pt x="80356" y="79735"/>
                </a:cubicBezTo>
                <a:cubicBezTo>
                  <a:pt x="84829" y="78786"/>
                  <a:pt x="90361" y="76440"/>
                  <a:pt x="92937" y="72905"/>
                </a:cubicBezTo>
                <a:cubicBezTo>
                  <a:pt x="95513" y="69371"/>
                  <a:pt x="96890" y="62901"/>
                  <a:pt x="95812" y="58528"/>
                </a:cubicBezTo>
                <a:cubicBezTo>
                  <a:pt x="94734" y="54155"/>
                  <a:pt x="90985" y="49008"/>
                  <a:pt x="86467" y="46667"/>
                </a:cubicBezTo>
                <a:cubicBezTo>
                  <a:pt x="81949" y="44327"/>
                  <a:pt x="73301" y="46969"/>
                  <a:pt x="68702" y="44485"/>
                </a:cubicBezTo>
                <a:cubicBezTo>
                  <a:pt x="64103" y="42001"/>
                  <a:pt x="62005" y="36824"/>
                  <a:pt x="58873" y="317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76200" dir="14940000" algn="bl" rotWithShape="0">
              <a:schemeClr val="accent1">
                <a:alpha val="14000"/>
              </a:schemeClr>
            </a:outerShdw>
          </a:effectLst>
        </p:spPr>
      </p:sp>
      <p:grpSp>
        <p:nvGrpSpPr>
          <p:cNvPr id="657" name="Google Shape;657;p14"/>
          <p:cNvGrpSpPr/>
          <p:nvPr/>
        </p:nvGrpSpPr>
        <p:grpSpPr>
          <a:xfrm>
            <a:off x="8195391" y="384750"/>
            <a:ext cx="580637" cy="4600703"/>
            <a:chOff x="8195391" y="384750"/>
            <a:chExt cx="580637" cy="4600703"/>
          </a:xfrm>
        </p:grpSpPr>
        <p:sp>
          <p:nvSpPr>
            <p:cNvPr id="658" name="Google Shape;658;p14"/>
            <p:cNvSpPr/>
            <p:nvPr/>
          </p:nvSpPr>
          <p:spPr>
            <a:xfrm rot="-5400000">
              <a:off x="8621968" y="4831393"/>
              <a:ext cx="153303" cy="154817"/>
            </a:xfrm>
            <a:custGeom>
              <a:avLst/>
              <a:gdLst/>
              <a:ahLst/>
              <a:cxnLst/>
              <a:rect l="l" t="t" r="r" b="b"/>
              <a:pathLst>
                <a:path w="2533" h="2558" extrusionOk="0">
                  <a:moveTo>
                    <a:pt x="1254" y="427"/>
                  </a:moveTo>
                  <a:cubicBezTo>
                    <a:pt x="1730" y="427"/>
                    <a:pt x="2106" y="803"/>
                    <a:pt x="2106" y="1279"/>
                  </a:cubicBezTo>
                  <a:cubicBezTo>
                    <a:pt x="2106" y="1755"/>
                    <a:pt x="1730" y="2131"/>
                    <a:pt x="1254" y="2131"/>
                  </a:cubicBezTo>
                  <a:cubicBezTo>
                    <a:pt x="803" y="2131"/>
                    <a:pt x="402" y="1755"/>
                    <a:pt x="402" y="1279"/>
                  </a:cubicBezTo>
                  <a:cubicBezTo>
                    <a:pt x="402" y="803"/>
                    <a:pt x="803" y="427"/>
                    <a:pt x="1254" y="427"/>
                  </a:cubicBezTo>
                  <a:close/>
                  <a:moveTo>
                    <a:pt x="1254" y="1"/>
                  </a:moveTo>
                  <a:cubicBezTo>
                    <a:pt x="552" y="1"/>
                    <a:pt x="1" y="577"/>
                    <a:pt x="1" y="1279"/>
                  </a:cubicBezTo>
                  <a:cubicBezTo>
                    <a:pt x="1" y="1981"/>
                    <a:pt x="552" y="2557"/>
                    <a:pt x="1254" y="2557"/>
                  </a:cubicBezTo>
                  <a:cubicBezTo>
                    <a:pt x="1956" y="2557"/>
                    <a:pt x="2532" y="1981"/>
                    <a:pt x="2532" y="1279"/>
                  </a:cubicBezTo>
                  <a:cubicBezTo>
                    <a:pt x="2532" y="577"/>
                    <a:pt x="1956" y="1"/>
                    <a:pt x="1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 rot="-5400000">
              <a:off x="8194635" y="385507"/>
              <a:ext cx="154756" cy="153243"/>
            </a:xfrm>
            <a:custGeom>
              <a:avLst/>
              <a:gdLst/>
              <a:ahLst/>
              <a:cxnLst/>
              <a:rect l="l" t="t" r="r" b="b"/>
              <a:pathLst>
                <a:path w="2557" h="2532" extrusionOk="0">
                  <a:moveTo>
                    <a:pt x="1278" y="427"/>
                  </a:moveTo>
                  <a:cubicBezTo>
                    <a:pt x="1755" y="427"/>
                    <a:pt x="2131" y="803"/>
                    <a:pt x="2131" y="1279"/>
                  </a:cubicBezTo>
                  <a:cubicBezTo>
                    <a:pt x="2131" y="1730"/>
                    <a:pt x="1755" y="2131"/>
                    <a:pt x="1278" y="2131"/>
                  </a:cubicBezTo>
                  <a:cubicBezTo>
                    <a:pt x="802" y="2131"/>
                    <a:pt x="426" y="1730"/>
                    <a:pt x="426" y="1279"/>
                  </a:cubicBezTo>
                  <a:cubicBezTo>
                    <a:pt x="426" y="803"/>
                    <a:pt x="802" y="427"/>
                    <a:pt x="1278" y="427"/>
                  </a:cubicBezTo>
                  <a:close/>
                  <a:moveTo>
                    <a:pt x="1278" y="1"/>
                  </a:moveTo>
                  <a:cubicBezTo>
                    <a:pt x="577" y="1"/>
                    <a:pt x="0" y="577"/>
                    <a:pt x="0" y="1279"/>
                  </a:cubicBezTo>
                  <a:cubicBezTo>
                    <a:pt x="0" y="1981"/>
                    <a:pt x="577" y="2532"/>
                    <a:pt x="1278" y="2532"/>
                  </a:cubicBezTo>
                  <a:cubicBezTo>
                    <a:pt x="1980" y="2532"/>
                    <a:pt x="2557" y="1981"/>
                    <a:pt x="2557" y="1279"/>
                  </a:cubicBezTo>
                  <a:cubicBezTo>
                    <a:pt x="2557" y="577"/>
                    <a:pt x="1980" y="1"/>
                    <a:pt x="1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14"/>
          <p:cNvGrpSpPr/>
          <p:nvPr/>
        </p:nvGrpSpPr>
        <p:grpSpPr>
          <a:xfrm>
            <a:off x="-407740" y="243680"/>
            <a:ext cx="937356" cy="933033"/>
            <a:chOff x="1987600" y="527750"/>
            <a:chExt cx="867200" cy="863200"/>
          </a:xfrm>
        </p:grpSpPr>
        <p:sp>
          <p:nvSpPr>
            <p:cNvPr id="661" name="Google Shape;661;p14"/>
            <p:cNvSpPr/>
            <p:nvPr/>
          </p:nvSpPr>
          <p:spPr>
            <a:xfrm>
              <a:off x="1987600" y="973075"/>
              <a:ext cx="867100" cy="17025"/>
            </a:xfrm>
            <a:custGeom>
              <a:avLst/>
              <a:gdLst/>
              <a:ahLst/>
              <a:cxnLst/>
              <a:rect l="l" t="t" r="r" b="b"/>
              <a:pathLst>
                <a:path w="34684" h="681" extrusionOk="0">
                  <a:moveTo>
                    <a:pt x="527" y="1"/>
                  </a:moveTo>
                  <a:cubicBezTo>
                    <a:pt x="126" y="1"/>
                    <a:pt x="1" y="151"/>
                    <a:pt x="101" y="502"/>
                  </a:cubicBezTo>
                  <a:cubicBezTo>
                    <a:pt x="141" y="646"/>
                    <a:pt x="235" y="681"/>
                    <a:pt x="337" y="681"/>
                  </a:cubicBezTo>
                  <a:cubicBezTo>
                    <a:pt x="431" y="681"/>
                    <a:pt x="531" y="652"/>
                    <a:pt x="602" y="652"/>
                  </a:cubicBezTo>
                  <a:lnTo>
                    <a:pt x="34337" y="652"/>
                  </a:lnTo>
                  <a:cubicBezTo>
                    <a:pt x="34358" y="655"/>
                    <a:pt x="34379" y="657"/>
                    <a:pt x="34397" y="657"/>
                  </a:cubicBezTo>
                  <a:cubicBezTo>
                    <a:pt x="34530" y="657"/>
                    <a:pt x="34591" y="577"/>
                    <a:pt x="34613" y="402"/>
                  </a:cubicBezTo>
                  <a:cubicBezTo>
                    <a:pt x="34683" y="67"/>
                    <a:pt x="34555" y="17"/>
                    <a:pt x="34377" y="17"/>
                  </a:cubicBezTo>
                  <a:cubicBezTo>
                    <a:pt x="34302" y="17"/>
                    <a:pt x="34218" y="26"/>
                    <a:pt x="34136" y="26"/>
                  </a:cubicBezTo>
                  <a:lnTo>
                    <a:pt x="13460" y="26"/>
                  </a:lnTo>
                  <a:cubicBezTo>
                    <a:pt x="9149" y="26"/>
                    <a:pt x="4838" y="26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1988575" y="928825"/>
              <a:ext cx="866225" cy="16200"/>
            </a:xfrm>
            <a:custGeom>
              <a:avLst/>
              <a:gdLst/>
              <a:ahLst/>
              <a:cxnLst/>
              <a:rect l="l" t="t" r="r" b="b"/>
              <a:pathLst>
                <a:path w="34649" h="648" extrusionOk="0">
                  <a:moveTo>
                    <a:pt x="34339" y="0"/>
                  </a:moveTo>
                  <a:cubicBezTo>
                    <a:pt x="34238" y="0"/>
                    <a:pt x="34126" y="41"/>
                    <a:pt x="34047" y="41"/>
                  </a:cubicBezTo>
                  <a:lnTo>
                    <a:pt x="614" y="41"/>
                  </a:lnTo>
                  <a:cubicBezTo>
                    <a:pt x="513" y="41"/>
                    <a:pt x="413" y="41"/>
                    <a:pt x="313" y="16"/>
                  </a:cubicBezTo>
                  <a:cubicBezTo>
                    <a:pt x="112" y="16"/>
                    <a:pt x="62" y="117"/>
                    <a:pt x="37" y="292"/>
                  </a:cubicBezTo>
                  <a:cubicBezTo>
                    <a:pt x="0" y="607"/>
                    <a:pt x="141" y="648"/>
                    <a:pt x="318" y="648"/>
                  </a:cubicBezTo>
                  <a:cubicBezTo>
                    <a:pt x="381" y="648"/>
                    <a:pt x="448" y="643"/>
                    <a:pt x="513" y="643"/>
                  </a:cubicBezTo>
                  <a:lnTo>
                    <a:pt x="34148" y="643"/>
                  </a:lnTo>
                  <a:cubicBezTo>
                    <a:pt x="34549" y="643"/>
                    <a:pt x="34649" y="518"/>
                    <a:pt x="34549" y="167"/>
                  </a:cubicBezTo>
                  <a:cubicBezTo>
                    <a:pt x="34513" y="35"/>
                    <a:pt x="34431" y="0"/>
                    <a:pt x="34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1990750" y="1017175"/>
              <a:ext cx="858425" cy="16625"/>
            </a:xfrm>
            <a:custGeom>
              <a:avLst/>
              <a:gdLst/>
              <a:ahLst/>
              <a:cxnLst/>
              <a:rect l="l" t="t" r="r" b="b"/>
              <a:pathLst>
                <a:path w="34337" h="665" extrusionOk="0">
                  <a:moveTo>
                    <a:pt x="34132" y="0"/>
                  </a:moveTo>
                  <a:cubicBezTo>
                    <a:pt x="34034" y="0"/>
                    <a:pt x="33920" y="41"/>
                    <a:pt x="33835" y="41"/>
                  </a:cubicBezTo>
                  <a:lnTo>
                    <a:pt x="527" y="41"/>
                  </a:lnTo>
                  <a:cubicBezTo>
                    <a:pt x="100" y="41"/>
                    <a:pt x="0" y="166"/>
                    <a:pt x="176" y="517"/>
                  </a:cubicBezTo>
                  <a:cubicBezTo>
                    <a:pt x="229" y="637"/>
                    <a:pt x="303" y="665"/>
                    <a:pt x="383" y="665"/>
                  </a:cubicBezTo>
                  <a:cubicBezTo>
                    <a:pt x="455" y="665"/>
                    <a:pt x="531" y="643"/>
                    <a:pt x="602" y="643"/>
                  </a:cubicBezTo>
                  <a:lnTo>
                    <a:pt x="33810" y="643"/>
                  </a:lnTo>
                  <a:cubicBezTo>
                    <a:pt x="34136" y="643"/>
                    <a:pt x="34336" y="593"/>
                    <a:pt x="34336" y="242"/>
                  </a:cubicBezTo>
                  <a:cubicBezTo>
                    <a:pt x="34323" y="47"/>
                    <a:pt x="34237" y="0"/>
                    <a:pt x="34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1991700" y="884100"/>
              <a:ext cx="858100" cy="16175"/>
            </a:xfrm>
            <a:custGeom>
              <a:avLst/>
              <a:gdLst/>
              <a:ahLst/>
              <a:cxnLst/>
              <a:rect l="l" t="t" r="r" b="b"/>
              <a:pathLst>
                <a:path w="34324" h="647" extrusionOk="0">
                  <a:moveTo>
                    <a:pt x="33982" y="1"/>
                  </a:moveTo>
                  <a:cubicBezTo>
                    <a:pt x="33891" y="1"/>
                    <a:pt x="33797" y="26"/>
                    <a:pt x="33722" y="26"/>
                  </a:cubicBezTo>
                  <a:lnTo>
                    <a:pt x="338" y="26"/>
                  </a:lnTo>
                  <a:cubicBezTo>
                    <a:pt x="322" y="23"/>
                    <a:pt x="308" y="22"/>
                    <a:pt x="295" y="22"/>
                  </a:cubicBezTo>
                  <a:cubicBezTo>
                    <a:pt x="182" y="22"/>
                    <a:pt x="157" y="114"/>
                    <a:pt x="113" y="226"/>
                  </a:cubicBezTo>
                  <a:cubicBezTo>
                    <a:pt x="0" y="608"/>
                    <a:pt x="189" y="628"/>
                    <a:pt x="446" y="628"/>
                  </a:cubicBezTo>
                  <a:cubicBezTo>
                    <a:pt x="476" y="628"/>
                    <a:pt x="507" y="627"/>
                    <a:pt x="539" y="627"/>
                  </a:cubicBezTo>
                  <a:lnTo>
                    <a:pt x="33847" y="627"/>
                  </a:lnTo>
                  <a:cubicBezTo>
                    <a:pt x="33922" y="627"/>
                    <a:pt x="34010" y="646"/>
                    <a:pt x="34088" y="646"/>
                  </a:cubicBezTo>
                  <a:cubicBezTo>
                    <a:pt x="34167" y="646"/>
                    <a:pt x="34236" y="627"/>
                    <a:pt x="34273" y="552"/>
                  </a:cubicBezTo>
                  <a:cubicBezTo>
                    <a:pt x="34323" y="427"/>
                    <a:pt x="34273" y="251"/>
                    <a:pt x="34223" y="126"/>
                  </a:cubicBezTo>
                  <a:cubicBezTo>
                    <a:pt x="34160" y="26"/>
                    <a:pt x="34073" y="1"/>
                    <a:pt x="33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002650" y="1061975"/>
              <a:ext cx="837750" cy="16800"/>
            </a:xfrm>
            <a:custGeom>
              <a:avLst/>
              <a:gdLst/>
              <a:ahLst/>
              <a:cxnLst/>
              <a:rect l="l" t="t" r="r" b="b"/>
              <a:pathLst>
                <a:path w="33510" h="672" extrusionOk="0">
                  <a:moveTo>
                    <a:pt x="33291" y="0"/>
                  </a:moveTo>
                  <a:cubicBezTo>
                    <a:pt x="33185" y="0"/>
                    <a:pt x="33061" y="54"/>
                    <a:pt x="32983" y="54"/>
                  </a:cubicBezTo>
                  <a:lnTo>
                    <a:pt x="426" y="54"/>
                  </a:lnTo>
                  <a:cubicBezTo>
                    <a:pt x="346" y="54"/>
                    <a:pt x="252" y="25"/>
                    <a:pt x="173" y="25"/>
                  </a:cubicBezTo>
                  <a:cubicBezTo>
                    <a:pt x="105" y="25"/>
                    <a:pt x="49" y="47"/>
                    <a:pt x="25" y="129"/>
                  </a:cubicBezTo>
                  <a:cubicBezTo>
                    <a:pt x="0" y="254"/>
                    <a:pt x="51" y="455"/>
                    <a:pt x="126" y="555"/>
                  </a:cubicBezTo>
                  <a:cubicBezTo>
                    <a:pt x="180" y="649"/>
                    <a:pt x="263" y="671"/>
                    <a:pt x="351" y="671"/>
                  </a:cubicBezTo>
                  <a:cubicBezTo>
                    <a:pt x="427" y="671"/>
                    <a:pt x="507" y="655"/>
                    <a:pt x="577" y="655"/>
                  </a:cubicBezTo>
                  <a:lnTo>
                    <a:pt x="32933" y="655"/>
                  </a:lnTo>
                  <a:cubicBezTo>
                    <a:pt x="33259" y="655"/>
                    <a:pt x="33509" y="605"/>
                    <a:pt x="33484" y="229"/>
                  </a:cubicBezTo>
                  <a:cubicBezTo>
                    <a:pt x="33472" y="47"/>
                    <a:pt x="33390" y="0"/>
                    <a:pt x="33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003275" y="839375"/>
              <a:ext cx="837125" cy="16550"/>
            </a:xfrm>
            <a:custGeom>
              <a:avLst/>
              <a:gdLst/>
              <a:ahLst/>
              <a:cxnLst/>
              <a:rect l="l" t="t" r="r" b="b"/>
              <a:pathLst>
                <a:path w="33485" h="662" extrusionOk="0">
                  <a:moveTo>
                    <a:pt x="33178" y="1"/>
                  </a:moveTo>
                  <a:cubicBezTo>
                    <a:pt x="33093" y="1"/>
                    <a:pt x="32999" y="35"/>
                    <a:pt x="32933" y="35"/>
                  </a:cubicBezTo>
                  <a:cubicBezTo>
                    <a:pt x="22131" y="10"/>
                    <a:pt x="11329" y="10"/>
                    <a:pt x="527" y="10"/>
                  </a:cubicBezTo>
                  <a:cubicBezTo>
                    <a:pt x="176" y="10"/>
                    <a:pt x="0" y="111"/>
                    <a:pt x="0" y="411"/>
                  </a:cubicBezTo>
                  <a:cubicBezTo>
                    <a:pt x="0" y="612"/>
                    <a:pt x="82" y="662"/>
                    <a:pt x="182" y="662"/>
                  </a:cubicBezTo>
                  <a:cubicBezTo>
                    <a:pt x="282" y="662"/>
                    <a:pt x="401" y="612"/>
                    <a:pt x="477" y="612"/>
                  </a:cubicBezTo>
                  <a:cubicBezTo>
                    <a:pt x="2281" y="620"/>
                    <a:pt x="4083" y="623"/>
                    <a:pt x="5884" y="623"/>
                  </a:cubicBezTo>
                  <a:cubicBezTo>
                    <a:pt x="9485" y="623"/>
                    <a:pt x="13083" y="612"/>
                    <a:pt x="16692" y="612"/>
                  </a:cubicBezTo>
                  <a:lnTo>
                    <a:pt x="33033" y="612"/>
                  </a:lnTo>
                  <a:cubicBezTo>
                    <a:pt x="33102" y="612"/>
                    <a:pt x="33200" y="634"/>
                    <a:pt x="33283" y="634"/>
                  </a:cubicBezTo>
                  <a:cubicBezTo>
                    <a:pt x="33352" y="634"/>
                    <a:pt x="33411" y="619"/>
                    <a:pt x="33434" y="562"/>
                  </a:cubicBezTo>
                  <a:cubicBezTo>
                    <a:pt x="33484" y="461"/>
                    <a:pt x="33409" y="261"/>
                    <a:pt x="33359" y="136"/>
                  </a:cubicBezTo>
                  <a:cubicBezTo>
                    <a:pt x="33323" y="29"/>
                    <a:pt x="33254" y="1"/>
                    <a:pt x="33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062175" y="705525"/>
              <a:ext cx="718075" cy="15075"/>
            </a:xfrm>
            <a:custGeom>
              <a:avLst/>
              <a:gdLst/>
              <a:ahLst/>
              <a:cxnLst/>
              <a:rect l="l" t="t" r="r" b="b"/>
              <a:pathLst>
                <a:path w="28723" h="603" extrusionOk="0">
                  <a:moveTo>
                    <a:pt x="903" y="1"/>
                  </a:moveTo>
                  <a:cubicBezTo>
                    <a:pt x="451" y="1"/>
                    <a:pt x="176" y="126"/>
                    <a:pt x="0" y="602"/>
                  </a:cubicBezTo>
                  <a:lnTo>
                    <a:pt x="28722" y="602"/>
                  </a:lnTo>
                  <a:cubicBezTo>
                    <a:pt x="28572" y="126"/>
                    <a:pt x="28296" y="1"/>
                    <a:pt x="27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016425" y="1107800"/>
              <a:ext cx="809550" cy="15675"/>
            </a:xfrm>
            <a:custGeom>
              <a:avLst/>
              <a:gdLst/>
              <a:ahLst/>
              <a:cxnLst/>
              <a:rect l="l" t="t" r="r" b="b"/>
              <a:pathLst>
                <a:path w="32382" h="627" extrusionOk="0">
                  <a:moveTo>
                    <a:pt x="1" y="0"/>
                  </a:moveTo>
                  <a:cubicBezTo>
                    <a:pt x="26" y="476"/>
                    <a:pt x="226" y="627"/>
                    <a:pt x="677" y="627"/>
                  </a:cubicBezTo>
                  <a:cubicBezTo>
                    <a:pt x="5853" y="614"/>
                    <a:pt x="11028" y="608"/>
                    <a:pt x="16204" y="608"/>
                  </a:cubicBezTo>
                  <a:cubicBezTo>
                    <a:pt x="21379" y="608"/>
                    <a:pt x="26555" y="614"/>
                    <a:pt x="31730" y="627"/>
                  </a:cubicBezTo>
                  <a:cubicBezTo>
                    <a:pt x="32206" y="627"/>
                    <a:pt x="32382" y="451"/>
                    <a:pt x="32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017050" y="795125"/>
              <a:ext cx="808925" cy="16250"/>
            </a:xfrm>
            <a:custGeom>
              <a:avLst/>
              <a:gdLst/>
              <a:ahLst/>
              <a:cxnLst/>
              <a:rect l="l" t="t" r="r" b="b"/>
              <a:pathLst>
                <a:path w="32357" h="650" extrusionOk="0">
                  <a:moveTo>
                    <a:pt x="627" y="1"/>
                  </a:moveTo>
                  <a:cubicBezTo>
                    <a:pt x="277" y="1"/>
                    <a:pt x="1" y="101"/>
                    <a:pt x="26" y="452"/>
                  </a:cubicBezTo>
                  <a:cubicBezTo>
                    <a:pt x="38" y="609"/>
                    <a:pt x="126" y="649"/>
                    <a:pt x="236" y="649"/>
                  </a:cubicBezTo>
                  <a:cubicBezTo>
                    <a:pt x="354" y="649"/>
                    <a:pt x="498" y="602"/>
                    <a:pt x="602" y="602"/>
                  </a:cubicBezTo>
                  <a:lnTo>
                    <a:pt x="32357" y="602"/>
                  </a:lnTo>
                  <a:cubicBezTo>
                    <a:pt x="32332" y="151"/>
                    <a:pt x="32156" y="1"/>
                    <a:pt x="31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035850" y="1152900"/>
              <a:ext cx="770700" cy="15075"/>
            </a:xfrm>
            <a:custGeom>
              <a:avLst/>
              <a:gdLst/>
              <a:ahLst/>
              <a:cxnLst/>
              <a:rect l="l" t="t" r="r" b="b"/>
              <a:pathLst>
                <a:path w="30828" h="603" extrusionOk="0">
                  <a:moveTo>
                    <a:pt x="1" y="1"/>
                  </a:moveTo>
                  <a:cubicBezTo>
                    <a:pt x="101" y="452"/>
                    <a:pt x="301" y="602"/>
                    <a:pt x="753" y="602"/>
                  </a:cubicBezTo>
                  <a:cubicBezTo>
                    <a:pt x="5640" y="590"/>
                    <a:pt x="10527" y="583"/>
                    <a:pt x="15417" y="583"/>
                  </a:cubicBezTo>
                  <a:cubicBezTo>
                    <a:pt x="20308" y="583"/>
                    <a:pt x="25201" y="590"/>
                    <a:pt x="30101" y="602"/>
                  </a:cubicBezTo>
                  <a:cubicBezTo>
                    <a:pt x="30552" y="602"/>
                    <a:pt x="30778" y="452"/>
                    <a:pt x="30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036475" y="750025"/>
              <a:ext cx="770075" cy="14425"/>
            </a:xfrm>
            <a:custGeom>
              <a:avLst/>
              <a:gdLst/>
              <a:ahLst/>
              <a:cxnLst/>
              <a:rect l="l" t="t" r="r" b="b"/>
              <a:pathLst>
                <a:path w="30803" h="577" extrusionOk="0">
                  <a:moveTo>
                    <a:pt x="753" y="0"/>
                  </a:moveTo>
                  <a:cubicBezTo>
                    <a:pt x="276" y="0"/>
                    <a:pt x="101" y="176"/>
                    <a:pt x="1" y="577"/>
                  </a:cubicBezTo>
                  <a:lnTo>
                    <a:pt x="30803" y="577"/>
                  </a:lnTo>
                  <a:cubicBezTo>
                    <a:pt x="30703" y="126"/>
                    <a:pt x="30452" y="0"/>
                    <a:pt x="300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095375" y="1241875"/>
              <a:ext cx="650400" cy="15700"/>
            </a:xfrm>
            <a:custGeom>
              <a:avLst/>
              <a:gdLst/>
              <a:ahLst/>
              <a:cxnLst/>
              <a:rect l="l" t="t" r="r" b="b"/>
              <a:pathLst>
                <a:path w="26016" h="628" extrusionOk="0">
                  <a:moveTo>
                    <a:pt x="1" y="1"/>
                  </a:moveTo>
                  <a:cubicBezTo>
                    <a:pt x="226" y="427"/>
                    <a:pt x="477" y="627"/>
                    <a:pt x="953" y="627"/>
                  </a:cubicBezTo>
                  <a:cubicBezTo>
                    <a:pt x="3643" y="619"/>
                    <a:pt x="6333" y="616"/>
                    <a:pt x="9022" y="616"/>
                  </a:cubicBezTo>
                  <a:cubicBezTo>
                    <a:pt x="14401" y="616"/>
                    <a:pt x="19775" y="627"/>
                    <a:pt x="25139" y="627"/>
                  </a:cubicBezTo>
                  <a:cubicBezTo>
                    <a:pt x="25665" y="627"/>
                    <a:pt x="25765" y="552"/>
                    <a:pt x="26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062175" y="1198025"/>
              <a:ext cx="718075" cy="15050"/>
            </a:xfrm>
            <a:custGeom>
              <a:avLst/>
              <a:gdLst/>
              <a:ahLst/>
              <a:cxnLst/>
              <a:rect l="l" t="t" r="r" b="b"/>
              <a:pathLst>
                <a:path w="28723" h="602" extrusionOk="0">
                  <a:moveTo>
                    <a:pt x="0" y="0"/>
                  </a:moveTo>
                  <a:cubicBezTo>
                    <a:pt x="151" y="401"/>
                    <a:pt x="351" y="602"/>
                    <a:pt x="777" y="602"/>
                  </a:cubicBezTo>
                  <a:cubicBezTo>
                    <a:pt x="5301" y="589"/>
                    <a:pt x="9831" y="583"/>
                    <a:pt x="14361" y="583"/>
                  </a:cubicBezTo>
                  <a:cubicBezTo>
                    <a:pt x="18891" y="583"/>
                    <a:pt x="23422" y="589"/>
                    <a:pt x="27945" y="602"/>
                  </a:cubicBezTo>
                  <a:cubicBezTo>
                    <a:pt x="28396" y="602"/>
                    <a:pt x="28597" y="401"/>
                    <a:pt x="28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096625" y="661050"/>
              <a:ext cx="649775" cy="15050"/>
            </a:xfrm>
            <a:custGeom>
              <a:avLst/>
              <a:gdLst/>
              <a:ahLst/>
              <a:cxnLst/>
              <a:rect l="l" t="t" r="r" b="b"/>
              <a:pathLst>
                <a:path w="25991" h="602" extrusionOk="0">
                  <a:moveTo>
                    <a:pt x="953" y="0"/>
                  </a:moveTo>
                  <a:cubicBezTo>
                    <a:pt x="477" y="0"/>
                    <a:pt x="226" y="201"/>
                    <a:pt x="1" y="602"/>
                  </a:cubicBezTo>
                  <a:lnTo>
                    <a:pt x="25991" y="602"/>
                  </a:lnTo>
                  <a:cubicBezTo>
                    <a:pt x="25740" y="126"/>
                    <a:pt x="25440" y="0"/>
                    <a:pt x="24963" y="0"/>
                  </a:cubicBezTo>
                  <a:cubicBezTo>
                    <a:pt x="20953" y="13"/>
                    <a:pt x="16950" y="19"/>
                    <a:pt x="12949" y="19"/>
                  </a:cubicBezTo>
                  <a:cubicBezTo>
                    <a:pt x="8948" y="19"/>
                    <a:pt x="4951" y="13"/>
                    <a:pt x="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2140500" y="1287000"/>
              <a:ext cx="561425" cy="14425"/>
            </a:xfrm>
            <a:custGeom>
              <a:avLst/>
              <a:gdLst/>
              <a:ahLst/>
              <a:cxnLst/>
              <a:rect l="l" t="t" r="r" b="b"/>
              <a:pathLst>
                <a:path w="22457" h="577" extrusionOk="0">
                  <a:moveTo>
                    <a:pt x="0" y="0"/>
                  </a:moveTo>
                  <a:cubicBezTo>
                    <a:pt x="351" y="401"/>
                    <a:pt x="677" y="577"/>
                    <a:pt x="1203" y="577"/>
                  </a:cubicBezTo>
                  <a:cubicBezTo>
                    <a:pt x="4549" y="564"/>
                    <a:pt x="7895" y="558"/>
                    <a:pt x="11241" y="558"/>
                  </a:cubicBezTo>
                  <a:cubicBezTo>
                    <a:pt x="14587" y="558"/>
                    <a:pt x="17933" y="564"/>
                    <a:pt x="21279" y="577"/>
                  </a:cubicBezTo>
                  <a:cubicBezTo>
                    <a:pt x="21780" y="577"/>
                    <a:pt x="22131" y="401"/>
                    <a:pt x="22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141750" y="615925"/>
              <a:ext cx="559550" cy="15075"/>
            </a:xfrm>
            <a:custGeom>
              <a:avLst/>
              <a:gdLst/>
              <a:ahLst/>
              <a:cxnLst/>
              <a:rect l="l" t="t" r="r" b="b"/>
              <a:pathLst>
                <a:path w="22382" h="603" extrusionOk="0">
                  <a:moveTo>
                    <a:pt x="1178" y="1"/>
                  </a:moveTo>
                  <a:cubicBezTo>
                    <a:pt x="652" y="1"/>
                    <a:pt x="351" y="226"/>
                    <a:pt x="0" y="602"/>
                  </a:cubicBezTo>
                  <a:lnTo>
                    <a:pt x="22381" y="602"/>
                  </a:lnTo>
                  <a:cubicBezTo>
                    <a:pt x="22031" y="251"/>
                    <a:pt x="21730" y="1"/>
                    <a:pt x="21254" y="1"/>
                  </a:cubicBezTo>
                  <a:cubicBezTo>
                    <a:pt x="17908" y="13"/>
                    <a:pt x="14562" y="20"/>
                    <a:pt x="11216" y="20"/>
                  </a:cubicBezTo>
                  <a:cubicBezTo>
                    <a:pt x="7870" y="20"/>
                    <a:pt x="4524" y="13"/>
                    <a:pt x="1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2203150" y="1332100"/>
              <a:ext cx="436750" cy="14450"/>
            </a:xfrm>
            <a:custGeom>
              <a:avLst/>
              <a:gdLst/>
              <a:ahLst/>
              <a:cxnLst/>
              <a:rect l="l" t="t" r="r" b="b"/>
              <a:pathLst>
                <a:path w="17470" h="578" extrusionOk="0">
                  <a:moveTo>
                    <a:pt x="0" y="1"/>
                  </a:moveTo>
                  <a:cubicBezTo>
                    <a:pt x="502" y="326"/>
                    <a:pt x="928" y="577"/>
                    <a:pt x="1479" y="577"/>
                  </a:cubicBezTo>
                  <a:cubicBezTo>
                    <a:pt x="3898" y="565"/>
                    <a:pt x="6316" y="558"/>
                    <a:pt x="8735" y="558"/>
                  </a:cubicBezTo>
                  <a:cubicBezTo>
                    <a:pt x="11153" y="558"/>
                    <a:pt x="13572" y="565"/>
                    <a:pt x="15991" y="577"/>
                  </a:cubicBezTo>
                  <a:cubicBezTo>
                    <a:pt x="16542" y="577"/>
                    <a:pt x="16968" y="326"/>
                    <a:pt x="174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206900" y="571450"/>
              <a:ext cx="431750" cy="15050"/>
            </a:xfrm>
            <a:custGeom>
              <a:avLst/>
              <a:gdLst/>
              <a:ahLst/>
              <a:cxnLst/>
              <a:rect l="l" t="t" r="r" b="b"/>
              <a:pathLst>
                <a:path w="17270" h="602" extrusionOk="0">
                  <a:moveTo>
                    <a:pt x="1304" y="0"/>
                  </a:moveTo>
                  <a:cubicBezTo>
                    <a:pt x="753" y="0"/>
                    <a:pt x="402" y="326"/>
                    <a:pt x="1" y="602"/>
                  </a:cubicBezTo>
                  <a:lnTo>
                    <a:pt x="17269" y="602"/>
                  </a:lnTo>
                  <a:cubicBezTo>
                    <a:pt x="16668" y="176"/>
                    <a:pt x="16141" y="0"/>
                    <a:pt x="15490" y="0"/>
                  </a:cubicBezTo>
                  <a:cubicBezTo>
                    <a:pt x="13121" y="13"/>
                    <a:pt x="10759" y="19"/>
                    <a:pt x="8397" y="19"/>
                  </a:cubicBezTo>
                  <a:cubicBezTo>
                    <a:pt x="6035" y="19"/>
                    <a:pt x="3673" y="13"/>
                    <a:pt x="1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2317175" y="527750"/>
              <a:ext cx="208675" cy="13650"/>
            </a:xfrm>
            <a:custGeom>
              <a:avLst/>
              <a:gdLst/>
              <a:ahLst/>
              <a:cxnLst/>
              <a:rect l="l" t="t" r="r" b="b"/>
              <a:pathLst>
                <a:path w="8347" h="546" extrusionOk="0">
                  <a:moveTo>
                    <a:pt x="4164" y="0"/>
                  </a:moveTo>
                  <a:cubicBezTo>
                    <a:pt x="2770" y="0"/>
                    <a:pt x="1379" y="182"/>
                    <a:pt x="1" y="545"/>
                  </a:cubicBezTo>
                  <a:lnTo>
                    <a:pt x="8347" y="545"/>
                  </a:lnTo>
                  <a:cubicBezTo>
                    <a:pt x="6956" y="182"/>
                    <a:pt x="5559" y="0"/>
                    <a:pt x="4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2312175" y="1376600"/>
              <a:ext cx="215550" cy="14350"/>
            </a:xfrm>
            <a:custGeom>
              <a:avLst/>
              <a:gdLst/>
              <a:ahLst/>
              <a:cxnLst/>
              <a:rect l="l" t="t" r="r" b="b"/>
              <a:pathLst>
                <a:path w="8622" h="574" extrusionOk="0">
                  <a:moveTo>
                    <a:pt x="0" y="0"/>
                  </a:moveTo>
                  <a:cubicBezTo>
                    <a:pt x="1453" y="379"/>
                    <a:pt x="2900" y="573"/>
                    <a:pt x="4346" y="573"/>
                  </a:cubicBezTo>
                  <a:cubicBezTo>
                    <a:pt x="5770" y="573"/>
                    <a:pt x="7193" y="385"/>
                    <a:pt x="8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5"/>
          <p:cNvSpPr/>
          <p:nvPr/>
        </p:nvSpPr>
        <p:spPr>
          <a:xfrm>
            <a:off x="233300" y="243675"/>
            <a:ext cx="8683800" cy="4656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15"/>
          <p:cNvSpPr/>
          <p:nvPr/>
        </p:nvSpPr>
        <p:spPr>
          <a:xfrm rot="-8954571">
            <a:off x="-2449494" y="-3114190"/>
            <a:ext cx="3910385" cy="6614363"/>
          </a:xfrm>
          <a:custGeom>
            <a:avLst/>
            <a:gdLst/>
            <a:ahLst/>
            <a:cxnLst/>
            <a:rect l="l" t="t" r="r" b="b"/>
            <a:pathLst>
              <a:path w="64613" h="109292" extrusionOk="0">
                <a:moveTo>
                  <a:pt x="42281" y="0"/>
                </a:moveTo>
                <a:cubicBezTo>
                  <a:pt x="43384" y="3910"/>
                  <a:pt x="31354" y="9123"/>
                  <a:pt x="31003" y="13258"/>
                </a:cubicBezTo>
                <a:cubicBezTo>
                  <a:pt x="31203" y="27669"/>
                  <a:pt x="17544" y="22506"/>
                  <a:pt x="12807" y="36040"/>
                </a:cubicBezTo>
                <a:cubicBezTo>
                  <a:pt x="9950" y="44286"/>
                  <a:pt x="16066" y="53860"/>
                  <a:pt x="11078" y="67419"/>
                </a:cubicBezTo>
                <a:cubicBezTo>
                  <a:pt x="7795" y="76291"/>
                  <a:pt x="0" y="82231"/>
                  <a:pt x="2256" y="93685"/>
                </a:cubicBezTo>
                <a:cubicBezTo>
                  <a:pt x="3760" y="101454"/>
                  <a:pt x="11253" y="108422"/>
                  <a:pt x="18797" y="109148"/>
                </a:cubicBezTo>
                <a:cubicBezTo>
                  <a:pt x="19778" y="109244"/>
                  <a:pt x="20759" y="109291"/>
                  <a:pt x="21737" y="109291"/>
                </a:cubicBezTo>
                <a:cubicBezTo>
                  <a:pt x="32778" y="109291"/>
                  <a:pt x="43494" y="103333"/>
                  <a:pt x="50677" y="94838"/>
                </a:cubicBezTo>
                <a:cubicBezTo>
                  <a:pt x="58522" y="85589"/>
                  <a:pt x="62632" y="73685"/>
                  <a:pt x="64612" y="61755"/>
                </a:cubicBezTo>
                <a:lnTo>
                  <a:pt x="4228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76200" dir="2400000" algn="bl" rotWithShape="0">
              <a:schemeClr val="accent1">
                <a:alpha val="1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15"/>
          <p:cNvGrpSpPr/>
          <p:nvPr/>
        </p:nvGrpSpPr>
        <p:grpSpPr>
          <a:xfrm>
            <a:off x="361507" y="347150"/>
            <a:ext cx="8222502" cy="3621356"/>
            <a:chOff x="361507" y="347150"/>
            <a:chExt cx="8222502" cy="3621356"/>
          </a:xfrm>
        </p:grpSpPr>
        <p:sp>
          <p:nvSpPr>
            <p:cNvPr id="686" name="Google Shape;686;p15"/>
            <p:cNvSpPr/>
            <p:nvPr/>
          </p:nvSpPr>
          <p:spPr>
            <a:xfrm rot="-5400000">
              <a:off x="362264" y="346394"/>
              <a:ext cx="153303" cy="154817"/>
            </a:xfrm>
            <a:custGeom>
              <a:avLst/>
              <a:gdLst/>
              <a:ahLst/>
              <a:cxnLst/>
              <a:rect l="l" t="t" r="r" b="b"/>
              <a:pathLst>
                <a:path w="2533" h="2558" extrusionOk="0">
                  <a:moveTo>
                    <a:pt x="1254" y="427"/>
                  </a:moveTo>
                  <a:cubicBezTo>
                    <a:pt x="1730" y="427"/>
                    <a:pt x="2106" y="803"/>
                    <a:pt x="2106" y="1279"/>
                  </a:cubicBezTo>
                  <a:cubicBezTo>
                    <a:pt x="2106" y="1755"/>
                    <a:pt x="1730" y="2131"/>
                    <a:pt x="1254" y="2131"/>
                  </a:cubicBezTo>
                  <a:cubicBezTo>
                    <a:pt x="803" y="2131"/>
                    <a:pt x="402" y="1755"/>
                    <a:pt x="402" y="1279"/>
                  </a:cubicBezTo>
                  <a:cubicBezTo>
                    <a:pt x="402" y="803"/>
                    <a:pt x="803" y="427"/>
                    <a:pt x="1254" y="427"/>
                  </a:cubicBezTo>
                  <a:close/>
                  <a:moveTo>
                    <a:pt x="1254" y="1"/>
                  </a:moveTo>
                  <a:cubicBezTo>
                    <a:pt x="552" y="1"/>
                    <a:pt x="1" y="577"/>
                    <a:pt x="1" y="1279"/>
                  </a:cubicBezTo>
                  <a:cubicBezTo>
                    <a:pt x="1" y="1981"/>
                    <a:pt x="552" y="2557"/>
                    <a:pt x="1254" y="2557"/>
                  </a:cubicBezTo>
                  <a:cubicBezTo>
                    <a:pt x="1956" y="2557"/>
                    <a:pt x="2532" y="1981"/>
                    <a:pt x="2532" y="1279"/>
                  </a:cubicBezTo>
                  <a:cubicBezTo>
                    <a:pt x="2532" y="577"/>
                    <a:pt x="1956" y="1"/>
                    <a:pt x="1254" y="1"/>
                  </a:cubicBezTo>
                  <a:close/>
                </a:path>
              </a:pathLst>
            </a:custGeom>
            <a:solidFill>
              <a:srgbClr val="917769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rot="-5400000">
              <a:off x="8430010" y="3814507"/>
              <a:ext cx="154756" cy="153243"/>
            </a:xfrm>
            <a:custGeom>
              <a:avLst/>
              <a:gdLst/>
              <a:ahLst/>
              <a:cxnLst/>
              <a:rect l="l" t="t" r="r" b="b"/>
              <a:pathLst>
                <a:path w="2557" h="2532" extrusionOk="0">
                  <a:moveTo>
                    <a:pt x="1278" y="427"/>
                  </a:moveTo>
                  <a:cubicBezTo>
                    <a:pt x="1755" y="427"/>
                    <a:pt x="2131" y="803"/>
                    <a:pt x="2131" y="1279"/>
                  </a:cubicBezTo>
                  <a:cubicBezTo>
                    <a:pt x="2131" y="1730"/>
                    <a:pt x="1755" y="2131"/>
                    <a:pt x="1278" y="2131"/>
                  </a:cubicBezTo>
                  <a:cubicBezTo>
                    <a:pt x="802" y="2131"/>
                    <a:pt x="426" y="1730"/>
                    <a:pt x="426" y="1279"/>
                  </a:cubicBezTo>
                  <a:cubicBezTo>
                    <a:pt x="426" y="803"/>
                    <a:pt x="802" y="427"/>
                    <a:pt x="1278" y="427"/>
                  </a:cubicBezTo>
                  <a:close/>
                  <a:moveTo>
                    <a:pt x="1278" y="1"/>
                  </a:moveTo>
                  <a:cubicBezTo>
                    <a:pt x="577" y="1"/>
                    <a:pt x="0" y="577"/>
                    <a:pt x="0" y="1279"/>
                  </a:cubicBezTo>
                  <a:cubicBezTo>
                    <a:pt x="0" y="1981"/>
                    <a:pt x="577" y="2532"/>
                    <a:pt x="1278" y="2532"/>
                  </a:cubicBezTo>
                  <a:cubicBezTo>
                    <a:pt x="1980" y="2532"/>
                    <a:pt x="2557" y="1981"/>
                    <a:pt x="2557" y="1279"/>
                  </a:cubicBezTo>
                  <a:cubicBezTo>
                    <a:pt x="2557" y="577"/>
                    <a:pt x="1980" y="1"/>
                    <a:pt x="1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15"/>
          <p:cNvGrpSpPr/>
          <p:nvPr/>
        </p:nvGrpSpPr>
        <p:grpSpPr>
          <a:xfrm>
            <a:off x="8493222" y="2980363"/>
            <a:ext cx="731225" cy="728825"/>
            <a:chOff x="3071575" y="2023775"/>
            <a:chExt cx="731225" cy="728825"/>
          </a:xfrm>
        </p:grpSpPr>
        <p:sp>
          <p:nvSpPr>
            <p:cNvPr id="689" name="Google Shape;689;p15"/>
            <p:cNvSpPr/>
            <p:nvPr/>
          </p:nvSpPr>
          <p:spPr>
            <a:xfrm>
              <a:off x="3197525" y="2151000"/>
              <a:ext cx="524450" cy="522000"/>
            </a:xfrm>
            <a:custGeom>
              <a:avLst/>
              <a:gdLst/>
              <a:ahLst/>
              <a:cxnLst/>
              <a:rect l="l" t="t" r="r" b="b"/>
              <a:pathLst>
                <a:path w="20978" h="20880" extrusionOk="0">
                  <a:moveTo>
                    <a:pt x="20575" y="0"/>
                  </a:moveTo>
                  <a:cubicBezTo>
                    <a:pt x="20473" y="0"/>
                    <a:pt x="20373" y="92"/>
                    <a:pt x="20251" y="227"/>
                  </a:cubicBezTo>
                  <a:cubicBezTo>
                    <a:pt x="13609" y="6869"/>
                    <a:pt x="6968" y="13511"/>
                    <a:pt x="326" y="20152"/>
                  </a:cubicBezTo>
                  <a:cubicBezTo>
                    <a:pt x="301" y="20177"/>
                    <a:pt x="251" y="20202"/>
                    <a:pt x="226" y="20252"/>
                  </a:cubicBezTo>
                  <a:cubicBezTo>
                    <a:pt x="176" y="20328"/>
                    <a:pt x="0" y="20403"/>
                    <a:pt x="75" y="20528"/>
                  </a:cubicBezTo>
                  <a:cubicBezTo>
                    <a:pt x="176" y="20653"/>
                    <a:pt x="326" y="20754"/>
                    <a:pt x="476" y="20879"/>
                  </a:cubicBezTo>
                  <a:cubicBezTo>
                    <a:pt x="602" y="20754"/>
                    <a:pt x="727" y="20653"/>
                    <a:pt x="852" y="20553"/>
                  </a:cubicBezTo>
                  <a:cubicBezTo>
                    <a:pt x="7444" y="13937"/>
                    <a:pt x="14035" y="7345"/>
                    <a:pt x="20627" y="754"/>
                  </a:cubicBezTo>
                  <a:cubicBezTo>
                    <a:pt x="20702" y="678"/>
                    <a:pt x="20752" y="603"/>
                    <a:pt x="20852" y="553"/>
                  </a:cubicBezTo>
                  <a:cubicBezTo>
                    <a:pt x="20978" y="428"/>
                    <a:pt x="20928" y="353"/>
                    <a:pt x="20852" y="227"/>
                  </a:cubicBezTo>
                  <a:cubicBezTo>
                    <a:pt x="20749" y="66"/>
                    <a:pt x="20661" y="0"/>
                    <a:pt x="20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233225" y="2186325"/>
              <a:ext cx="515075" cy="511425"/>
            </a:xfrm>
            <a:custGeom>
              <a:avLst/>
              <a:gdLst/>
              <a:ahLst/>
              <a:cxnLst/>
              <a:rect l="l" t="t" r="r" b="b"/>
              <a:pathLst>
                <a:path w="20603" h="20457" extrusionOk="0">
                  <a:moveTo>
                    <a:pt x="20196" y="1"/>
                  </a:moveTo>
                  <a:cubicBezTo>
                    <a:pt x="20096" y="1"/>
                    <a:pt x="20011" y="158"/>
                    <a:pt x="19926" y="243"/>
                  </a:cubicBezTo>
                  <a:cubicBezTo>
                    <a:pt x="14713" y="5456"/>
                    <a:pt x="9525" y="10644"/>
                    <a:pt x="4312" y="15857"/>
                  </a:cubicBezTo>
                  <a:cubicBezTo>
                    <a:pt x="2958" y="17210"/>
                    <a:pt x="1630" y="18564"/>
                    <a:pt x="276" y="19892"/>
                  </a:cubicBezTo>
                  <a:cubicBezTo>
                    <a:pt x="1" y="20168"/>
                    <a:pt x="126" y="20243"/>
                    <a:pt x="352" y="20393"/>
                  </a:cubicBezTo>
                  <a:cubicBezTo>
                    <a:pt x="419" y="20438"/>
                    <a:pt x="475" y="20456"/>
                    <a:pt x="524" y="20456"/>
                  </a:cubicBezTo>
                  <a:cubicBezTo>
                    <a:pt x="639" y="20456"/>
                    <a:pt x="715" y="20356"/>
                    <a:pt x="803" y="20268"/>
                  </a:cubicBezTo>
                  <a:cubicBezTo>
                    <a:pt x="1605" y="19491"/>
                    <a:pt x="2382" y="18714"/>
                    <a:pt x="3159" y="17937"/>
                  </a:cubicBezTo>
                  <a:cubicBezTo>
                    <a:pt x="8848" y="12223"/>
                    <a:pt x="14537" y="6534"/>
                    <a:pt x="20251" y="844"/>
                  </a:cubicBezTo>
                  <a:cubicBezTo>
                    <a:pt x="20352" y="719"/>
                    <a:pt x="20477" y="594"/>
                    <a:pt x="20602" y="468"/>
                  </a:cubicBezTo>
                  <a:cubicBezTo>
                    <a:pt x="20477" y="293"/>
                    <a:pt x="20402" y="92"/>
                    <a:pt x="20251" y="17"/>
                  </a:cubicBezTo>
                  <a:cubicBezTo>
                    <a:pt x="20232" y="6"/>
                    <a:pt x="20214" y="1"/>
                    <a:pt x="20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3094125" y="2047475"/>
              <a:ext cx="485625" cy="480100"/>
            </a:xfrm>
            <a:custGeom>
              <a:avLst/>
              <a:gdLst/>
              <a:ahLst/>
              <a:cxnLst/>
              <a:rect l="l" t="t" r="r" b="b"/>
              <a:pathLst>
                <a:path w="19425" h="19204" extrusionOk="0">
                  <a:moveTo>
                    <a:pt x="18868" y="1"/>
                  </a:moveTo>
                  <a:cubicBezTo>
                    <a:pt x="18695" y="1"/>
                    <a:pt x="18540" y="102"/>
                    <a:pt x="18372" y="283"/>
                  </a:cubicBezTo>
                  <a:cubicBezTo>
                    <a:pt x="16041" y="2639"/>
                    <a:pt x="13710" y="4970"/>
                    <a:pt x="11379" y="7301"/>
                  </a:cubicBezTo>
                  <a:cubicBezTo>
                    <a:pt x="7695" y="10985"/>
                    <a:pt x="4011" y="14669"/>
                    <a:pt x="302" y="18328"/>
                  </a:cubicBezTo>
                  <a:cubicBezTo>
                    <a:pt x="26" y="18629"/>
                    <a:pt x="1" y="18930"/>
                    <a:pt x="226" y="19155"/>
                  </a:cubicBezTo>
                  <a:cubicBezTo>
                    <a:pt x="270" y="19189"/>
                    <a:pt x="309" y="19203"/>
                    <a:pt x="346" y="19203"/>
                  </a:cubicBezTo>
                  <a:cubicBezTo>
                    <a:pt x="501" y="19203"/>
                    <a:pt x="606" y="18951"/>
                    <a:pt x="728" y="18830"/>
                  </a:cubicBezTo>
                  <a:cubicBezTo>
                    <a:pt x="6818" y="12764"/>
                    <a:pt x="12883" y="6699"/>
                    <a:pt x="18973" y="609"/>
                  </a:cubicBezTo>
                  <a:cubicBezTo>
                    <a:pt x="19099" y="484"/>
                    <a:pt x="19274" y="408"/>
                    <a:pt x="19424" y="283"/>
                  </a:cubicBezTo>
                  <a:cubicBezTo>
                    <a:pt x="19206" y="89"/>
                    <a:pt x="19029" y="1"/>
                    <a:pt x="18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3166175" y="2118700"/>
              <a:ext cx="525725" cy="522650"/>
            </a:xfrm>
            <a:custGeom>
              <a:avLst/>
              <a:gdLst/>
              <a:ahLst/>
              <a:cxnLst/>
              <a:rect l="l" t="t" r="r" b="b"/>
              <a:pathLst>
                <a:path w="21029" h="20906" extrusionOk="0">
                  <a:moveTo>
                    <a:pt x="20550" y="1"/>
                  </a:moveTo>
                  <a:cubicBezTo>
                    <a:pt x="20400" y="1"/>
                    <a:pt x="20313" y="183"/>
                    <a:pt x="20227" y="291"/>
                  </a:cubicBezTo>
                  <a:cubicBezTo>
                    <a:pt x="13585" y="6908"/>
                    <a:pt x="6968" y="13524"/>
                    <a:pt x="352" y="20141"/>
                  </a:cubicBezTo>
                  <a:cubicBezTo>
                    <a:pt x="302" y="20216"/>
                    <a:pt x="252" y="20266"/>
                    <a:pt x="176" y="20316"/>
                  </a:cubicBezTo>
                  <a:cubicBezTo>
                    <a:pt x="1" y="20442"/>
                    <a:pt x="26" y="20542"/>
                    <a:pt x="151" y="20717"/>
                  </a:cubicBezTo>
                  <a:cubicBezTo>
                    <a:pt x="252" y="20855"/>
                    <a:pt x="336" y="20905"/>
                    <a:pt x="411" y="20905"/>
                  </a:cubicBezTo>
                  <a:cubicBezTo>
                    <a:pt x="540" y="20905"/>
                    <a:pt x="642" y="20753"/>
                    <a:pt x="753" y="20642"/>
                  </a:cubicBezTo>
                  <a:cubicBezTo>
                    <a:pt x="7395" y="14001"/>
                    <a:pt x="14036" y="7359"/>
                    <a:pt x="20678" y="717"/>
                  </a:cubicBezTo>
                  <a:cubicBezTo>
                    <a:pt x="20753" y="642"/>
                    <a:pt x="20828" y="567"/>
                    <a:pt x="20903" y="492"/>
                  </a:cubicBezTo>
                  <a:cubicBezTo>
                    <a:pt x="20928" y="467"/>
                    <a:pt x="20979" y="391"/>
                    <a:pt x="21029" y="341"/>
                  </a:cubicBezTo>
                  <a:cubicBezTo>
                    <a:pt x="20878" y="216"/>
                    <a:pt x="20778" y="66"/>
                    <a:pt x="20628" y="16"/>
                  </a:cubicBezTo>
                  <a:cubicBezTo>
                    <a:pt x="20600" y="5"/>
                    <a:pt x="20574" y="1"/>
                    <a:pt x="20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3136750" y="2090300"/>
              <a:ext cx="521950" cy="518775"/>
            </a:xfrm>
            <a:custGeom>
              <a:avLst/>
              <a:gdLst/>
              <a:ahLst/>
              <a:cxnLst/>
              <a:rect l="l" t="t" r="r" b="b"/>
              <a:pathLst>
                <a:path w="20878" h="20751" extrusionOk="0">
                  <a:moveTo>
                    <a:pt x="20358" y="1"/>
                  </a:moveTo>
                  <a:cubicBezTo>
                    <a:pt x="20175" y="1"/>
                    <a:pt x="20105" y="194"/>
                    <a:pt x="20000" y="299"/>
                  </a:cubicBezTo>
                  <a:cubicBezTo>
                    <a:pt x="13484" y="6816"/>
                    <a:pt x="6967" y="13357"/>
                    <a:pt x="426" y="19873"/>
                  </a:cubicBezTo>
                  <a:cubicBezTo>
                    <a:pt x="100" y="20199"/>
                    <a:pt x="0" y="20425"/>
                    <a:pt x="451" y="20751"/>
                  </a:cubicBezTo>
                  <a:cubicBezTo>
                    <a:pt x="1704" y="19497"/>
                    <a:pt x="2932" y="18244"/>
                    <a:pt x="4186" y="17016"/>
                  </a:cubicBezTo>
                  <a:cubicBezTo>
                    <a:pt x="9624" y="11553"/>
                    <a:pt x="15088" y="6114"/>
                    <a:pt x="20526" y="650"/>
                  </a:cubicBezTo>
                  <a:cubicBezTo>
                    <a:pt x="20877" y="324"/>
                    <a:pt x="20852" y="174"/>
                    <a:pt x="20476" y="24"/>
                  </a:cubicBezTo>
                  <a:cubicBezTo>
                    <a:pt x="20432" y="8"/>
                    <a:pt x="20393" y="1"/>
                    <a:pt x="20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112925" y="2066450"/>
              <a:ext cx="507550" cy="503775"/>
            </a:xfrm>
            <a:custGeom>
              <a:avLst/>
              <a:gdLst/>
              <a:ahLst/>
              <a:cxnLst/>
              <a:rect l="l" t="t" r="r" b="b"/>
              <a:pathLst>
                <a:path w="20302" h="20151" extrusionOk="0">
                  <a:moveTo>
                    <a:pt x="19750" y="0"/>
                  </a:moveTo>
                  <a:cubicBezTo>
                    <a:pt x="19650" y="0"/>
                    <a:pt x="19525" y="176"/>
                    <a:pt x="19424" y="276"/>
                  </a:cubicBezTo>
                  <a:cubicBezTo>
                    <a:pt x="13083" y="6592"/>
                    <a:pt x="6743" y="12933"/>
                    <a:pt x="402" y="19274"/>
                  </a:cubicBezTo>
                  <a:cubicBezTo>
                    <a:pt x="76" y="19599"/>
                    <a:pt x="1" y="19825"/>
                    <a:pt x="377" y="20151"/>
                  </a:cubicBezTo>
                  <a:cubicBezTo>
                    <a:pt x="452" y="20101"/>
                    <a:pt x="527" y="20050"/>
                    <a:pt x="602" y="19975"/>
                  </a:cubicBezTo>
                  <a:cubicBezTo>
                    <a:pt x="7068" y="13484"/>
                    <a:pt x="13560" y="7018"/>
                    <a:pt x="20026" y="552"/>
                  </a:cubicBezTo>
                  <a:cubicBezTo>
                    <a:pt x="20126" y="451"/>
                    <a:pt x="20302" y="351"/>
                    <a:pt x="20226" y="251"/>
                  </a:cubicBezTo>
                  <a:cubicBezTo>
                    <a:pt x="20126" y="100"/>
                    <a:pt x="19926" y="25"/>
                    <a:pt x="19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078475" y="2032375"/>
              <a:ext cx="448650" cy="445750"/>
            </a:xfrm>
            <a:custGeom>
              <a:avLst/>
              <a:gdLst/>
              <a:ahLst/>
              <a:cxnLst/>
              <a:rect l="l" t="t" r="r" b="b"/>
              <a:pathLst>
                <a:path w="17946" h="17830" extrusionOk="0">
                  <a:moveTo>
                    <a:pt x="17641" y="0"/>
                  </a:moveTo>
                  <a:cubicBezTo>
                    <a:pt x="17433" y="0"/>
                    <a:pt x="17230" y="123"/>
                    <a:pt x="16993" y="361"/>
                  </a:cubicBezTo>
                  <a:cubicBezTo>
                    <a:pt x="11504" y="5875"/>
                    <a:pt x="5990" y="11388"/>
                    <a:pt x="476" y="16877"/>
                  </a:cubicBezTo>
                  <a:cubicBezTo>
                    <a:pt x="126" y="17228"/>
                    <a:pt x="0" y="17529"/>
                    <a:pt x="201" y="17829"/>
                  </a:cubicBezTo>
                  <a:cubicBezTo>
                    <a:pt x="6116" y="11940"/>
                    <a:pt x="12030" y="6000"/>
                    <a:pt x="17945" y="85"/>
                  </a:cubicBezTo>
                  <a:cubicBezTo>
                    <a:pt x="17840" y="28"/>
                    <a:pt x="17740" y="0"/>
                    <a:pt x="17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274575" y="2226500"/>
              <a:ext cx="496275" cy="492425"/>
            </a:xfrm>
            <a:custGeom>
              <a:avLst/>
              <a:gdLst/>
              <a:ahLst/>
              <a:cxnLst/>
              <a:rect l="l" t="t" r="r" b="b"/>
              <a:pathLst>
                <a:path w="19851" h="19697" extrusionOk="0">
                  <a:moveTo>
                    <a:pt x="19440" y="1"/>
                  </a:moveTo>
                  <a:cubicBezTo>
                    <a:pt x="19304" y="1"/>
                    <a:pt x="19226" y="218"/>
                    <a:pt x="19149" y="315"/>
                  </a:cubicBezTo>
                  <a:cubicBezTo>
                    <a:pt x="12858" y="6581"/>
                    <a:pt x="6592" y="12846"/>
                    <a:pt x="327" y="19112"/>
                  </a:cubicBezTo>
                  <a:cubicBezTo>
                    <a:pt x="226" y="19212"/>
                    <a:pt x="101" y="19338"/>
                    <a:pt x="1" y="19463"/>
                  </a:cubicBezTo>
                  <a:cubicBezTo>
                    <a:pt x="173" y="19592"/>
                    <a:pt x="320" y="19697"/>
                    <a:pt x="481" y="19697"/>
                  </a:cubicBezTo>
                  <a:cubicBezTo>
                    <a:pt x="601" y="19697"/>
                    <a:pt x="728" y="19638"/>
                    <a:pt x="878" y="19488"/>
                  </a:cubicBezTo>
                  <a:cubicBezTo>
                    <a:pt x="7094" y="13247"/>
                    <a:pt x="13309" y="7032"/>
                    <a:pt x="19550" y="816"/>
                  </a:cubicBezTo>
                  <a:cubicBezTo>
                    <a:pt x="19851" y="516"/>
                    <a:pt x="19775" y="265"/>
                    <a:pt x="19575" y="64"/>
                  </a:cubicBezTo>
                  <a:cubicBezTo>
                    <a:pt x="19524" y="19"/>
                    <a:pt x="19479" y="1"/>
                    <a:pt x="19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320325" y="2271950"/>
              <a:ext cx="468075" cy="464475"/>
            </a:xfrm>
            <a:custGeom>
              <a:avLst/>
              <a:gdLst/>
              <a:ahLst/>
              <a:cxnLst/>
              <a:rect l="l" t="t" r="r" b="b"/>
              <a:pathLst>
                <a:path w="18723" h="18579" extrusionOk="0">
                  <a:moveTo>
                    <a:pt x="18422" y="1"/>
                  </a:moveTo>
                  <a:cubicBezTo>
                    <a:pt x="12281" y="6141"/>
                    <a:pt x="6141" y="12282"/>
                    <a:pt x="0" y="18422"/>
                  </a:cubicBezTo>
                  <a:cubicBezTo>
                    <a:pt x="145" y="18522"/>
                    <a:pt x="280" y="18578"/>
                    <a:pt x="417" y="18578"/>
                  </a:cubicBezTo>
                  <a:cubicBezTo>
                    <a:pt x="587" y="18578"/>
                    <a:pt x="758" y="18491"/>
                    <a:pt x="953" y="18297"/>
                  </a:cubicBezTo>
                  <a:cubicBezTo>
                    <a:pt x="6717" y="12482"/>
                    <a:pt x="12532" y="6693"/>
                    <a:pt x="18321" y="903"/>
                  </a:cubicBezTo>
                  <a:cubicBezTo>
                    <a:pt x="18722" y="502"/>
                    <a:pt x="18722" y="502"/>
                    <a:pt x="18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3370450" y="2322075"/>
              <a:ext cx="429225" cy="425700"/>
            </a:xfrm>
            <a:custGeom>
              <a:avLst/>
              <a:gdLst/>
              <a:ahLst/>
              <a:cxnLst/>
              <a:rect l="l" t="t" r="r" b="b"/>
              <a:pathLst>
                <a:path w="17169" h="17028" extrusionOk="0">
                  <a:moveTo>
                    <a:pt x="16968" y="1"/>
                  </a:moveTo>
                  <a:lnTo>
                    <a:pt x="16968" y="1"/>
                  </a:lnTo>
                  <a:cubicBezTo>
                    <a:pt x="11329" y="5640"/>
                    <a:pt x="5665" y="11279"/>
                    <a:pt x="0" y="16943"/>
                  </a:cubicBezTo>
                  <a:cubicBezTo>
                    <a:pt x="138" y="17000"/>
                    <a:pt x="263" y="17028"/>
                    <a:pt x="379" y="17028"/>
                  </a:cubicBezTo>
                  <a:cubicBezTo>
                    <a:pt x="623" y="17028"/>
                    <a:pt x="832" y="16905"/>
                    <a:pt x="1053" y="16668"/>
                  </a:cubicBezTo>
                  <a:cubicBezTo>
                    <a:pt x="6266" y="11455"/>
                    <a:pt x="11479" y="6241"/>
                    <a:pt x="16717" y="1028"/>
                  </a:cubicBezTo>
                  <a:cubicBezTo>
                    <a:pt x="17068" y="678"/>
                    <a:pt x="17168" y="377"/>
                    <a:pt x="16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3071575" y="2023875"/>
              <a:ext cx="402900" cy="401625"/>
            </a:xfrm>
            <a:custGeom>
              <a:avLst/>
              <a:gdLst/>
              <a:ahLst/>
              <a:cxnLst/>
              <a:rect l="l" t="t" r="r" b="b"/>
              <a:pathLst>
                <a:path w="16116" h="16065" extrusionOk="0">
                  <a:moveTo>
                    <a:pt x="15783" y="1"/>
                  </a:moveTo>
                  <a:cubicBezTo>
                    <a:pt x="15553" y="1"/>
                    <a:pt x="15326" y="112"/>
                    <a:pt x="15088" y="350"/>
                  </a:cubicBezTo>
                  <a:cubicBezTo>
                    <a:pt x="10226" y="5237"/>
                    <a:pt x="5339" y="10124"/>
                    <a:pt x="452" y="14987"/>
                  </a:cubicBezTo>
                  <a:cubicBezTo>
                    <a:pt x="76" y="15337"/>
                    <a:pt x="1" y="15688"/>
                    <a:pt x="101" y="16064"/>
                  </a:cubicBezTo>
                  <a:lnTo>
                    <a:pt x="16116" y="74"/>
                  </a:lnTo>
                  <a:cubicBezTo>
                    <a:pt x="16003" y="26"/>
                    <a:pt x="15893" y="1"/>
                    <a:pt x="15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072825" y="2023775"/>
              <a:ext cx="342125" cy="341575"/>
            </a:xfrm>
            <a:custGeom>
              <a:avLst/>
              <a:gdLst/>
              <a:ahLst/>
              <a:cxnLst/>
              <a:rect l="l" t="t" r="r" b="b"/>
              <a:pathLst>
                <a:path w="13685" h="13663" extrusionOk="0">
                  <a:moveTo>
                    <a:pt x="13571" y="0"/>
                  </a:moveTo>
                  <a:cubicBezTo>
                    <a:pt x="13074" y="0"/>
                    <a:pt x="12679" y="158"/>
                    <a:pt x="12306" y="554"/>
                  </a:cubicBezTo>
                  <a:cubicBezTo>
                    <a:pt x="8372" y="4539"/>
                    <a:pt x="4412" y="8499"/>
                    <a:pt x="427" y="12434"/>
                  </a:cubicBezTo>
                  <a:cubicBezTo>
                    <a:pt x="51" y="12810"/>
                    <a:pt x="1" y="13186"/>
                    <a:pt x="26" y="13662"/>
                  </a:cubicBezTo>
                  <a:lnTo>
                    <a:pt x="26" y="13662"/>
                  </a:lnTo>
                  <a:cubicBezTo>
                    <a:pt x="4587" y="9101"/>
                    <a:pt x="9123" y="4564"/>
                    <a:pt x="13685" y="3"/>
                  </a:cubicBezTo>
                  <a:cubicBezTo>
                    <a:pt x="13646" y="1"/>
                    <a:pt x="13608" y="0"/>
                    <a:pt x="13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3429350" y="2380350"/>
              <a:ext cx="373450" cy="372250"/>
            </a:xfrm>
            <a:custGeom>
              <a:avLst/>
              <a:gdLst/>
              <a:ahLst/>
              <a:cxnLst/>
              <a:rect l="l" t="t" r="r" b="b"/>
              <a:pathLst>
                <a:path w="14938" h="14890" extrusionOk="0">
                  <a:moveTo>
                    <a:pt x="14838" y="1"/>
                  </a:moveTo>
                  <a:lnTo>
                    <a:pt x="14838" y="1"/>
                  </a:lnTo>
                  <a:cubicBezTo>
                    <a:pt x="9900" y="4963"/>
                    <a:pt x="4938" y="9900"/>
                    <a:pt x="0" y="14863"/>
                  </a:cubicBezTo>
                  <a:cubicBezTo>
                    <a:pt x="88" y="14880"/>
                    <a:pt x="172" y="14890"/>
                    <a:pt x="255" y="14890"/>
                  </a:cubicBezTo>
                  <a:cubicBezTo>
                    <a:pt x="529" y="14890"/>
                    <a:pt x="784" y="14787"/>
                    <a:pt x="1053" y="14537"/>
                  </a:cubicBezTo>
                  <a:cubicBezTo>
                    <a:pt x="5539" y="10026"/>
                    <a:pt x="10025" y="5540"/>
                    <a:pt x="14537" y="1053"/>
                  </a:cubicBezTo>
                  <a:cubicBezTo>
                    <a:pt x="14863" y="702"/>
                    <a:pt x="14938" y="377"/>
                    <a:pt x="1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3496400" y="2449275"/>
              <a:ext cx="299525" cy="297650"/>
            </a:xfrm>
            <a:custGeom>
              <a:avLst/>
              <a:gdLst/>
              <a:ahLst/>
              <a:cxnLst/>
              <a:rect l="l" t="t" r="r" b="b"/>
              <a:pathLst>
                <a:path w="11981" h="11906" extrusionOk="0">
                  <a:moveTo>
                    <a:pt x="11880" y="1"/>
                  </a:moveTo>
                  <a:cubicBezTo>
                    <a:pt x="7945" y="3961"/>
                    <a:pt x="3960" y="7946"/>
                    <a:pt x="0" y="11905"/>
                  </a:cubicBezTo>
                  <a:cubicBezTo>
                    <a:pt x="376" y="11830"/>
                    <a:pt x="827" y="11855"/>
                    <a:pt x="1178" y="11504"/>
                  </a:cubicBezTo>
                  <a:cubicBezTo>
                    <a:pt x="4637" y="8021"/>
                    <a:pt x="8095" y="4562"/>
                    <a:pt x="11579" y="1078"/>
                  </a:cubicBezTo>
                  <a:cubicBezTo>
                    <a:pt x="11905" y="752"/>
                    <a:pt x="11980" y="427"/>
                    <a:pt x="11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3085975" y="2037000"/>
              <a:ext cx="251925" cy="251900"/>
            </a:xfrm>
            <a:custGeom>
              <a:avLst/>
              <a:gdLst/>
              <a:ahLst/>
              <a:cxnLst/>
              <a:rect l="l" t="t" r="r" b="b"/>
              <a:pathLst>
                <a:path w="10077" h="10076" extrusionOk="0">
                  <a:moveTo>
                    <a:pt x="10076" y="0"/>
                  </a:moveTo>
                  <a:cubicBezTo>
                    <a:pt x="9550" y="176"/>
                    <a:pt x="9099" y="201"/>
                    <a:pt x="8723" y="552"/>
                  </a:cubicBezTo>
                  <a:cubicBezTo>
                    <a:pt x="6016" y="3284"/>
                    <a:pt x="3284" y="6015"/>
                    <a:pt x="552" y="8747"/>
                  </a:cubicBezTo>
                  <a:cubicBezTo>
                    <a:pt x="176" y="9098"/>
                    <a:pt x="151" y="9599"/>
                    <a:pt x="1" y="10076"/>
                  </a:cubicBezTo>
                  <a:lnTo>
                    <a:pt x="1" y="10076"/>
                  </a:lnTo>
                  <a:cubicBezTo>
                    <a:pt x="3334" y="6717"/>
                    <a:pt x="6643" y="3409"/>
                    <a:pt x="10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586625" y="2536375"/>
              <a:ext cx="180475" cy="182350"/>
            </a:xfrm>
            <a:custGeom>
              <a:avLst/>
              <a:gdLst/>
              <a:ahLst/>
              <a:cxnLst/>
              <a:rect l="l" t="t" r="r" b="b"/>
              <a:pathLst>
                <a:path w="7219" h="7294" extrusionOk="0">
                  <a:moveTo>
                    <a:pt x="7218" y="0"/>
                  </a:moveTo>
                  <a:cubicBezTo>
                    <a:pt x="7216" y="10"/>
                    <a:pt x="7214" y="19"/>
                    <a:pt x="7212" y="28"/>
                  </a:cubicBezTo>
                  <a:lnTo>
                    <a:pt x="7212" y="28"/>
                  </a:lnTo>
                  <a:cubicBezTo>
                    <a:pt x="7214" y="27"/>
                    <a:pt x="7216" y="26"/>
                    <a:pt x="7218" y="25"/>
                  </a:cubicBezTo>
                  <a:lnTo>
                    <a:pt x="7218" y="0"/>
                  </a:lnTo>
                  <a:close/>
                  <a:moveTo>
                    <a:pt x="7212" y="28"/>
                  </a:moveTo>
                  <a:lnTo>
                    <a:pt x="7212" y="28"/>
                  </a:lnTo>
                  <a:cubicBezTo>
                    <a:pt x="7164" y="53"/>
                    <a:pt x="7116" y="78"/>
                    <a:pt x="7068" y="126"/>
                  </a:cubicBezTo>
                  <a:cubicBezTo>
                    <a:pt x="4762" y="2431"/>
                    <a:pt x="2456" y="4737"/>
                    <a:pt x="150" y="7043"/>
                  </a:cubicBezTo>
                  <a:cubicBezTo>
                    <a:pt x="100" y="7093"/>
                    <a:pt x="0" y="7143"/>
                    <a:pt x="100" y="7294"/>
                  </a:cubicBezTo>
                  <a:cubicBezTo>
                    <a:pt x="677" y="7018"/>
                    <a:pt x="1278" y="6792"/>
                    <a:pt x="1755" y="6341"/>
                  </a:cubicBezTo>
                  <a:cubicBezTo>
                    <a:pt x="3258" y="4837"/>
                    <a:pt x="4787" y="3334"/>
                    <a:pt x="6266" y="1805"/>
                  </a:cubicBezTo>
                  <a:cubicBezTo>
                    <a:pt x="6736" y="1335"/>
                    <a:pt x="7059" y="719"/>
                    <a:pt x="7212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3163050" y="2115325"/>
              <a:ext cx="33875" cy="31975"/>
            </a:xfrm>
            <a:custGeom>
              <a:avLst/>
              <a:gdLst/>
              <a:ahLst/>
              <a:cxnLst/>
              <a:rect l="l" t="t" r="r" b="b"/>
              <a:pathLst>
                <a:path w="1355" h="1279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828" y="351"/>
                    <a:pt x="377" y="777"/>
                    <a:pt x="1" y="1278"/>
                  </a:cubicBezTo>
                  <a:cubicBezTo>
                    <a:pt x="627" y="1028"/>
                    <a:pt x="928" y="451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3159925" y="2147275"/>
              <a:ext cx="4400" cy="5650"/>
            </a:xfrm>
            <a:custGeom>
              <a:avLst/>
              <a:gdLst/>
              <a:ahLst/>
              <a:cxnLst/>
              <a:rect l="l" t="t" r="r" b="b"/>
              <a:pathLst>
                <a:path w="176" h="226" extrusionOk="0">
                  <a:moveTo>
                    <a:pt x="126" y="0"/>
                  </a:moveTo>
                  <a:lnTo>
                    <a:pt x="126" y="0"/>
                  </a:lnTo>
                  <a:cubicBezTo>
                    <a:pt x="76" y="76"/>
                    <a:pt x="25" y="151"/>
                    <a:pt x="0" y="226"/>
                  </a:cubicBezTo>
                  <a:cubicBezTo>
                    <a:pt x="25" y="151"/>
                    <a:pt x="176" y="151"/>
                    <a:pt x="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3767075" y="2535125"/>
              <a:ext cx="2525" cy="2200"/>
            </a:xfrm>
            <a:custGeom>
              <a:avLst/>
              <a:gdLst/>
              <a:ahLst/>
              <a:cxnLst/>
              <a:rect l="l" t="t" r="r" b="b"/>
              <a:pathLst>
                <a:path w="101" h="88" extrusionOk="0">
                  <a:moveTo>
                    <a:pt x="75" y="0"/>
                  </a:moveTo>
                  <a:cubicBezTo>
                    <a:pt x="54" y="22"/>
                    <a:pt x="32" y="44"/>
                    <a:pt x="10" y="66"/>
                  </a:cubicBezTo>
                  <a:lnTo>
                    <a:pt x="10" y="66"/>
                  </a:lnTo>
                  <a:cubicBezTo>
                    <a:pt x="6" y="61"/>
                    <a:pt x="3" y="56"/>
                    <a:pt x="0" y="50"/>
                  </a:cubicBezTo>
                  <a:lnTo>
                    <a:pt x="0" y="75"/>
                  </a:lnTo>
                  <a:cubicBezTo>
                    <a:pt x="3" y="72"/>
                    <a:pt x="7" y="69"/>
                    <a:pt x="10" y="66"/>
                  </a:cubicBezTo>
                  <a:lnTo>
                    <a:pt x="10" y="66"/>
                  </a:lnTo>
                  <a:cubicBezTo>
                    <a:pt x="21" y="81"/>
                    <a:pt x="35" y="88"/>
                    <a:pt x="47" y="88"/>
                  </a:cubicBezTo>
                  <a:cubicBezTo>
                    <a:pt x="63" y="88"/>
                    <a:pt x="75" y="75"/>
                    <a:pt x="75" y="50"/>
                  </a:cubicBezTo>
                  <a:cubicBezTo>
                    <a:pt x="100" y="25"/>
                    <a:pt x="75" y="25"/>
                    <a:pt x="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6"/>
          <p:cNvSpPr/>
          <p:nvPr/>
        </p:nvSpPr>
        <p:spPr>
          <a:xfrm>
            <a:off x="233300" y="243675"/>
            <a:ext cx="8683800" cy="4656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" name="Google Shape;71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16"/>
          <p:cNvSpPr txBox="1">
            <a:spLocks noGrp="1"/>
          </p:cNvSpPr>
          <p:nvPr>
            <p:ph type="subTitle" idx="1"/>
          </p:nvPr>
        </p:nvSpPr>
        <p:spPr>
          <a:xfrm>
            <a:off x="889950" y="2736725"/>
            <a:ext cx="22284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6"/>
          <p:cNvSpPr txBox="1">
            <a:spLocks noGrp="1"/>
          </p:cNvSpPr>
          <p:nvPr>
            <p:ph type="subTitle" idx="2"/>
          </p:nvPr>
        </p:nvSpPr>
        <p:spPr>
          <a:xfrm>
            <a:off x="3457950" y="2736724"/>
            <a:ext cx="22284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16"/>
          <p:cNvSpPr txBox="1">
            <a:spLocks noGrp="1"/>
          </p:cNvSpPr>
          <p:nvPr>
            <p:ph type="subTitle" idx="3"/>
          </p:nvPr>
        </p:nvSpPr>
        <p:spPr>
          <a:xfrm>
            <a:off x="6025950" y="2736724"/>
            <a:ext cx="222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6"/>
          <p:cNvSpPr txBox="1">
            <a:spLocks noGrp="1"/>
          </p:cNvSpPr>
          <p:nvPr>
            <p:ph type="subTitle" idx="4"/>
          </p:nvPr>
        </p:nvSpPr>
        <p:spPr>
          <a:xfrm>
            <a:off x="889950" y="2188557"/>
            <a:ext cx="2228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15" name="Google Shape;715;p16"/>
          <p:cNvSpPr txBox="1">
            <a:spLocks noGrp="1"/>
          </p:cNvSpPr>
          <p:nvPr>
            <p:ph type="subTitle" idx="5"/>
          </p:nvPr>
        </p:nvSpPr>
        <p:spPr>
          <a:xfrm>
            <a:off x="3457953" y="2188557"/>
            <a:ext cx="2228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16" name="Google Shape;716;p16"/>
          <p:cNvSpPr txBox="1">
            <a:spLocks noGrp="1"/>
          </p:cNvSpPr>
          <p:nvPr>
            <p:ph type="subTitle" idx="6"/>
          </p:nvPr>
        </p:nvSpPr>
        <p:spPr>
          <a:xfrm>
            <a:off x="6025950" y="2188557"/>
            <a:ext cx="222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grpSp>
        <p:nvGrpSpPr>
          <p:cNvPr id="717" name="Google Shape;717;p16"/>
          <p:cNvGrpSpPr/>
          <p:nvPr/>
        </p:nvGrpSpPr>
        <p:grpSpPr>
          <a:xfrm>
            <a:off x="-655678" y="4480557"/>
            <a:ext cx="1329625" cy="1321450"/>
            <a:chOff x="4762050" y="492500"/>
            <a:chExt cx="1329625" cy="1321450"/>
          </a:xfrm>
        </p:grpSpPr>
        <p:sp>
          <p:nvSpPr>
            <p:cNvPr id="718" name="Google Shape;718;p16"/>
            <p:cNvSpPr/>
            <p:nvPr/>
          </p:nvSpPr>
          <p:spPr>
            <a:xfrm>
              <a:off x="4915575" y="1531950"/>
              <a:ext cx="34475" cy="33900"/>
            </a:xfrm>
            <a:custGeom>
              <a:avLst/>
              <a:gdLst/>
              <a:ahLst/>
              <a:cxnLst/>
              <a:rect l="l" t="t" r="r" b="b"/>
              <a:pathLst>
                <a:path w="1379" h="1356" extrusionOk="0">
                  <a:moveTo>
                    <a:pt x="695" y="0"/>
                  </a:moveTo>
                  <a:cubicBezTo>
                    <a:pt x="681" y="0"/>
                    <a:pt x="666" y="1"/>
                    <a:pt x="652" y="2"/>
                  </a:cubicBezTo>
                  <a:cubicBezTo>
                    <a:pt x="276" y="2"/>
                    <a:pt x="0" y="302"/>
                    <a:pt x="25" y="678"/>
                  </a:cubicBezTo>
                  <a:cubicBezTo>
                    <a:pt x="25" y="1054"/>
                    <a:pt x="351" y="1355"/>
                    <a:pt x="727" y="1355"/>
                  </a:cubicBezTo>
                  <a:cubicBezTo>
                    <a:pt x="1103" y="1355"/>
                    <a:pt x="1379" y="1079"/>
                    <a:pt x="1379" y="703"/>
                  </a:cubicBezTo>
                  <a:cubicBezTo>
                    <a:pt x="1379" y="317"/>
                    <a:pt x="1076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5018950" y="1635325"/>
              <a:ext cx="35750" cy="34525"/>
            </a:xfrm>
            <a:custGeom>
              <a:avLst/>
              <a:gdLst/>
              <a:ahLst/>
              <a:cxnLst/>
              <a:rect l="l" t="t" r="r" b="b"/>
              <a:pathLst>
                <a:path w="1430" h="1381" extrusionOk="0">
                  <a:moveTo>
                    <a:pt x="705" y="0"/>
                  </a:moveTo>
                  <a:cubicBezTo>
                    <a:pt x="352" y="0"/>
                    <a:pt x="74" y="268"/>
                    <a:pt x="26" y="604"/>
                  </a:cubicBezTo>
                  <a:cubicBezTo>
                    <a:pt x="1" y="1005"/>
                    <a:pt x="301" y="1355"/>
                    <a:pt x="702" y="1380"/>
                  </a:cubicBezTo>
                  <a:cubicBezTo>
                    <a:pt x="1053" y="1380"/>
                    <a:pt x="1379" y="1105"/>
                    <a:pt x="1404" y="754"/>
                  </a:cubicBezTo>
                  <a:cubicBezTo>
                    <a:pt x="1429" y="378"/>
                    <a:pt x="1128" y="27"/>
                    <a:pt x="753" y="2"/>
                  </a:cubicBezTo>
                  <a:cubicBezTo>
                    <a:pt x="737" y="1"/>
                    <a:pt x="721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4966950" y="1583350"/>
              <a:ext cx="35100" cy="33900"/>
            </a:xfrm>
            <a:custGeom>
              <a:avLst/>
              <a:gdLst/>
              <a:ahLst/>
              <a:cxnLst/>
              <a:rect l="l" t="t" r="r" b="b"/>
              <a:pathLst>
                <a:path w="1404" h="1356" extrusionOk="0">
                  <a:moveTo>
                    <a:pt x="702" y="1"/>
                  </a:moveTo>
                  <a:cubicBezTo>
                    <a:pt x="301" y="1"/>
                    <a:pt x="0" y="302"/>
                    <a:pt x="26" y="678"/>
                  </a:cubicBezTo>
                  <a:cubicBezTo>
                    <a:pt x="26" y="1040"/>
                    <a:pt x="328" y="1356"/>
                    <a:pt x="687" y="1356"/>
                  </a:cubicBezTo>
                  <a:cubicBezTo>
                    <a:pt x="700" y="1356"/>
                    <a:pt x="714" y="1355"/>
                    <a:pt x="727" y="1354"/>
                  </a:cubicBezTo>
                  <a:cubicBezTo>
                    <a:pt x="1103" y="1354"/>
                    <a:pt x="1379" y="1079"/>
                    <a:pt x="1404" y="703"/>
                  </a:cubicBezTo>
                  <a:cubicBezTo>
                    <a:pt x="1404" y="327"/>
                    <a:pt x="1078" y="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968200" y="1531975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77" y="1"/>
                  </a:moveTo>
                  <a:cubicBezTo>
                    <a:pt x="301" y="1"/>
                    <a:pt x="26" y="276"/>
                    <a:pt x="1" y="652"/>
                  </a:cubicBezTo>
                  <a:cubicBezTo>
                    <a:pt x="1" y="1028"/>
                    <a:pt x="326" y="1354"/>
                    <a:pt x="702" y="1354"/>
                  </a:cubicBezTo>
                  <a:cubicBezTo>
                    <a:pt x="1053" y="1354"/>
                    <a:pt x="1354" y="1078"/>
                    <a:pt x="1354" y="702"/>
                  </a:cubicBezTo>
                  <a:cubicBezTo>
                    <a:pt x="1379" y="301"/>
                    <a:pt x="1053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4864200" y="1375975"/>
              <a:ext cx="34475" cy="33250"/>
            </a:xfrm>
            <a:custGeom>
              <a:avLst/>
              <a:gdLst/>
              <a:ahLst/>
              <a:cxnLst/>
              <a:rect l="l" t="t" r="r" b="b"/>
              <a:pathLst>
                <a:path w="1379" h="1330" extrusionOk="0">
                  <a:moveTo>
                    <a:pt x="702" y="0"/>
                  </a:moveTo>
                  <a:cubicBezTo>
                    <a:pt x="326" y="0"/>
                    <a:pt x="0" y="301"/>
                    <a:pt x="25" y="652"/>
                  </a:cubicBezTo>
                  <a:cubicBezTo>
                    <a:pt x="50" y="1053"/>
                    <a:pt x="276" y="1303"/>
                    <a:pt x="677" y="1328"/>
                  </a:cubicBezTo>
                  <a:cubicBezTo>
                    <a:pt x="693" y="1329"/>
                    <a:pt x="708" y="1330"/>
                    <a:pt x="724" y="1330"/>
                  </a:cubicBezTo>
                  <a:cubicBezTo>
                    <a:pt x="1078" y="1330"/>
                    <a:pt x="1355" y="1062"/>
                    <a:pt x="1379" y="702"/>
                  </a:cubicBezTo>
                  <a:cubicBezTo>
                    <a:pt x="1379" y="326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5018950" y="1583350"/>
              <a:ext cx="35125" cy="33875"/>
            </a:xfrm>
            <a:custGeom>
              <a:avLst/>
              <a:gdLst/>
              <a:ahLst/>
              <a:cxnLst/>
              <a:rect l="l" t="t" r="r" b="b"/>
              <a:pathLst>
                <a:path w="1405" h="1355" extrusionOk="0">
                  <a:moveTo>
                    <a:pt x="727" y="1"/>
                  </a:moveTo>
                  <a:cubicBezTo>
                    <a:pt x="352" y="1"/>
                    <a:pt x="51" y="251"/>
                    <a:pt x="26" y="627"/>
                  </a:cubicBezTo>
                  <a:cubicBezTo>
                    <a:pt x="1" y="1003"/>
                    <a:pt x="326" y="1329"/>
                    <a:pt x="702" y="1354"/>
                  </a:cubicBezTo>
                  <a:cubicBezTo>
                    <a:pt x="1078" y="1354"/>
                    <a:pt x="1379" y="1104"/>
                    <a:pt x="1404" y="728"/>
                  </a:cubicBezTo>
                  <a:cubicBezTo>
                    <a:pt x="1404" y="327"/>
                    <a:pt x="1128" y="26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5123600" y="1687325"/>
              <a:ext cx="34475" cy="33900"/>
            </a:xfrm>
            <a:custGeom>
              <a:avLst/>
              <a:gdLst/>
              <a:ahLst/>
              <a:cxnLst/>
              <a:rect l="l" t="t" r="r" b="b"/>
              <a:pathLst>
                <a:path w="1379" h="1356" extrusionOk="0">
                  <a:moveTo>
                    <a:pt x="630" y="1"/>
                  </a:moveTo>
                  <a:cubicBezTo>
                    <a:pt x="278" y="1"/>
                    <a:pt x="24" y="269"/>
                    <a:pt x="0" y="629"/>
                  </a:cubicBezTo>
                  <a:cubicBezTo>
                    <a:pt x="0" y="1005"/>
                    <a:pt x="301" y="1356"/>
                    <a:pt x="677" y="1356"/>
                  </a:cubicBezTo>
                  <a:cubicBezTo>
                    <a:pt x="1028" y="1356"/>
                    <a:pt x="1354" y="1055"/>
                    <a:pt x="1354" y="704"/>
                  </a:cubicBezTo>
                  <a:cubicBezTo>
                    <a:pt x="1379" y="328"/>
                    <a:pt x="1053" y="2"/>
                    <a:pt x="677" y="2"/>
                  </a:cubicBezTo>
                  <a:cubicBezTo>
                    <a:pt x="661" y="1"/>
                    <a:pt x="645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5176225" y="1687325"/>
              <a:ext cx="33850" cy="33325"/>
            </a:xfrm>
            <a:custGeom>
              <a:avLst/>
              <a:gdLst/>
              <a:ahLst/>
              <a:cxnLst/>
              <a:rect l="l" t="t" r="r" b="b"/>
              <a:pathLst>
                <a:path w="1354" h="1333" extrusionOk="0">
                  <a:moveTo>
                    <a:pt x="652" y="1"/>
                  </a:moveTo>
                  <a:cubicBezTo>
                    <a:pt x="278" y="1"/>
                    <a:pt x="24" y="269"/>
                    <a:pt x="0" y="629"/>
                  </a:cubicBezTo>
                  <a:cubicBezTo>
                    <a:pt x="0" y="1005"/>
                    <a:pt x="276" y="1331"/>
                    <a:pt x="677" y="1331"/>
                  </a:cubicBezTo>
                  <a:cubicBezTo>
                    <a:pt x="691" y="1332"/>
                    <a:pt x="704" y="1332"/>
                    <a:pt x="718" y="1332"/>
                  </a:cubicBezTo>
                  <a:cubicBezTo>
                    <a:pt x="1051" y="1332"/>
                    <a:pt x="1330" y="1040"/>
                    <a:pt x="1354" y="679"/>
                  </a:cubicBezTo>
                  <a:cubicBezTo>
                    <a:pt x="1354" y="328"/>
                    <a:pt x="1053" y="2"/>
                    <a:pt x="702" y="2"/>
                  </a:cubicBezTo>
                  <a:cubicBezTo>
                    <a:pt x="685" y="1"/>
                    <a:pt x="669" y="1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4864200" y="1427975"/>
              <a:ext cx="35100" cy="33850"/>
            </a:xfrm>
            <a:custGeom>
              <a:avLst/>
              <a:gdLst/>
              <a:ahLst/>
              <a:cxnLst/>
              <a:rect l="l" t="t" r="r" b="b"/>
              <a:pathLst>
                <a:path w="1404" h="1354" extrusionOk="0">
                  <a:moveTo>
                    <a:pt x="702" y="0"/>
                  </a:moveTo>
                  <a:cubicBezTo>
                    <a:pt x="326" y="0"/>
                    <a:pt x="25" y="301"/>
                    <a:pt x="0" y="652"/>
                  </a:cubicBezTo>
                  <a:cubicBezTo>
                    <a:pt x="0" y="1028"/>
                    <a:pt x="326" y="1354"/>
                    <a:pt x="702" y="1354"/>
                  </a:cubicBezTo>
                  <a:cubicBezTo>
                    <a:pt x="1078" y="1354"/>
                    <a:pt x="1379" y="1078"/>
                    <a:pt x="1379" y="702"/>
                  </a:cubicBezTo>
                  <a:cubicBezTo>
                    <a:pt x="1404" y="326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5020200" y="1531325"/>
              <a:ext cx="34500" cy="33250"/>
            </a:xfrm>
            <a:custGeom>
              <a:avLst/>
              <a:gdLst/>
              <a:ahLst/>
              <a:cxnLst/>
              <a:rect l="l" t="t" r="r" b="b"/>
              <a:pathLst>
                <a:path w="1380" h="1330" extrusionOk="0">
                  <a:moveTo>
                    <a:pt x="634" y="0"/>
                  </a:moveTo>
                  <a:cubicBezTo>
                    <a:pt x="279" y="0"/>
                    <a:pt x="1" y="292"/>
                    <a:pt x="1" y="653"/>
                  </a:cubicBezTo>
                  <a:cubicBezTo>
                    <a:pt x="1" y="1029"/>
                    <a:pt x="302" y="1330"/>
                    <a:pt x="703" y="1330"/>
                  </a:cubicBezTo>
                  <a:cubicBezTo>
                    <a:pt x="1104" y="1330"/>
                    <a:pt x="1304" y="1079"/>
                    <a:pt x="1329" y="703"/>
                  </a:cubicBezTo>
                  <a:cubicBezTo>
                    <a:pt x="1379" y="327"/>
                    <a:pt x="1053" y="2"/>
                    <a:pt x="677" y="2"/>
                  </a:cubicBezTo>
                  <a:cubicBezTo>
                    <a:pt x="663" y="1"/>
                    <a:pt x="648" y="0"/>
                    <a:pt x="6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4811550" y="1323925"/>
              <a:ext cx="35125" cy="33300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721" y="0"/>
                  </a:moveTo>
                  <a:cubicBezTo>
                    <a:pt x="707" y="0"/>
                    <a:pt x="692" y="1"/>
                    <a:pt x="678" y="2"/>
                  </a:cubicBezTo>
                  <a:cubicBezTo>
                    <a:pt x="302" y="27"/>
                    <a:pt x="76" y="252"/>
                    <a:pt x="26" y="628"/>
                  </a:cubicBezTo>
                  <a:cubicBezTo>
                    <a:pt x="1" y="979"/>
                    <a:pt x="352" y="1330"/>
                    <a:pt x="728" y="1330"/>
                  </a:cubicBezTo>
                  <a:cubicBezTo>
                    <a:pt x="741" y="1331"/>
                    <a:pt x="755" y="1332"/>
                    <a:pt x="769" y="1332"/>
                  </a:cubicBezTo>
                  <a:cubicBezTo>
                    <a:pt x="1104" y="1332"/>
                    <a:pt x="1404" y="1040"/>
                    <a:pt x="1404" y="679"/>
                  </a:cubicBezTo>
                  <a:cubicBezTo>
                    <a:pt x="1404" y="316"/>
                    <a:pt x="1102" y="0"/>
                    <a:pt x="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5072225" y="1635375"/>
              <a:ext cx="33850" cy="338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52" y="0"/>
                  </a:moveTo>
                  <a:cubicBezTo>
                    <a:pt x="276" y="25"/>
                    <a:pt x="0" y="301"/>
                    <a:pt x="0" y="677"/>
                  </a:cubicBezTo>
                  <a:cubicBezTo>
                    <a:pt x="0" y="1053"/>
                    <a:pt x="326" y="1353"/>
                    <a:pt x="702" y="1353"/>
                  </a:cubicBezTo>
                  <a:cubicBezTo>
                    <a:pt x="1078" y="1353"/>
                    <a:pt x="1353" y="1053"/>
                    <a:pt x="1353" y="677"/>
                  </a:cubicBezTo>
                  <a:cubicBezTo>
                    <a:pt x="1353" y="326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4916825" y="1375925"/>
              <a:ext cx="33825" cy="33275"/>
            </a:xfrm>
            <a:custGeom>
              <a:avLst/>
              <a:gdLst/>
              <a:ahLst/>
              <a:cxnLst/>
              <a:rect l="l" t="t" r="r" b="b"/>
              <a:pathLst>
                <a:path w="1353" h="1331" extrusionOk="0">
                  <a:moveTo>
                    <a:pt x="718" y="1"/>
                  </a:moveTo>
                  <a:cubicBezTo>
                    <a:pt x="704" y="1"/>
                    <a:pt x="691" y="1"/>
                    <a:pt x="677" y="2"/>
                  </a:cubicBezTo>
                  <a:cubicBezTo>
                    <a:pt x="301" y="27"/>
                    <a:pt x="51" y="228"/>
                    <a:pt x="25" y="629"/>
                  </a:cubicBezTo>
                  <a:cubicBezTo>
                    <a:pt x="0" y="1005"/>
                    <a:pt x="326" y="1330"/>
                    <a:pt x="702" y="1330"/>
                  </a:cubicBezTo>
                  <a:cubicBezTo>
                    <a:pt x="1103" y="1305"/>
                    <a:pt x="1304" y="1105"/>
                    <a:pt x="1329" y="779"/>
                  </a:cubicBezTo>
                  <a:cubicBezTo>
                    <a:pt x="1353" y="320"/>
                    <a:pt x="1074" y="1"/>
                    <a:pt x="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4864200" y="1323950"/>
              <a:ext cx="34475" cy="33250"/>
            </a:xfrm>
            <a:custGeom>
              <a:avLst/>
              <a:gdLst/>
              <a:ahLst/>
              <a:cxnLst/>
              <a:rect l="l" t="t" r="r" b="b"/>
              <a:pathLst>
                <a:path w="1379" h="1330" extrusionOk="0">
                  <a:moveTo>
                    <a:pt x="677" y="1"/>
                  </a:moveTo>
                  <a:cubicBezTo>
                    <a:pt x="326" y="1"/>
                    <a:pt x="0" y="327"/>
                    <a:pt x="25" y="678"/>
                  </a:cubicBezTo>
                  <a:cubicBezTo>
                    <a:pt x="50" y="1028"/>
                    <a:pt x="376" y="1329"/>
                    <a:pt x="727" y="1329"/>
                  </a:cubicBezTo>
                  <a:cubicBezTo>
                    <a:pt x="1078" y="1329"/>
                    <a:pt x="1379" y="1003"/>
                    <a:pt x="1379" y="652"/>
                  </a:cubicBezTo>
                  <a:cubicBezTo>
                    <a:pt x="1354" y="277"/>
                    <a:pt x="1053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4863575" y="1479350"/>
              <a:ext cx="34475" cy="34475"/>
            </a:xfrm>
            <a:custGeom>
              <a:avLst/>
              <a:gdLst/>
              <a:ahLst/>
              <a:cxnLst/>
              <a:rect l="l" t="t" r="r" b="b"/>
              <a:pathLst>
                <a:path w="1379" h="1379" extrusionOk="0">
                  <a:moveTo>
                    <a:pt x="652" y="0"/>
                  </a:moveTo>
                  <a:cubicBezTo>
                    <a:pt x="351" y="51"/>
                    <a:pt x="75" y="176"/>
                    <a:pt x="25" y="552"/>
                  </a:cubicBezTo>
                  <a:cubicBezTo>
                    <a:pt x="0" y="827"/>
                    <a:pt x="476" y="1379"/>
                    <a:pt x="702" y="1379"/>
                  </a:cubicBezTo>
                  <a:cubicBezTo>
                    <a:pt x="1053" y="1379"/>
                    <a:pt x="1379" y="1078"/>
                    <a:pt x="1379" y="702"/>
                  </a:cubicBezTo>
                  <a:cubicBezTo>
                    <a:pt x="1379" y="326"/>
                    <a:pt x="1053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5123600" y="1634700"/>
              <a:ext cx="33850" cy="33900"/>
            </a:xfrm>
            <a:custGeom>
              <a:avLst/>
              <a:gdLst/>
              <a:ahLst/>
              <a:cxnLst/>
              <a:rect l="l" t="t" r="r" b="b"/>
              <a:pathLst>
                <a:path w="1354" h="1356" extrusionOk="0">
                  <a:moveTo>
                    <a:pt x="668" y="1"/>
                  </a:moveTo>
                  <a:cubicBezTo>
                    <a:pt x="654" y="1"/>
                    <a:pt x="640" y="1"/>
                    <a:pt x="627" y="2"/>
                  </a:cubicBezTo>
                  <a:cubicBezTo>
                    <a:pt x="251" y="52"/>
                    <a:pt x="25" y="253"/>
                    <a:pt x="25" y="654"/>
                  </a:cubicBezTo>
                  <a:cubicBezTo>
                    <a:pt x="0" y="1030"/>
                    <a:pt x="326" y="1355"/>
                    <a:pt x="702" y="1355"/>
                  </a:cubicBezTo>
                  <a:cubicBezTo>
                    <a:pt x="1078" y="1355"/>
                    <a:pt x="1354" y="1055"/>
                    <a:pt x="1354" y="679"/>
                  </a:cubicBezTo>
                  <a:cubicBezTo>
                    <a:pt x="1354" y="316"/>
                    <a:pt x="1028" y="1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4917450" y="1323925"/>
              <a:ext cx="32600" cy="32650"/>
            </a:xfrm>
            <a:custGeom>
              <a:avLst/>
              <a:gdLst/>
              <a:ahLst/>
              <a:cxnLst/>
              <a:rect l="l" t="t" r="r" b="b"/>
              <a:pathLst>
                <a:path w="1304" h="1306" extrusionOk="0">
                  <a:moveTo>
                    <a:pt x="637" y="0"/>
                  </a:moveTo>
                  <a:cubicBezTo>
                    <a:pt x="280" y="0"/>
                    <a:pt x="0" y="315"/>
                    <a:pt x="0" y="653"/>
                  </a:cubicBezTo>
                  <a:cubicBezTo>
                    <a:pt x="0" y="1029"/>
                    <a:pt x="301" y="1305"/>
                    <a:pt x="677" y="1305"/>
                  </a:cubicBezTo>
                  <a:cubicBezTo>
                    <a:pt x="1078" y="1305"/>
                    <a:pt x="1279" y="1080"/>
                    <a:pt x="1304" y="754"/>
                  </a:cubicBezTo>
                  <a:cubicBezTo>
                    <a:pt x="1304" y="303"/>
                    <a:pt x="1028" y="2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5071575" y="158335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78" y="1"/>
                  </a:moveTo>
                  <a:cubicBezTo>
                    <a:pt x="302" y="26"/>
                    <a:pt x="76" y="226"/>
                    <a:pt x="26" y="627"/>
                  </a:cubicBezTo>
                  <a:cubicBezTo>
                    <a:pt x="1" y="978"/>
                    <a:pt x="327" y="1329"/>
                    <a:pt x="703" y="1354"/>
                  </a:cubicBezTo>
                  <a:cubicBezTo>
                    <a:pt x="1054" y="1354"/>
                    <a:pt x="1379" y="1079"/>
                    <a:pt x="1379" y="703"/>
                  </a:cubicBezTo>
                  <a:cubicBezTo>
                    <a:pt x="1379" y="327"/>
                    <a:pt x="1079" y="1"/>
                    <a:pt x="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4916200" y="1479300"/>
              <a:ext cx="34475" cy="33950"/>
            </a:xfrm>
            <a:custGeom>
              <a:avLst/>
              <a:gdLst/>
              <a:ahLst/>
              <a:cxnLst/>
              <a:rect l="l" t="t" r="r" b="b"/>
              <a:pathLst>
                <a:path w="1379" h="1358" extrusionOk="0">
                  <a:moveTo>
                    <a:pt x="658" y="1"/>
                  </a:moveTo>
                  <a:cubicBezTo>
                    <a:pt x="303" y="1"/>
                    <a:pt x="24" y="292"/>
                    <a:pt x="0" y="629"/>
                  </a:cubicBezTo>
                  <a:cubicBezTo>
                    <a:pt x="0" y="1030"/>
                    <a:pt x="276" y="1356"/>
                    <a:pt x="652" y="1356"/>
                  </a:cubicBezTo>
                  <a:cubicBezTo>
                    <a:pt x="668" y="1357"/>
                    <a:pt x="684" y="1357"/>
                    <a:pt x="699" y="1357"/>
                  </a:cubicBezTo>
                  <a:cubicBezTo>
                    <a:pt x="1053" y="1357"/>
                    <a:pt x="1330" y="1090"/>
                    <a:pt x="1354" y="754"/>
                  </a:cubicBezTo>
                  <a:cubicBezTo>
                    <a:pt x="1379" y="353"/>
                    <a:pt x="1078" y="27"/>
                    <a:pt x="702" y="2"/>
                  </a:cubicBezTo>
                  <a:cubicBezTo>
                    <a:pt x="687" y="1"/>
                    <a:pt x="673" y="1"/>
                    <a:pt x="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4812175" y="1375925"/>
              <a:ext cx="34500" cy="33900"/>
            </a:xfrm>
            <a:custGeom>
              <a:avLst/>
              <a:gdLst/>
              <a:ahLst/>
              <a:cxnLst/>
              <a:rect l="l" t="t" r="r" b="b"/>
              <a:pathLst>
                <a:path w="1380" h="1356" extrusionOk="0">
                  <a:moveTo>
                    <a:pt x="651" y="1"/>
                  </a:moveTo>
                  <a:cubicBezTo>
                    <a:pt x="635" y="1"/>
                    <a:pt x="619" y="1"/>
                    <a:pt x="602" y="2"/>
                  </a:cubicBezTo>
                  <a:cubicBezTo>
                    <a:pt x="327" y="27"/>
                    <a:pt x="51" y="203"/>
                    <a:pt x="26" y="578"/>
                  </a:cubicBezTo>
                  <a:cubicBezTo>
                    <a:pt x="1" y="954"/>
                    <a:pt x="377" y="1355"/>
                    <a:pt x="703" y="1355"/>
                  </a:cubicBezTo>
                  <a:cubicBezTo>
                    <a:pt x="1054" y="1355"/>
                    <a:pt x="1379" y="1055"/>
                    <a:pt x="1379" y="679"/>
                  </a:cubicBezTo>
                  <a:cubicBezTo>
                    <a:pt x="1379" y="316"/>
                    <a:pt x="1077" y="1"/>
                    <a:pt x="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5072225" y="1479325"/>
              <a:ext cx="33225" cy="32675"/>
            </a:xfrm>
            <a:custGeom>
              <a:avLst/>
              <a:gdLst/>
              <a:ahLst/>
              <a:cxnLst/>
              <a:rect l="l" t="t" r="r" b="b"/>
              <a:pathLst>
                <a:path w="1329" h="1307" extrusionOk="0">
                  <a:moveTo>
                    <a:pt x="715" y="0"/>
                  </a:moveTo>
                  <a:cubicBezTo>
                    <a:pt x="702" y="0"/>
                    <a:pt x="689" y="0"/>
                    <a:pt x="677" y="1"/>
                  </a:cubicBezTo>
                  <a:cubicBezTo>
                    <a:pt x="301" y="26"/>
                    <a:pt x="50" y="227"/>
                    <a:pt x="25" y="628"/>
                  </a:cubicBezTo>
                  <a:cubicBezTo>
                    <a:pt x="1" y="990"/>
                    <a:pt x="303" y="1306"/>
                    <a:pt x="683" y="1306"/>
                  </a:cubicBezTo>
                  <a:cubicBezTo>
                    <a:pt x="698" y="1306"/>
                    <a:pt x="712" y="1306"/>
                    <a:pt x="727" y="1305"/>
                  </a:cubicBezTo>
                  <a:cubicBezTo>
                    <a:pt x="1128" y="1280"/>
                    <a:pt x="1303" y="1054"/>
                    <a:pt x="1328" y="728"/>
                  </a:cubicBezTo>
                  <a:cubicBezTo>
                    <a:pt x="1328" y="318"/>
                    <a:pt x="1049" y="0"/>
                    <a:pt x="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5228250" y="1635375"/>
              <a:ext cx="33850" cy="32625"/>
            </a:xfrm>
            <a:custGeom>
              <a:avLst/>
              <a:gdLst/>
              <a:ahLst/>
              <a:cxnLst/>
              <a:rect l="l" t="t" r="r" b="b"/>
              <a:pathLst>
                <a:path w="1354" h="1305" extrusionOk="0">
                  <a:moveTo>
                    <a:pt x="676" y="0"/>
                  </a:moveTo>
                  <a:cubicBezTo>
                    <a:pt x="300" y="0"/>
                    <a:pt x="50" y="201"/>
                    <a:pt x="25" y="602"/>
                  </a:cubicBezTo>
                  <a:cubicBezTo>
                    <a:pt x="0" y="965"/>
                    <a:pt x="304" y="1305"/>
                    <a:pt x="663" y="1305"/>
                  </a:cubicBezTo>
                  <a:cubicBezTo>
                    <a:pt x="676" y="1305"/>
                    <a:pt x="689" y="1304"/>
                    <a:pt x="701" y="1303"/>
                  </a:cubicBezTo>
                  <a:cubicBezTo>
                    <a:pt x="1102" y="1278"/>
                    <a:pt x="1303" y="1053"/>
                    <a:pt x="1328" y="702"/>
                  </a:cubicBezTo>
                  <a:cubicBezTo>
                    <a:pt x="1353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5228225" y="1687325"/>
              <a:ext cx="33875" cy="33325"/>
            </a:xfrm>
            <a:custGeom>
              <a:avLst/>
              <a:gdLst/>
              <a:ahLst/>
              <a:cxnLst/>
              <a:rect l="l" t="t" r="r" b="b"/>
              <a:pathLst>
                <a:path w="1355" h="1333" extrusionOk="0">
                  <a:moveTo>
                    <a:pt x="639" y="1"/>
                  </a:moveTo>
                  <a:cubicBezTo>
                    <a:pt x="303" y="1"/>
                    <a:pt x="1" y="316"/>
                    <a:pt x="1" y="654"/>
                  </a:cubicBezTo>
                  <a:cubicBezTo>
                    <a:pt x="1" y="1005"/>
                    <a:pt x="326" y="1331"/>
                    <a:pt x="677" y="1331"/>
                  </a:cubicBezTo>
                  <a:cubicBezTo>
                    <a:pt x="691" y="1332"/>
                    <a:pt x="705" y="1332"/>
                    <a:pt x="718" y="1332"/>
                  </a:cubicBezTo>
                  <a:cubicBezTo>
                    <a:pt x="1053" y="1332"/>
                    <a:pt x="1354" y="1040"/>
                    <a:pt x="1354" y="679"/>
                  </a:cubicBezTo>
                  <a:cubicBezTo>
                    <a:pt x="1329" y="303"/>
                    <a:pt x="1053" y="2"/>
                    <a:pt x="677" y="2"/>
                  </a:cubicBezTo>
                  <a:cubicBezTo>
                    <a:pt x="665" y="1"/>
                    <a:pt x="652" y="1"/>
                    <a:pt x="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4865450" y="1271950"/>
              <a:ext cx="33225" cy="32650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577" y="1"/>
                  </a:moveTo>
                  <a:cubicBezTo>
                    <a:pt x="251" y="26"/>
                    <a:pt x="25" y="201"/>
                    <a:pt x="0" y="602"/>
                  </a:cubicBezTo>
                  <a:cubicBezTo>
                    <a:pt x="0" y="978"/>
                    <a:pt x="276" y="1304"/>
                    <a:pt x="652" y="1304"/>
                  </a:cubicBezTo>
                  <a:cubicBezTo>
                    <a:pt x="666" y="1305"/>
                    <a:pt x="679" y="1305"/>
                    <a:pt x="693" y="1305"/>
                  </a:cubicBezTo>
                  <a:cubicBezTo>
                    <a:pt x="1026" y="1305"/>
                    <a:pt x="1305" y="1014"/>
                    <a:pt x="1329" y="677"/>
                  </a:cubicBezTo>
                  <a:cubicBezTo>
                    <a:pt x="1329" y="301"/>
                    <a:pt x="1028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5072225" y="1531350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677" y="1"/>
                  </a:moveTo>
                  <a:cubicBezTo>
                    <a:pt x="301" y="1"/>
                    <a:pt x="0" y="326"/>
                    <a:pt x="0" y="677"/>
                  </a:cubicBezTo>
                  <a:cubicBezTo>
                    <a:pt x="25" y="1003"/>
                    <a:pt x="326" y="1329"/>
                    <a:pt x="702" y="1329"/>
                  </a:cubicBezTo>
                  <a:cubicBezTo>
                    <a:pt x="1078" y="1329"/>
                    <a:pt x="1353" y="1053"/>
                    <a:pt x="1328" y="652"/>
                  </a:cubicBezTo>
                  <a:cubicBezTo>
                    <a:pt x="1328" y="276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5176225" y="1635375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677" y="0"/>
                  </a:moveTo>
                  <a:cubicBezTo>
                    <a:pt x="276" y="0"/>
                    <a:pt x="0" y="251"/>
                    <a:pt x="0" y="627"/>
                  </a:cubicBezTo>
                  <a:cubicBezTo>
                    <a:pt x="0" y="1003"/>
                    <a:pt x="301" y="1303"/>
                    <a:pt x="677" y="1328"/>
                  </a:cubicBezTo>
                  <a:cubicBezTo>
                    <a:pt x="1028" y="1328"/>
                    <a:pt x="1329" y="1028"/>
                    <a:pt x="1329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5070950" y="1686750"/>
              <a:ext cx="34500" cy="33925"/>
            </a:xfrm>
            <a:custGeom>
              <a:avLst/>
              <a:gdLst/>
              <a:ahLst/>
              <a:cxnLst/>
              <a:rect l="l" t="t" r="r" b="b"/>
              <a:pathLst>
                <a:path w="1380" h="1357" extrusionOk="0">
                  <a:moveTo>
                    <a:pt x="678" y="0"/>
                  </a:moveTo>
                  <a:cubicBezTo>
                    <a:pt x="327" y="0"/>
                    <a:pt x="1" y="301"/>
                    <a:pt x="1" y="652"/>
                  </a:cubicBezTo>
                  <a:cubicBezTo>
                    <a:pt x="25" y="844"/>
                    <a:pt x="600" y="1357"/>
                    <a:pt x="847" y="1357"/>
                  </a:cubicBezTo>
                  <a:cubicBezTo>
                    <a:pt x="858" y="1357"/>
                    <a:pt x="868" y="1356"/>
                    <a:pt x="878" y="1354"/>
                  </a:cubicBezTo>
                  <a:cubicBezTo>
                    <a:pt x="1229" y="1278"/>
                    <a:pt x="1379" y="1028"/>
                    <a:pt x="1379" y="702"/>
                  </a:cubicBezTo>
                  <a:cubicBezTo>
                    <a:pt x="1379" y="326"/>
                    <a:pt x="1054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5226975" y="1738700"/>
              <a:ext cx="33850" cy="33275"/>
            </a:xfrm>
            <a:custGeom>
              <a:avLst/>
              <a:gdLst/>
              <a:ahLst/>
              <a:cxnLst/>
              <a:rect l="l" t="t" r="r" b="b"/>
              <a:pathLst>
                <a:path w="1354" h="1331" extrusionOk="0">
                  <a:moveTo>
                    <a:pt x="699" y="1"/>
                  </a:moveTo>
                  <a:cubicBezTo>
                    <a:pt x="683" y="1"/>
                    <a:pt x="668" y="1"/>
                    <a:pt x="652" y="2"/>
                  </a:cubicBezTo>
                  <a:cubicBezTo>
                    <a:pt x="276" y="27"/>
                    <a:pt x="51" y="253"/>
                    <a:pt x="26" y="629"/>
                  </a:cubicBezTo>
                  <a:cubicBezTo>
                    <a:pt x="1" y="1030"/>
                    <a:pt x="326" y="1331"/>
                    <a:pt x="702" y="1331"/>
                  </a:cubicBezTo>
                  <a:cubicBezTo>
                    <a:pt x="1103" y="1331"/>
                    <a:pt x="1354" y="1055"/>
                    <a:pt x="1354" y="679"/>
                  </a:cubicBezTo>
                  <a:cubicBezTo>
                    <a:pt x="1354" y="294"/>
                    <a:pt x="1076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5020825" y="1479975"/>
              <a:ext cx="33875" cy="33225"/>
            </a:xfrm>
            <a:custGeom>
              <a:avLst/>
              <a:gdLst/>
              <a:ahLst/>
              <a:cxnLst/>
              <a:rect l="l" t="t" r="r" b="b"/>
              <a:pathLst>
                <a:path w="1355" h="1329" extrusionOk="0">
                  <a:moveTo>
                    <a:pt x="678" y="0"/>
                  </a:moveTo>
                  <a:cubicBezTo>
                    <a:pt x="277" y="0"/>
                    <a:pt x="1" y="276"/>
                    <a:pt x="1" y="652"/>
                  </a:cubicBezTo>
                  <a:cubicBezTo>
                    <a:pt x="26" y="1003"/>
                    <a:pt x="327" y="1329"/>
                    <a:pt x="678" y="1329"/>
                  </a:cubicBezTo>
                  <a:cubicBezTo>
                    <a:pt x="1028" y="1329"/>
                    <a:pt x="1354" y="1028"/>
                    <a:pt x="1354" y="652"/>
                  </a:cubicBezTo>
                  <a:cubicBezTo>
                    <a:pt x="1329" y="301"/>
                    <a:pt x="1053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4968200" y="1479975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702" y="0"/>
                  </a:moveTo>
                  <a:cubicBezTo>
                    <a:pt x="326" y="0"/>
                    <a:pt x="26" y="251"/>
                    <a:pt x="26" y="627"/>
                  </a:cubicBezTo>
                  <a:cubicBezTo>
                    <a:pt x="1" y="1003"/>
                    <a:pt x="326" y="1329"/>
                    <a:pt x="702" y="1329"/>
                  </a:cubicBezTo>
                  <a:cubicBezTo>
                    <a:pt x="1053" y="1329"/>
                    <a:pt x="1354" y="1053"/>
                    <a:pt x="1354" y="677"/>
                  </a:cubicBezTo>
                  <a:cubicBezTo>
                    <a:pt x="1354" y="301"/>
                    <a:pt x="1078" y="26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4917450" y="1271950"/>
              <a:ext cx="32600" cy="32650"/>
            </a:xfrm>
            <a:custGeom>
              <a:avLst/>
              <a:gdLst/>
              <a:ahLst/>
              <a:cxnLst/>
              <a:rect l="l" t="t" r="r" b="b"/>
              <a:pathLst>
                <a:path w="1304" h="1306" extrusionOk="0">
                  <a:moveTo>
                    <a:pt x="627" y="1"/>
                  </a:moveTo>
                  <a:cubicBezTo>
                    <a:pt x="276" y="26"/>
                    <a:pt x="0" y="301"/>
                    <a:pt x="0" y="652"/>
                  </a:cubicBezTo>
                  <a:cubicBezTo>
                    <a:pt x="25" y="967"/>
                    <a:pt x="330" y="1305"/>
                    <a:pt x="667" y="1305"/>
                  </a:cubicBezTo>
                  <a:cubicBezTo>
                    <a:pt x="678" y="1305"/>
                    <a:pt x="690" y="1305"/>
                    <a:pt x="702" y="1304"/>
                  </a:cubicBezTo>
                  <a:cubicBezTo>
                    <a:pt x="1078" y="1279"/>
                    <a:pt x="1304" y="1053"/>
                    <a:pt x="1304" y="652"/>
                  </a:cubicBezTo>
                  <a:cubicBezTo>
                    <a:pt x="1304" y="276"/>
                    <a:pt x="1028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280900" y="1635325"/>
              <a:ext cx="32575" cy="32775"/>
            </a:xfrm>
            <a:custGeom>
              <a:avLst/>
              <a:gdLst/>
              <a:ahLst/>
              <a:cxnLst/>
              <a:rect l="l" t="t" r="r" b="b"/>
              <a:pathLst>
                <a:path w="1303" h="1311" extrusionOk="0">
                  <a:moveTo>
                    <a:pt x="669" y="1"/>
                  </a:moveTo>
                  <a:cubicBezTo>
                    <a:pt x="655" y="1"/>
                    <a:pt x="640" y="1"/>
                    <a:pt x="625" y="2"/>
                  </a:cubicBezTo>
                  <a:cubicBezTo>
                    <a:pt x="224" y="27"/>
                    <a:pt x="24" y="278"/>
                    <a:pt x="24" y="654"/>
                  </a:cubicBezTo>
                  <a:cubicBezTo>
                    <a:pt x="1" y="982"/>
                    <a:pt x="328" y="1310"/>
                    <a:pt x="637" y="1310"/>
                  </a:cubicBezTo>
                  <a:cubicBezTo>
                    <a:pt x="658" y="1310"/>
                    <a:pt x="680" y="1309"/>
                    <a:pt x="701" y="1305"/>
                  </a:cubicBezTo>
                  <a:cubicBezTo>
                    <a:pt x="1077" y="1255"/>
                    <a:pt x="1302" y="1055"/>
                    <a:pt x="1302" y="704"/>
                  </a:cubicBezTo>
                  <a:cubicBezTo>
                    <a:pt x="1302" y="294"/>
                    <a:pt x="102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5332250" y="1738750"/>
              <a:ext cx="33225" cy="33225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52" y="0"/>
                  </a:moveTo>
                  <a:cubicBezTo>
                    <a:pt x="276" y="25"/>
                    <a:pt x="50" y="226"/>
                    <a:pt x="25" y="627"/>
                  </a:cubicBezTo>
                  <a:cubicBezTo>
                    <a:pt x="0" y="1003"/>
                    <a:pt x="326" y="1329"/>
                    <a:pt x="702" y="1329"/>
                  </a:cubicBezTo>
                  <a:cubicBezTo>
                    <a:pt x="1103" y="1304"/>
                    <a:pt x="1278" y="1053"/>
                    <a:pt x="1328" y="727"/>
                  </a:cubicBezTo>
                  <a:cubicBezTo>
                    <a:pt x="1328" y="301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4813450" y="1219950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677" y="0"/>
                  </a:moveTo>
                  <a:cubicBezTo>
                    <a:pt x="301" y="0"/>
                    <a:pt x="0" y="301"/>
                    <a:pt x="25" y="677"/>
                  </a:cubicBezTo>
                  <a:cubicBezTo>
                    <a:pt x="25" y="1053"/>
                    <a:pt x="351" y="1329"/>
                    <a:pt x="777" y="1329"/>
                  </a:cubicBezTo>
                  <a:cubicBezTo>
                    <a:pt x="1103" y="1279"/>
                    <a:pt x="1303" y="1053"/>
                    <a:pt x="1328" y="677"/>
                  </a:cubicBezTo>
                  <a:cubicBezTo>
                    <a:pt x="1353" y="326"/>
                    <a:pt x="1028" y="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4968825" y="1427925"/>
              <a:ext cx="33225" cy="32700"/>
            </a:xfrm>
            <a:custGeom>
              <a:avLst/>
              <a:gdLst/>
              <a:ahLst/>
              <a:cxnLst/>
              <a:rect l="l" t="t" r="r" b="b"/>
              <a:pathLst>
                <a:path w="1329" h="1308" extrusionOk="0">
                  <a:moveTo>
                    <a:pt x="630" y="1"/>
                  </a:moveTo>
                  <a:cubicBezTo>
                    <a:pt x="277" y="1"/>
                    <a:pt x="1" y="269"/>
                    <a:pt x="1" y="629"/>
                  </a:cubicBezTo>
                  <a:cubicBezTo>
                    <a:pt x="26" y="1055"/>
                    <a:pt x="251" y="1280"/>
                    <a:pt x="652" y="1306"/>
                  </a:cubicBezTo>
                  <a:cubicBezTo>
                    <a:pt x="668" y="1307"/>
                    <a:pt x="684" y="1307"/>
                    <a:pt x="700" y="1307"/>
                  </a:cubicBezTo>
                  <a:cubicBezTo>
                    <a:pt x="1053" y="1307"/>
                    <a:pt x="1329" y="1039"/>
                    <a:pt x="1329" y="679"/>
                  </a:cubicBezTo>
                  <a:cubicBezTo>
                    <a:pt x="1329" y="303"/>
                    <a:pt x="1053" y="2"/>
                    <a:pt x="677" y="2"/>
                  </a:cubicBezTo>
                  <a:cubicBezTo>
                    <a:pt x="661" y="1"/>
                    <a:pt x="646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4916200" y="1427350"/>
              <a:ext cx="33850" cy="338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52" y="0"/>
                  </a:moveTo>
                  <a:cubicBezTo>
                    <a:pt x="276" y="25"/>
                    <a:pt x="25" y="251"/>
                    <a:pt x="25" y="627"/>
                  </a:cubicBezTo>
                  <a:cubicBezTo>
                    <a:pt x="0" y="1028"/>
                    <a:pt x="301" y="1354"/>
                    <a:pt x="677" y="1354"/>
                  </a:cubicBezTo>
                  <a:cubicBezTo>
                    <a:pt x="1053" y="1354"/>
                    <a:pt x="1354" y="1078"/>
                    <a:pt x="1354" y="702"/>
                  </a:cubicBezTo>
                  <a:cubicBezTo>
                    <a:pt x="1354" y="301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5124850" y="1583325"/>
              <a:ext cx="33225" cy="33275"/>
            </a:xfrm>
            <a:custGeom>
              <a:avLst/>
              <a:gdLst/>
              <a:ahLst/>
              <a:cxnLst/>
              <a:rect l="l" t="t" r="r" b="b"/>
              <a:pathLst>
                <a:path w="1329" h="1331" extrusionOk="0">
                  <a:moveTo>
                    <a:pt x="658" y="0"/>
                  </a:moveTo>
                  <a:cubicBezTo>
                    <a:pt x="301" y="0"/>
                    <a:pt x="0" y="291"/>
                    <a:pt x="0" y="628"/>
                  </a:cubicBezTo>
                  <a:cubicBezTo>
                    <a:pt x="0" y="1029"/>
                    <a:pt x="301" y="1330"/>
                    <a:pt x="677" y="1330"/>
                  </a:cubicBezTo>
                  <a:cubicBezTo>
                    <a:pt x="1103" y="1330"/>
                    <a:pt x="1278" y="1080"/>
                    <a:pt x="1329" y="754"/>
                  </a:cubicBezTo>
                  <a:cubicBezTo>
                    <a:pt x="1329" y="328"/>
                    <a:pt x="1053" y="27"/>
                    <a:pt x="702" y="2"/>
                  </a:cubicBezTo>
                  <a:cubicBezTo>
                    <a:pt x="687" y="1"/>
                    <a:pt x="673" y="0"/>
                    <a:pt x="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4813450" y="1272575"/>
              <a:ext cx="33225" cy="33225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77" y="1"/>
                  </a:moveTo>
                  <a:cubicBezTo>
                    <a:pt x="276" y="1"/>
                    <a:pt x="0" y="276"/>
                    <a:pt x="25" y="652"/>
                  </a:cubicBezTo>
                  <a:cubicBezTo>
                    <a:pt x="25" y="1028"/>
                    <a:pt x="326" y="1304"/>
                    <a:pt x="677" y="1329"/>
                  </a:cubicBezTo>
                  <a:cubicBezTo>
                    <a:pt x="1053" y="1329"/>
                    <a:pt x="1328" y="1028"/>
                    <a:pt x="1328" y="652"/>
                  </a:cubicBezTo>
                  <a:cubicBezTo>
                    <a:pt x="1328" y="276"/>
                    <a:pt x="1053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5279600" y="1738700"/>
              <a:ext cx="33875" cy="33275"/>
            </a:xfrm>
            <a:custGeom>
              <a:avLst/>
              <a:gdLst/>
              <a:ahLst/>
              <a:cxnLst/>
              <a:rect l="l" t="t" r="r" b="b"/>
              <a:pathLst>
                <a:path w="1355" h="1331" extrusionOk="0">
                  <a:moveTo>
                    <a:pt x="696" y="1"/>
                  </a:moveTo>
                  <a:cubicBezTo>
                    <a:pt x="682" y="1"/>
                    <a:pt x="667" y="1"/>
                    <a:pt x="652" y="2"/>
                  </a:cubicBezTo>
                  <a:cubicBezTo>
                    <a:pt x="276" y="27"/>
                    <a:pt x="51" y="228"/>
                    <a:pt x="26" y="629"/>
                  </a:cubicBezTo>
                  <a:cubicBezTo>
                    <a:pt x="1" y="1005"/>
                    <a:pt x="327" y="1331"/>
                    <a:pt x="703" y="1331"/>
                  </a:cubicBezTo>
                  <a:cubicBezTo>
                    <a:pt x="1078" y="1331"/>
                    <a:pt x="1354" y="1030"/>
                    <a:pt x="1329" y="654"/>
                  </a:cubicBezTo>
                  <a:cubicBezTo>
                    <a:pt x="1329" y="293"/>
                    <a:pt x="1051" y="1"/>
                    <a:pt x="6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5021450" y="1427975"/>
              <a:ext cx="33250" cy="32625"/>
            </a:xfrm>
            <a:custGeom>
              <a:avLst/>
              <a:gdLst/>
              <a:ahLst/>
              <a:cxnLst/>
              <a:rect l="l" t="t" r="r" b="b"/>
              <a:pathLst>
                <a:path w="1330" h="1305" extrusionOk="0">
                  <a:moveTo>
                    <a:pt x="627" y="0"/>
                  </a:moveTo>
                  <a:cubicBezTo>
                    <a:pt x="226" y="25"/>
                    <a:pt x="26" y="226"/>
                    <a:pt x="1" y="627"/>
                  </a:cubicBezTo>
                  <a:cubicBezTo>
                    <a:pt x="1" y="1012"/>
                    <a:pt x="302" y="1305"/>
                    <a:pt x="659" y="1305"/>
                  </a:cubicBezTo>
                  <a:cubicBezTo>
                    <a:pt x="673" y="1305"/>
                    <a:pt x="688" y="1304"/>
                    <a:pt x="703" y="1304"/>
                  </a:cubicBezTo>
                  <a:cubicBezTo>
                    <a:pt x="1104" y="1278"/>
                    <a:pt x="1279" y="1028"/>
                    <a:pt x="1329" y="677"/>
                  </a:cubicBezTo>
                  <a:cubicBezTo>
                    <a:pt x="1304" y="276"/>
                    <a:pt x="100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4968200" y="1375325"/>
              <a:ext cx="33850" cy="33250"/>
            </a:xfrm>
            <a:custGeom>
              <a:avLst/>
              <a:gdLst/>
              <a:ahLst/>
              <a:cxnLst/>
              <a:rect l="l" t="t" r="r" b="b"/>
              <a:pathLst>
                <a:path w="1354" h="1330" extrusionOk="0">
                  <a:moveTo>
                    <a:pt x="702" y="1"/>
                  </a:moveTo>
                  <a:cubicBezTo>
                    <a:pt x="326" y="1"/>
                    <a:pt x="76" y="201"/>
                    <a:pt x="51" y="602"/>
                  </a:cubicBezTo>
                  <a:cubicBezTo>
                    <a:pt x="1" y="978"/>
                    <a:pt x="326" y="1329"/>
                    <a:pt x="702" y="1329"/>
                  </a:cubicBezTo>
                  <a:cubicBezTo>
                    <a:pt x="1103" y="1304"/>
                    <a:pt x="1304" y="1079"/>
                    <a:pt x="1354" y="753"/>
                  </a:cubicBezTo>
                  <a:cubicBezTo>
                    <a:pt x="1354" y="327"/>
                    <a:pt x="1078" y="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5175600" y="1739375"/>
              <a:ext cx="34475" cy="32000"/>
            </a:xfrm>
            <a:custGeom>
              <a:avLst/>
              <a:gdLst/>
              <a:ahLst/>
              <a:cxnLst/>
              <a:rect l="l" t="t" r="r" b="b"/>
              <a:pathLst>
                <a:path w="1379" h="1280" extrusionOk="0">
                  <a:moveTo>
                    <a:pt x="677" y="0"/>
                  </a:moveTo>
                  <a:cubicBezTo>
                    <a:pt x="326" y="0"/>
                    <a:pt x="0" y="301"/>
                    <a:pt x="0" y="652"/>
                  </a:cubicBezTo>
                  <a:cubicBezTo>
                    <a:pt x="0" y="919"/>
                    <a:pt x="447" y="1280"/>
                    <a:pt x="839" y="1280"/>
                  </a:cubicBezTo>
                  <a:cubicBezTo>
                    <a:pt x="852" y="1280"/>
                    <a:pt x="865" y="1279"/>
                    <a:pt x="878" y="1279"/>
                  </a:cubicBezTo>
                  <a:cubicBezTo>
                    <a:pt x="1228" y="1279"/>
                    <a:pt x="1354" y="1003"/>
                    <a:pt x="1354" y="702"/>
                  </a:cubicBezTo>
                  <a:cubicBezTo>
                    <a:pt x="1379" y="301"/>
                    <a:pt x="1078" y="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5279625" y="1686700"/>
              <a:ext cx="33225" cy="32675"/>
            </a:xfrm>
            <a:custGeom>
              <a:avLst/>
              <a:gdLst/>
              <a:ahLst/>
              <a:cxnLst/>
              <a:rect l="l" t="t" r="r" b="b"/>
              <a:pathLst>
                <a:path w="1329" h="1307" extrusionOk="0">
                  <a:moveTo>
                    <a:pt x="717" y="1"/>
                  </a:moveTo>
                  <a:cubicBezTo>
                    <a:pt x="704" y="1"/>
                    <a:pt x="690" y="1"/>
                    <a:pt x="676" y="2"/>
                  </a:cubicBezTo>
                  <a:cubicBezTo>
                    <a:pt x="275" y="27"/>
                    <a:pt x="50" y="228"/>
                    <a:pt x="25" y="629"/>
                  </a:cubicBezTo>
                  <a:cubicBezTo>
                    <a:pt x="1" y="991"/>
                    <a:pt x="302" y="1307"/>
                    <a:pt x="683" y="1307"/>
                  </a:cubicBezTo>
                  <a:cubicBezTo>
                    <a:pt x="698" y="1307"/>
                    <a:pt x="712" y="1306"/>
                    <a:pt x="727" y="1305"/>
                  </a:cubicBezTo>
                  <a:cubicBezTo>
                    <a:pt x="1128" y="1280"/>
                    <a:pt x="1303" y="1030"/>
                    <a:pt x="1328" y="729"/>
                  </a:cubicBezTo>
                  <a:cubicBezTo>
                    <a:pt x="1328" y="295"/>
                    <a:pt x="1050" y="1"/>
                    <a:pt x="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5177475" y="1531325"/>
              <a:ext cx="32600" cy="32675"/>
            </a:xfrm>
            <a:custGeom>
              <a:avLst/>
              <a:gdLst/>
              <a:ahLst/>
              <a:cxnLst/>
              <a:rect l="l" t="t" r="r" b="b"/>
              <a:pathLst>
                <a:path w="1304" h="1307" extrusionOk="0">
                  <a:moveTo>
                    <a:pt x="665" y="0"/>
                  </a:moveTo>
                  <a:cubicBezTo>
                    <a:pt x="653" y="0"/>
                    <a:pt x="640" y="1"/>
                    <a:pt x="627" y="2"/>
                  </a:cubicBezTo>
                  <a:cubicBezTo>
                    <a:pt x="226" y="52"/>
                    <a:pt x="1" y="252"/>
                    <a:pt x="1" y="653"/>
                  </a:cubicBezTo>
                  <a:cubicBezTo>
                    <a:pt x="1" y="1014"/>
                    <a:pt x="301" y="1306"/>
                    <a:pt x="659" y="1306"/>
                  </a:cubicBezTo>
                  <a:cubicBezTo>
                    <a:pt x="673" y="1306"/>
                    <a:pt x="688" y="1306"/>
                    <a:pt x="702" y="1305"/>
                  </a:cubicBezTo>
                  <a:cubicBezTo>
                    <a:pt x="1103" y="1280"/>
                    <a:pt x="1279" y="1029"/>
                    <a:pt x="1304" y="703"/>
                  </a:cubicBezTo>
                  <a:cubicBezTo>
                    <a:pt x="1304" y="317"/>
                    <a:pt x="1001" y="0"/>
                    <a:pt x="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5123600" y="1531350"/>
              <a:ext cx="35100" cy="32775"/>
            </a:xfrm>
            <a:custGeom>
              <a:avLst/>
              <a:gdLst/>
              <a:ahLst/>
              <a:cxnLst/>
              <a:rect l="l" t="t" r="r" b="b"/>
              <a:pathLst>
                <a:path w="1404" h="1311" extrusionOk="0">
                  <a:moveTo>
                    <a:pt x="727" y="1"/>
                  </a:moveTo>
                  <a:cubicBezTo>
                    <a:pt x="401" y="1"/>
                    <a:pt x="125" y="176"/>
                    <a:pt x="50" y="552"/>
                  </a:cubicBezTo>
                  <a:cubicBezTo>
                    <a:pt x="0" y="903"/>
                    <a:pt x="276" y="1254"/>
                    <a:pt x="627" y="1304"/>
                  </a:cubicBezTo>
                  <a:cubicBezTo>
                    <a:pt x="664" y="1309"/>
                    <a:pt x="700" y="1311"/>
                    <a:pt x="735" y="1311"/>
                  </a:cubicBezTo>
                  <a:cubicBezTo>
                    <a:pt x="1081" y="1311"/>
                    <a:pt x="1331" y="1091"/>
                    <a:pt x="1354" y="727"/>
                  </a:cubicBezTo>
                  <a:cubicBezTo>
                    <a:pt x="1404" y="351"/>
                    <a:pt x="1128" y="51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5176250" y="1583350"/>
              <a:ext cx="33825" cy="32650"/>
            </a:xfrm>
            <a:custGeom>
              <a:avLst/>
              <a:gdLst/>
              <a:ahLst/>
              <a:cxnLst/>
              <a:rect l="l" t="t" r="r" b="b"/>
              <a:pathLst>
                <a:path w="1353" h="1306" extrusionOk="0">
                  <a:moveTo>
                    <a:pt x="601" y="1"/>
                  </a:moveTo>
                  <a:cubicBezTo>
                    <a:pt x="275" y="26"/>
                    <a:pt x="50" y="201"/>
                    <a:pt x="24" y="602"/>
                  </a:cubicBezTo>
                  <a:cubicBezTo>
                    <a:pt x="0" y="966"/>
                    <a:pt x="327" y="1305"/>
                    <a:pt x="666" y="1305"/>
                  </a:cubicBezTo>
                  <a:cubicBezTo>
                    <a:pt x="677" y="1305"/>
                    <a:pt x="689" y="1305"/>
                    <a:pt x="701" y="1304"/>
                  </a:cubicBezTo>
                  <a:cubicBezTo>
                    <a:pt x="1102" y="1279"/>
                    <a:pt x="1303" y="1028"/>
                    <a:pt x="1328" y="652"/>
                  </a:cubicBezTo>
                  <a:cubicBezTo>
                    <a:pt x="1353" y="302"/>
                    <a:pt x="1027" y="1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4866075" y="1220575"/>
              <a:ext cx="33225" cy="31975"/>
            </a:xfrm>
            <a:custGeom>
              <a:avLst/>
              <a:gdLst/>
              <a:ahLst/>
              <a:cxnLst/>
              <a:rect l="l" t="t" r="r" b="b"/>
              <a:pathLst>
                <a:path w="1329" h="1279" extrusionOk="0">
                  <a:moveTo>
                    <a:pt x="652" y="0"/>
                  </a:moveTo>
                  <a:cubicBezTo>
                    <a:pt x="276" y="0"/>
                    <a:pt x="50" y="226"/>
                    <a:pt x="25" y="602"/>
                  </a:cubicBezTo>
                  <a:cubicBezTo>
                    <a:pt x="0" y="978"/>
                    <a:pt x="301" y="1279"/>
                    <a:pt x="677" y="1279"/>
                  </a:cubicBezTo>
                  <a:cubicBezTo>
                    <a:pt x="1078" y="1279"/>
                    <a:pt x="1253" y="1028"/>
                    <a:pt x="1329" y="727"/>
                  </a:cubicBezTo>
                  <a:cubicBezTo>
                    <a:pt x="1329" y="326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5332875" y="1686625"/>
              <a:ext cx="32600" cy="32750"/>
            </a:xfrm>
            <a:custGeom>
              <a:avLst/>
              <a:gdLst/>
              <a:ahLst/>
              <a:cxnLst/>
              <a:rect l="l" t="t" r="r" b="b"/>
              <a:pathLst>
                <a:path w="1304" h="1310" extrusionOk="0">
                  <a:moveTo>
                    <a:pt x="673" y="0"/>
                  </a:moveTo>
                  <a:cubicBezTo>
                    <a:pt x="649" y="0"/>
                    <a:pt x="626" y="2"/>
                    <a:pt x="602" y="5"/>
                  </a:cubicBezTo>
                  <a:cubicBezTo>
                    <a:pt x="226" y="55"/>
                    <a:pt x="0" y="256"/>
                    <a:pt x="0" y="657"/>
                  </a:cubicBezTo>
                  <a:cubicBezTo>
                    <a:pt x="0" y="1018"/>
                    <a:pt x="301" y="1310"/>
                    <a:pt x="636" y="1310"/>
                  </a:cubicBezTo>
                  <a:cubicBezTo>
                    <a:pt x="649" y="1310"/>
                    <a:pt x="663" y="1309"/>
                    <a:pt x="677" y="1308"/>
                  </a:cubicBezTo>
                  <a:cubicBezTo>
                    <a:pt x="1078" y="1283"/>
                    <a:pt x="1278" y="1033"/>
                    <a:pt x="1303" y="707"/>
                  </a:cubicBezTo>
                  <a:cubicBezTo>
                    <a:pt x="1280" y="310"/>
                    <a:pt x="99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4814075" y="1167950"/>
              <a:ext cx="32600" cy="32625"/>
            </a:xfrm>
            <a:custGeom>
              <a:avLst/>
              <a:gdLst/>
              <a:ahLst/>
              <a:cxnLst/>
              <a:rect l="l" t="t" r="r" b="b"/>
              <a:pathLst>
                <a:path w="1304" h="1305" extrusionOk="0">
                  <a:moveTo>
                    <a:pt x="602" y="0"/>
                  </a:moveTo>
                  <a:cubicBezTo>
                    <a:pt x="251" y="50"/>
                    <a:pt x="0" y="251"/>
                    <a:pt x="0" y="652"/>
                  </a:cubicBezTo>
                  <a:cubicBezTo>
                    <a:pt x="0" y="1013"/>
                    <a:pt x="301" y="1305"/>
                    <a:pt x="636" y="1305"/>
                  </a:cubicBezTo>
                  <a:cubicBezTo>
                    <a:pt x="649" y="1305"/>
                    <a:pt x="663" y="1304"/>
                    <a:pt x="677" y="1303"/>
                  </a:cubicBezTo>
                  <a:cubicBezTo>
                    <a:pt x="1078" y="1278"/>
                    <a:pt x="1278" y="1053"/>
                    <a:pt x="1303" y="652"/>
                  </a:cubicBezTo>
                  <a:cubicBezTo>
                    <a:pt x="1303" y="301"/>
                    <a:pt x="978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5124850" y="1479350"/>
              <a:ext cx="33225" cy="32600"/>
            </a:xfrm>
            <a:custGeom>
              <a:avLst/>
              <a:gdLst/>
              <a:ahLst/>
              <a:cxnLst/>
              <a:rect l="l" t="t" r="r" b="b"/>
              <a:pathLst>
                <a:path w="1329" h="1304" extrusionOk="0">
                  <a:moveTo>
                    <a:pt x="627" y="0"/>
                  </a:moveTo>
                  <a:cubicBezTo>
                    <a:pt x="301" y="25"/>
                    <a:pt x="50" y="226"/>
                    <a:pt x="25" y="602"/>
                  </a:cubicBezTo>
                  <a:cubicBezTo>
                    <a:pt x="0" y="978"/>
                    <a:pt x="301" y="1304"/>
                    <a:pt x="677" y="1304"/>
                  </a:cubicBezTo>
                  <a:cubicBezTo>
                    <a:pt x="1053" y="1279"/>
                    <a:pt x="1278" y="1078"/>
                    <a:pt x="1304" y="677"/>
                  </a:cubicBezTo>
                  <a:cubicBezTo>
                    <a:pt x="1329" y="301"/>
                    <a:pt x="1028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5021450" y="1375925"/>
              <a:ext cx="33225" cy="32050"/>
            </a:xfrm>
            <a:custGeom>
              <a:avLst/>
              <a:gdLst/>
              <a:ahLst/>
              <a:cxnLst/>
              <a:rect l="l" t="t" r="r" b="b"/>
              <a:pathLst>
                <a:path w="1329" h="1282" extrusionOk="0">
                  <a:moveTo>
                    <a:pt x="668" y="1"/>
                  </a:moveTo>
                  <a:cubicBezTo>
                    <a:pt x="655" y="1"/>
                    <a:pt x="641" y="1"/>
                    <a:pt x="627" y="2"/>
                  </a:cubicBezTo>
                  <a:cubicBezTo>
                    <a:pt x="252" y="27"/>
                    <a:pt x="26" y="228"/>
                    <a:pt x="1" y="629"/>
                  </a:cubicBezTo>
                  <a:cubicBezTo>
                    <a:pt x="1" y="990"/>
                    <a:pt x="302" y="1282"/>
                    <a:pt x="703" y="1282"/>
                  </a:cubicBezTo>
                  <a:cubicBezTo>
                    <a:pt x="720" y="1282"/>
                    <a:pt x="736" y="1281"/>
                    <a:pt x="753" y="1280"/>
                  </a:cubicBezTo>
                  <a:cubicBezTo>
                    <a:pt x="1079" y="1255"/>
                    <a:pt x="1279" y="1030"/>
                    <a:pt x="1304" y="654"/>
                  </a:cubicBezTo>
                  <a:cubicBezTo>
                    <a:pt x="1328" y="316"/>
                    <a:pt x="1027" y="1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5384875" y="1739350"/>
              <a:ext cx="33200" cy="32000"/>
            </a:xfrm>
            <a:custGeom>
              <a:avLst/>
              <a:gdLst/>
              <a:ahLst/>
              <a:cxnLst/>
              <a:rect l="l" t="t" r="r" b="b"/>
              <a:pathLst>
                <a:path w="1328" h="1280" extrusionOk="0">
                  <a:moveTo>
                    <a:pt x="668" y="0"/>
                  </a:moveTo>
                  <a:cubicBezTo>
                    <a:pt x="654" y="0"/>
                    <a:pt x="641" y="1"/>
                    <a:pt x="627" y="1"/>
                  </a:cubicBezTo>
                  <a:cubicBezTo>
                    <a:pt x="251" y="1"/>
                    <a:pt x="25" y="227"/>
                    <a:pt x="0" y="628"/>
                  </a:cubicBezTo>
                  <a:cubicBezTo>
                    <a:pt x="0" y="979"/>
                    <a:pt x="301" y="1280"/>
                    <a:pt x="677" y="1280"/>
                  </a:cubicBezTo>
                  <a:cubicBezTo>
                    <a:pt x="1078" y="1280"/>
                    <a:pt x="1253" y="1029"/>
                    <a:pt x="1304" y="703"/>
                  </a:cubicBezTo>
                  <a:cubicBezTo>
                    <a:pt x="1328" y="317"/>
                    <a:pt x="1026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5280850" y="1583350"/>
              <a:ext cx="32625" cy="32025"/>
            </a:xfrm>
            <a:custGeom>
              <a:avLst/>
              <a:gdLst/>
              <a:ahLst/>
              <a:cxnLst/>
              <a:rect l="l" t="t" r="r" b="b"/>
              <a:pathLst>
                <a:path w="1305" h="1281" extrusionOk="0">
                  <a:moveTo>
                    <a:pt x="653" y="1"/>
                  </a:moveTo>
                  <a:cubicBezTo>
                    <a:pt x="277" y="1"/>
                    <a:pt x="51" y="226"/>
                    <a:pt x="26" y="577"/>
                  </a:cubicBezTo>
                  <a:cubicBezTo>
                    <a:pt x="1" y="953"/>
                    <a:pt x="302" y="1279"/>
                    <a:pt x="678" y="1279"/>
                  </a:cubicBezTo>
                  <a:cubicBezTo>
                    <a:pt x="692" y="1280"/>
                    <a:pt x="707" y="1281"/>
                    <a:pt x="722" y="1281"/>
                  </a:cubicBezTo>
                  <a:cubicBezTo>
                    <a:pt x="1051" y="1281"/>
                    <a:pt x="1304" y="1013"/>
                    <a:pt x="1304" y="652"/>
                  </a:cubicBezTo>
                  <a:cubicBezTo>
                    <a:pt x="1304" y="277"/>
                    <a:pt x="1028" y="1"/>
                    <a:pt x="6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5332250" y="1634700"/>
              <a:ext cx="33225" cy="32025"/>
            </a:xfrm>
            <a:custGeom>
              <a:avLst/>
              <a:gdLst/>
              <a:ahLst/>
              <a:cxnLst/>
              <a:rect l="l" t="t" r="r" b="b"/>
              <a:pathLst>
                <a:path w="1329" h="1281" extrusionOk="0">
                  <a:moveTo>
                    <a:pt x="668" y="1"/>
                  </a:moveTo>
                  <a:cubicBezTo>
                    <a:pt x="654" y="1"/>
                    <a:pt x="640" y="1"/>
                    <a:pt x="627" y="2"/>
                  </a:cubicBezTo>
                  <a:cubicBezTo>
                    <a:pt x="276" y="27"/>
                    <a:pt x="50" y="253"/>
                    <a:pt x="25" y="603"/>
                  </a:cubicBezTo>
                  <a:cubicBezTo>
                    <a:pt x="0" y="979"/>
                    <a:pt x="326" y="1280"/>
                    <a:pt x="702" y="1280"/>
                  </a:cubicBezTo>
                  <a:cubicBezTo>
                    <a:pt x="1053" y="1280"/>
                    <a:pt x="1328" y="1004"/>
                    <a:pt x="1303" y="654"/>
                  </a:cubicBezTo>
                  <a:cubicBezTo>
                    <a:pt x="1303" y="292"/>
                    <a:pt x="1002" y="1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4866700" y="1167950"/>
              <a:ext cx="32600" cy="32625"/>
            </a:xfrm>
            <a:custGeom>
              <a:avLst/>
              <a:gdLst/>
              <a:ahLst/>
              <a:cxnLst/>
              <a:rect l="l" t="t" r="r" b="b"/>
              <a:pathLst>
                <a:path w="1304" h="1305" extrusionOk="0">
                  <a:moveTo>
                    <a:pt x="577" y="0"/>
                  </a:moveTo>
                  <a:cubicBezTo>
                    <a:pt x="226" y="75"/>
                    <a:pt x="0" y="251"/>
                    <a:pt x="0" y="677"/>
                  </a:cubicBezTo>
                  <a:cubicBezTo>
                    <a:pt x="24" y="1014"/>
                    <a:pt x="303" y="1305"/>
                    <a:pt x="658" y="1305"/>
                  </a:cubicBezTo>
                  <a:cubicBezTo>
                    <a:pt x="673" y="1305"/>
                    <a:pt x="687" y="1304"/>
                    <a:pt x="702" y="1303"/>
                  </a:cubicBezTo>
                  <a:cubicBezTo>
                    <a:pt x="1078" y="1253"/>
                    <a:pt x="1254" y="1028"/>
                    <a:pt x="1279" y="677"/>
                  </a:cubicBezTo>
                  <a:cubicBezTo>
                    <a:pt x="1304" y="326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4814075" y="1115925"/>
              <a:ext cx="32600" cy="32025"/>
            </a:xfrm>
            <a:custGeom>
              <a:avLst/>
              <a:gdLst/>
              <a:ahLst/>
              <a:cxnLst/>
              <a:rect l="l" t="t" r="r" b="b"/>
              <a:pathLst>
                <a:path w="1304" h="1281" extrusionOk="0">
                  <a:moveTo>
                    <a:pt x="627" y="1"/>
                  </a:moveTo>
                  <a:cubicBezTo>
                    <a:pt x="276" y="1"/>
                    <a:pt x="0" y="302"/>
                    <a:pt x="0" y="653"/>
                  </a:cubicBezTo>
                  <a:cubicBezTo>
                    <a:pt x="24" y="990"/>
                    <a:pt x="326" y="1281"/>
                    <a:pt x="661" y="1281"/>
                  </a:cubicBezTo>
                  <a:cubicBezTo>
                    <a:pt x="674" y="1281"/>
                    <a:pt x="688" y="1280"/>
                    <a:pt x="702" y="1279"/>
                  </a:cubicBezTo>
                  <a:cubicBezTo>
                    <a:pt x="1078" y="1254"/>
                    <a:pt x="1278" y="1029"/>
                    <a:pt x="1303" y="678"/>
                  </a:cubicBezTo>
                  <a:cubicBezTo>
                    <a:pt x="1303" y="302"/>
                    <a:pt x="1003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5385500" y="1686750"/>
              <a:ext cx="32600" cy="32625"/>
            </a:xfrm>
            <a:custGeom>
              <a:avLst/>
              <a:gdLst/>
              <a:ahLst/>
              <a:cxnLst/>
              <a:rect l="l" t="t" r="r" b="b"/>
              <a:pathLst>
                <a:path w="1304" h="1305" extrusionOk="0">
                  <a:moveTo>
                    <a:pt x="627" y="0"/>
                  </a:moveTo>
                  <a:cubicBezTo>
                    <a:pt x="276" y="0"/>
                    <a:pt x="0" y="301"/>
                    <a:pt x="0" y="652"/>
                  </a:cubicBezTo>
                  <a:cubicBezTo>
                    <a:pt x="0" y="1013"/>
                    <a:pt x="278" y="1305"/>
                    <a:pt x="633" y="1305"/>
                  </a:cubicBezTo>
                  <a:cubicBezTo>
                    <a:pt x="648" y="1305"/>
                    <a:pt x="662" y="1304"/>
                    <a:pt x="677" y="1303"/>
                  </a:cubicBezTo>
                  <a:cubicBezTo>
                    <a:pt x="1053" y="1253"/>
                    <a:pt x="1254" y="1028"/>
                    <a:pt x="1279" y="677"/>
                  </a:cubicBezTo>
                  <a:cubicBezTo>
                    <a:pt x="1304" y="326"/>
                    <a:pt x="95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5228850" y="1583350"/>
              <a:ext cx="33250" cy="32625"/>
            </a:xfrm>
            <a:custGeom>
              <a:avLst/>
              <a:gdLst/>
              <a:ahLst/>
              <a:cxnLst/>
              <a:rect l="l" t="t" r="r" b="b"/>
              <a:pathLst>
                <a:path w="1330" h="1305" extrusionOk="0">
                  <a:moveTo>
                    <a:pt x="552" y="1"/>
                  </a:moveTo>
                  <a:cubicBezTo>
                    <a:pt x="251" y="26"/>
                    <a:pt x="26" y="226"/>
                    <a:pt x="1" y="627"/>
                  </a:cubicBezTo>
                  <a:cubicBezTo>
                    <a:pt x="1" y="978"/>
                    <a:pt x="327" y="1304"/>
                    <a:pt x="677" y="1304"/>
                  </a:cubicBezTo>
                  <a:cubicBezTo>
                    <a:pt x="1053" y="1279"/>
                    <a:pt x="1279" y="1053"/>
                    <a:pt x="1304" y="652"/>
                  </a:cubicBezTo>
                  <a:cubicBezTo>
                    <a:pt x="1329" y="302"/>
                    <a:pt x="1028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5176850" y="1479325"/>
              <a:ext cx="33225" cy="32050"/>
            </a:xfrm>
            <a:custGeom>
              <a:avLst/>
              <a:gdLst/>
              <a:ahLst/>
              <a:cxnLst/>
              <a:rect l="l" t="t" r="r" b="b"/>
              <a:pathLst>
                <a:path w="1329" h="1282" extrusionOk="0">
                  <a:moveTo>
                    <a:pt x="690" y="0"/>
                  </a:moveTo>
                  <a:cubicBezTo>
                    <a:pt x="678" y="0"/>
                    <a:pt x="665" y="1"/>
                    <a:pt x="652" y="1"/>
                  </a:cubicBezTo>
                  <a:cubicBezTo>
                    <a:pt x="301" y="26"/>
                    <a:pt x="76" y="227"/>
                    <a:pt x="26" y="603"/>
                  </a:cubicBezTo>
                  <a:cubicBezTo>
                    <a:pt x="0" y="954"/>
                    <a:pt x="301" y="1280"/>
                    <a:pt x="677" y="1280"/>
                  </a:cubicBezTo>
                  <a:cubicBezTo>
                    <a:pt x="692" y="1281"/>
                    <a:pt x="707" y="1281"/>
                    <a:pt x="721" y="1281"/>
                  </a:cubicBezTo>
                  <a:cubicBezTo>
                    <a:pt x="1051" y="1281"/>
                    <a:pt x="1305" y="1014"/>
                    <a:pt x="1329" y="678"/>
                  </a:cubicBezTo>
                  <a:cubicBezTo>
                    <a:pt x="1329" y="339"/>
                    <a:pt x="1048" y="0"/>
                    <a:pt x="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4969450" y="1323950"/>
              <a:ext cx="33250" cy="32625"/>
            </a:xfrm>
            <a:custGeom>
              <a:avLst/>
              <a:gdLst/>
              <a:ahLst/>
              <a:cxnLst/>
              <a:rect l="l" t="t" r="r" b="b"/>
              <a:pathLst>
                <a:path w="1330" h="1305" extrusionOk="0">
                  <a:moveTo>
                    <a:pt x="677" y="1"/>
                  </a:moveTo>
                  <a:cubicBezTo>
                    <a:pt x="276" y="26"/>
                    <a:pt x="51" y="226"/>
                    <a:pt x="26" y="627"/>
                  </a:cubicBezTo>
                  <a:cubicBezTo>
                    <a:pt x="1" y="978"/>
                    <a:pt x="327" y="1304"/>
                    <a:pt x="677" y="1304"/>
                  </a:cubicBezTo>
                  <a:cubicBezTo>
                    <a:pt x="1028" y="1304"/>
                    <a:pt x="1304" y="1053"/>
                    <a:pt x="1304" y="678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5021450" y="1323325"/>
              <a:ext cx="33250" cy="32625"/>
            </a:xfrm>
            <a:custGeom>
              <a:avLst/>
              <a:gdLst/>
              <a:ahLst/>
              <a:cxnLst/>
              <a:rect l="l" t="t" r="r" b="b"/>
              <a:pathLst>
                <a:path w="1330" h="1305" extrusionOk="0">
                  <a:moveTo>
                    <a:pt x="602" y="1"/>
                  </a:moveTo>
                  <a:cubicBezTo>
                    <a:pt x="277" y="51"/>
                    <a:pt x="26" y="226"/>
                    <a:pt x="26" y="652"/>
                  </a:cubicBezTo>
                  <a:cubicBezTo>
                    <a:pt x="1" y="1003"/>
                    <a:pt x="327" y="1304"/>
                    <a:pt x="678" y="1304"/>
                  </a:cubicBezTo>
                  <a:cubicBezTo>
                    <a:pt x="1079" y="1279"/>
                    <a:pt x="1279" y="1028"/>
                    <a:pt x="1304" y="652"/>
                  </a:cubicBezTo>
                  <a:cubicBezTo>
                    <a:pt x="1329" y="302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5074100" y="1427925"/>
              <a:ext cx="32600" cy="32675"/>
            </a:xfrm>
            <a:custGeom>
              <a:avLst/>
              <a:gdLst/>
              <a:ahLst/>
              <a:cxnLst/>
              <a:rect l="l" t="t" r="r" b="b"/>
              <a:pathLst>
                <a:path w="1304" h="1307" extrusionOk="0">
                  <a:moveTo>
                    <a:pt x="645" y="1"/>
                  </a:moveTo>
                  <a:cubicBezTo>
                    <a:pt x="631" y="1"/>
                    <a:pt x="616" y="1"/>
                    <a:pt x="602" y="2"/>
                  </a:cubicBezTo>
                  <a:cubicBezTo>
                    <a:pt x="201" y="27"/>
                    <a:pt x="0" y="253"/>
                    <a:pt x="0" y="654"/>
                  </a:cubicBezTo>
                  <a:cubicBezTo>
                    <a:pt x="0" y="992"/>
                    <a:pt x="303" y="1307"/>
                    <a:pt x="639" y="1307"/>
                  </a:cubicBezTo>
                  <a:cubicBezTo>
                    <a:pt x="651" y="1307"/>
                    <a:pt x="664" y="1306"/>
                    <a:pt x="677" y="1306"/>
                  </a:cubicBezTo>
                  <a:cubicBezTo>
                    <a:pt x="1053" y="1280"/>
                    <a:pt x="1253" y="1030"/>
                    <a:pt x="1303" y="679"/>
                  </a:cubicBezTo>
                  <a:cubicBezTo>
                    <a:pt x="1279" y="294"/>
                    <a:pt x="1001" y="1"/>
                    <a:pt x="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5074100" y="1375975"/>
              <a:ext cx="32600" cy="31975"/>
            </a:xfrm>
            <a:custGeom>
              <a:avLst/>
              <a:gdLst/>
              <a:ahLst/>
              <a:cxnLst/>
              <a:rect l="l" t="t" r="r" b="b"/>
              <a:pathLst>
                <a:path w="1304" h="1279" extrusionOk="0">
                  <a:moveTo>
                    <a:pt x="652" y="0"/>
                  </a:moveTo>
                  <a:cubicBezTo>
                    <a:pt x="276" y="0"/>
                    <a:pt x="25" y="201"/>
                    <a:pt x="0" y="602"/>
                  </a:cubicBezTo>
                  <a:cubicBezTo>
                    <a:pt x="0" y="977"/>
                    <a:pt x="301" y="1278"/>
                    <a:pt x="652" y="1278"/>
                  </a:cubicBezTo>
                  <a:cubicBezTo>
                    <a:pt x="1003" y="1278"/>
                    <a:pt x="1303" y="977"/>
                    <a:pt x="1278" y="627"/>
                  </a:cubicBezTo>
                  <a:cubicBezTo>
                    <a:pt x="1228" y="276"/>
                    <a:pt x="1053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4866075" y="1115925"/>
              <a:ext cx="32600" cy="32025"/>
            </a:xfrm>
            <a:custGeom>
              <a:avLst/>
              <a:gdLst/>
              <a:ahLst/>
              <a:cxnLst/>
              <a:rect l="l" t="t" r="r" b="b"/>
              <a:pathLst>
                <a:path w="1304" h="1281" extrusionOk="0">
                  <a:moveTo>
                    <a:pt x="677" y="1"/>
                  </a:moveTo>
                  <a:cubicBezTo>
                    <a:pt x="326" y="1"/>
                    <a:pt x="0" y="302"/>
                    <a:pt x="25" y="628"/>
                  </a:cubicBezTo>
                  <a:cubicBezTo>
                    <a:pt x="50" y="1029"/>
                    <a:pt x="276" y="1254"/>
                    <a:pt x="677" y="1279"/>
                  </a:cubicBezTo>
                  <a:cubicBezTo>
                    <a:pt x="692" y="1280"/>
                    <a:pt x="707" y="1281"/>
                    <a:pt x="721" y="1281"/>
                  </a:cubicBezTo>
                  <a:cubicBezTo>
                    <a:pt x="1051" y="1281"/>
                    <a:pt x="1304" y="1013"/>
                    <a:pt x="1304" y="653"/>
                  </a:cubicBezTo>
                  <a:cubicBezTo>
                    <a:pt x="1279" y="252"/>
                    <a:pt x="1028" y="5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5384875" y="1634725"/>
              <a:ext cx="32600" cy="32000"/>
            </a:xfrm>
            <a:custGeom>
              <a:avLst/>
              <a:gdLst/>
              <a:ahLst/>
              <a:cxnLst/>
              <a:rect l="l" t="t" r="r" b="b"/>
              <a:pathLst>
                <a:path w="1304" h="1280" extrusionOk="0">
                  <a:moveTo>
                    <a:pt x="652" y="1"/>
                  </a:moveTo>
                  <a:cubicBezTo>
                    <a:pt x="301" y="1"/>
                    <a:pt x="0" y="302"/>
                    <a:pt x="25" y="653"/>
                  </a:cubicBezTo>
                  <a:cubicBezTo>
                    <a:pt x="50" y="1029"/>
                    <a:pt x="276" y="1254"/>
                    <a:pt x="677" y="1279"/>
                  </a:cubicBezTo>
                  <a:cubicBezTo>
                    <a:pt x="1028" y="1279"/>
                    <a:pt x="1304" y="1003"/>
                    <a:pt x="1279" y="628"/>
                  </a:cubicBezTo>
                  <a:cubicBezTo>
                    <a:pt x="1279" y="277"/>
                    <a:pt x="978" y="1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4918725" y="1168525"/>
              <a:ext cx="33175" cy="31425"/>
            </a:xfrm>
            <a:custGeom>
              <a:avLst/>
              <a:gdLst/>
              <a:ahLst/>
              <a:cxnLst/>
              <a:rect l="l" t="t" r="r" b="b"/>
              <a:pathLst>
                <a:path w="1327" h="1257" extrusionOk="0">
                  <a:moveTo>
                    <a:pt x="664" y="1"/>
                  </a:moveTo>
                  <a:cubicBezTo>
                    <a:pt x="652" y="1"/>
                    <a:pt x="639" y="1"/>
                    <a:pt x="626" y="2"/>
                  </a:cubicBezTo>
                  <a:cubicBezTo>
                    <a:pt x="250" y="27"/>
                    <a:pt x="25" y="228"/>
                    <a:pt x="25" y="604"/>
                  </a:cubicBezTo>
                  <a:cubicBezTo>
                    <a:pt x="1" y="942"/>
                    <a:pt x="302" y="1257"/>
                    <a:pt x="705" y="1257"/>
                  </a:cubicBezTo>
                  <a:cubicBezTo>
                    <a:pt x="721" y="1257"/>
                    <a:pt x="736" y="1256"/>
                    <a:pt x="752" y="1255"/>
                  </a:cubicBezTo>
                  <a:cubicBezTo>
                    <a:pt x="1052" y="1230"/>
                    <a:pt x="1253" y="1005"/>
                    <a:pt x="1278" y="654"/>
                  </a:cubicBezTo>
                  <a:cubicBezTo>
                    <a:pt x="1326" y="316"/>
                    <a:pt x="1002" y="1"/>
                    <a:pt x="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4969450" y="1271950"/>
              <a:ext cx="32600" cy="31975"/>
            </a:xfrm>
            <a:custGeom>
              <a:avLst/>
              <a:gdLst/>
              <a:ahLst/>
              <a:cxnLst/>
              <a:rect l="l" t="t" r="r" b="b"/>
              <a:pathLst>
                <a:path w="1304" h="1279" extrusionOk="0">
                  <a:moveTo>
                    <a:pt x="652" y="1"/>
                  </a:moveTo>
                  <a:cubicBezTo>
                    <a:pt x="276" y="26"/>
                    <a:pt x="76" y="251"/>
                    <a:pt x="26" y="602"/>
                  </a:cubicBezTo>
                  <a:cubicBezTo>
                    <a:pt x="1" y="953"/>
                    <a:pt x="327" y="1279"/>
                    <a:pt x="677" y="1279"/>
                  </a:cubicBezTo>
                  <a:cubicBezTo>
                    <a:pt x="1078" y="1279"/>
                    <a:pt x="1279" y="1053"/>
                    <a:pt x="1304" y="727"/>
                  </a:cubicBezTo>
                  <a:cubicBezTo>
                    <a:pt x="1304" y="276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4918075" y="1219950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52" y="0"/>
                  </a:moveTo>
                  <a:cubicBezTo>
                    <a:pt x="251" y="0"/>
                    <a:pt x="26" y="201"/>
                    <a:pt x="1" y="627"/>
                  </a:cubicBezTo>
                  <a:cubicBezTo>
                    <a:pt x="1" y="965"/>
                    <a:pt x="303" y="1280"/>
                    <a:pt x="639" y="1280"/>
                  </a:cubicBezTo>
                  <a:cubicBezTo>
                    <a:pt x="652" y="1280"/>
                    <a:pt x="665" y="1280"/>
                    <a:pt x="677" y="1279"/>
                  </a:cubicBezTo>
                  <a:cubicBezTo>
                    <a:pt x="1053" y="1254"/>
                    <a:pt x="1279" y="1028"/>
                    <a:pt x="1279" y="677"/>
                  </a:cubicBezTo>
                  <a:cubicBezTo>
                    <a:pt x="1279" y="276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5437500" y="1687325"/>
              <a:ext cx="33225" cy="31425"/>
            </a:xfrm>
            <a:custGeom>
              <a:avLst/>
              <a:gdLst/>
              <a:ahLst/>
              <a:cxnLst/>
              <a:rect l="l" t="t" r="r" b="b"/>
              <a:pathLst>
                <a:path w="1329" h="1257" extrusionOk="0">
                  <a:moveTo>
                    <a:pt x="656" y="1"/>
                  </a:moveTo>
                  <a:cubicBezTo>
                    <a:pt x="639" y="1"/>
                    <a:pt x="621" y="1"/>
                    <a:pt x="602" y="2"/>
                  </a:cubicBezTo>
                  <a:cubicBezTo>
                    <a:pt x="251" y="2"/>
                    <a:pt x="26" y="228"/>
                    <a:pt x="1" y="604"/>
                  </a:cubicBezTo>
                  <a:cubicBezTo>
                    <a:pt x="1" y="942"/>
                    <a:pt x="303" y="1257"/>
                    <a:pt x="639" y="1257"/>
                  </a:cubicBezTo>
                  <a:cubicBezTo>
                    <a:pt x="652" y="1257"/>
                    <a:pt x="665" y="1256"/>
                    <a:pt x="677" y="1255"/>
                  </a:cubicBezTo>
                  <a:cubicBezTo>
                    <a:pt x="1028" y="1255"/>
                    <a:pt x="1329" y="930"/>
                    <a:pt x="1279" y="604"/>
                  </a:cubicBezTo>
                  <a:cubicBezTo>
                    <a:pt x="1231" y="245"/>
                    <a:pt x="1024" y="1"/>
                    <a:pt x="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5230100" y="1479300"/>
              <a:ext cx="32000" cy="32075"/>
            </a:xfrm>
            <a:custGeom>
              <a:avLst/>
              <a:gdLst/>
              <a:ahLst/>
              <a:cxnLst/>
              <a:rect l="l" t="t" r="r" b="b"/>
              <a:pathLst>
                <a:path w="1280" h="1283" extrusionOk="0">
                  <a:moveTo>
                    <a:pt x="612" y="1"/>
                  </a:moveTo>
                  <a:cubicBezTo>
                    <a:pt x="279" y="1"/>
                    <a:pt x="1" y="292"/>
                    <a:pt x="1" y="629"/>
                  </a:cubicBezTo>
                  <a:cubicBezTo>
                    <a:pt x="26" y="1005"/>
                    <a:pt x="226" y="1230"/>
                    <a:pt x="627" y="1281"/>
                  </a:cubicBezTo>
                  <a:cubicBezTo>
                    <a:pt x="642" y="1282"/>
                    <a:pt x="657" y="1282"/>
                    <a:pt x="672" y="1282"/>
                  </a:cubicBezTo>
                  <a:cubicBezTo>
                    <a:pt x="1003" y="1282"/>
                    <a:pt x="1279" y="1013"/>
                    <a:pt x="1279" y="629"/>
                  </a:cubicBezTo>
                  <a:cubicBezTo>
                    <a:pt x="1229" y="278"/>
                    <a:pt x="1053" y="53"/>
                    <a:pt x="652" y="2"/>
                  </a:cubicBezTo>
                  <a:cubicBezTo>
                    <a:pt x="639" y="1"/>
                    <a:pt x="625" y="1"/>
                    <a:pt x="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5073525" y="1323925"/>
              <a:ext cx="32550" cy="31425"/>
            </a:xfrm>
            <a:custGeom>
              <a:avLst/>
              <a:gdLst/>
              <a:ahLst/>
              <a:cxnLst/>
              <a:rect l="l" t="t" r="r" b="b"/>
              <a:pathLst>
                <a:path w="1302" h="1257" extrusionOk="0">
                  <a:moveTo>
                    <a:pt x="609" y="0"/>
                  </a:moveTo>
                  <a:cubicBezTo>
                    <a:pt x="276" y="0"/>
                    <a:pt x="0" y="291"/>
                    <a:pt x="48" y="628"/>
                  </a:cubicBezTo>
                  <a:cubicBezTo>
                    <a:pt x="73" y="1004"/>
                    <a:pt x="299" y="1230"/>
                    <a:pt x="675" y="1255"/>
                  </a:cubicBezTo>
                  <a:cubicBezTo>
                    <a:pt x="689" y="1256"/>
                    <a:pt x="702" y="1256"/>
                    <a:pt x="716" y="1256"/>
                  </a:cubicBezTo>
                  <a:cubicBezTo>
                    <a:pt x="1047" y="1256"/>
                    <a:pt x="1301" y="965"/>
                    <a:pt x="1301" y="603"/>
                  </a:cubicBezTo>
                  <a:cubicBezTo>
                    <a:pt x="1251" y="252"/>
                    <a:pt x="1051" y="2"/>
                    <a:pt x="650" y="2"/>
                  </a:cubicBezTo>
                  <a:cubicBezTo>
                    <a:pt x="636" y="1"/>
                    <a:pt x="622" y="0"/>
                    <a:pt x="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5229475" y="1531350"/>
              <a:ext cx="32625" cy="31975"/>
            </a:xfrm>
            <a:custGeom>
              <a:avLst/>
              <a:gdLst/>
              <a:ahLst/>
              <a:cxnLst/>
              <a:rect l="l" t="t" r="r" b="b"/>
              <a:pathLst>
                <a:path w="1305" h="1279" extrusionOk="0">
                  <a:moveTo>
                    <a:pt x="627" y="1"/>
                  </a:moveTo>
                  <a:cubicBezTo>
                    <a:pt x="251" y="1"/>
                    <a:pt x="26" y="201"/>
                    <a:pt x="1" y="502"/>
                  </a:cubicBezTo>
                  <a:cubicBezTo>
                    <a:pt x="1" y="978"/>
                    <a:pt x="302" y="1279"/>
                    <a:pt x="652" y="1279"/>
                  </a:cubicBezTo>
                  <a:cubicBezTo>
                    <a:pt x="1003" y="1279"/>
                    <a:pt x="1304" y="953"/>
                    <a:pt x="1279" y="627"/>
                  </a:cubicBezTo>
                  <a:cubicBezTo>
                    <a:pt x="1254" y="251"/>
                    <a:pt x="1028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5281475" y="1531350"/>
              <a:ext cx="32625" cy="31350"/>
            </a:xfrm>
            <a:custGeom>
              <a:avLst/>
              <a:gdLst/>
              <a:ahLst/>
              <a:cxnLst/>
              <a:rect l="l" t="t" r="r" b="b"/>
              <a:pathLst>
                <a:path w="1305" h="1254" extrusionOk="0">
                  <a:moveTo>
                    <a:pt x="628" y="1"/>
                  </a:moveTo>
                  <a:cubicBezTo>
                    <a:pt x="252" y="1"/>
                    <a:pt x="51" y="201"/>
                    <a:pt x="26" y="577"/>
                  </a:cubicBezTo>
                  <a:cubicBezTo>
                    <a:pt x="1" y="953"/>
                    <a:pt x="302" y="1254"/>
                    <a:pt x="653" y="1254"/>
                  </a:cubicBezTo>
                  <a:cubicBezTo>
                    <a:pt x="1003" y="1254"/>
                    <a:pt x="1304" y="978"/>
                    <a:pt x="1279" y="627"/>
                  </a:cubicBezTo>
                  <a:cubicBezTo>
                    <a:pt x="1254" y="226"/>
                    <a:pt x="1029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5334125" y="1583350"/>
              <a:ext cx="31350" cy="32025"/>
            </a:xfrm>
            <a:custGeom>
              <a:avLst/>
              <a:gdLst/>
              <a:ahLst/>
              <a:cxnLst/>
              <a:rect l="l" t="t" r="r" b="b"/>
              <a:pathLst>
                <a:path w="1254" h="1281" extrusionOk="0">
                  <a:moveTo>
                    <a:pt x="677" y="1"/>
                  </a:moveTo>
                  <a:cubicBezTo>
                    <a:pt x="251" y="1"/>
                    <a:pt x="0" y="277"/>
                    <a:pt x="0" y="627"/>
                  </a:cubicBezTo>
                  <a:cubicBezTo>
                    <a:pt x="25" y="1028"/>
                    <a:pt x="276" y="1254"/>
                    <a:pt x="652" y="1279"/>
                  </a:cubicBezTo>
                  <a:cubicBezTo>
                    <a:pt x="665" y="1280"/>
                    <a:pt x="677" y="1280"/>
                    <a:pt x="690" y="1280"/>
                  </a:cubicBezTo>
                  <a:cubicBezTo>
                    <a:pt x="999" y="1280"/>
                    <a:pt x="1253" y="989"/>
                    <a:pt x="1253" y="627"/>
                  </a:cubicBezTo>
                  <a:cubicBezTo>
                    <a:pt x="1253" y="226"/>
                    <a:pt x="1003" y="5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5177475" y="1427350"/>
              <a:ext cx="32600" cy="31975"/>
            </a:xfrm>
            <a:custGeom>
              <a:avLst/>
              <a:gdLst/>
              <a:ahLst/>
              <a:cxnLst/>
              <a:rect l="l" t="t" r="r" b="b"/>
              <a:pathLst>
                <a:path w="1304" h="1279" extrusionOk="0">
                  <a:moveTo>
                    <a:pt x="652" y="0"/>
                  </a:moveTo>
                  <a:cubicBezTo>
                    <a:pt x="301" y="0"/>
                    <a:pt x="1" y="276"/>
                    <a:pt x="26" y="627"/>
                  </a:cubicBezTo>
                  <a:cubicBezTo>
                    <a:pt x="51" y="1028"/>
                    <a:pt x="276" y="1228"/>
                    <a:pt x="652" y="1278"/>
                  </a:cubicBezTo>
                  <a:cubicBezTo>
                    <a:pt x="1003" y="1278"/>
                    <a:pt x="1304" y="1003"/>
                    <a:pt x="1279" y="577"/>
                  </a:cubicBezTo>
                  <a:cubicBezTo>
                    <a:pt x="1254" y="251"/>
                    <a:pt x="1053" y="25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5124850" y="1427300"/>
              <a:ext cx="32600" cy="32025"/>
            </a:xfrm>
            <a:custGeom>
              <a:avLst/>
              <a:gdLst/>
              <a:ahLst/>
              <a:cxnLst/>
              <a:rect l="l" t="t" r="r" b="b"/>
              <a:pathLst>
                <a:path w="1304" h="1281" extrusionOk="0">
                  <a:moveTo>
                    <a:pt x="670" y="1"/>
                  </a:moveTo>
                  <a:cubicBezTo>
                    <a:pt x="656" y="1"/>
                    <a:pt x="641" y="1"/>
                    <a:pt x="627" y="2"/>
                  </a:cubicBezTo>
                  <a:cubicBezTo>
                    <a:pt x="251" y="27"/>
                    <a:pt x="50" y="253"/>
                    <a:pt x="25" y="629"/>
                  </a:cubicBezTo>
                  <a:cubicBezTo>
                    <a:pt x="0" y="980"/>
                    <a:pt x="326" y="1280"/>
                    <a:pt x="702" y="1280"/>
                  </a:cubicBezTo>
                  <a:cubicBezTo>
                    <a:pt x="1103" y="1255"/>
                    <a:pt x="1278" y="1030"/>
                    <a:pt x="1304" y="704"/>
                  </a:cubicBezTo>
                  <a:cubicBezTo>
                    <a:pt x="1304" y="294"/>
                    <a:pt x="1026" y="1"/>
                    <a:pt x="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5334125" y="1531300"/>
              <a:ext cx="31950" cy="31450"/>
            </a:xfrm>
            <a:custGeom>
              <a:avLst/>
              <a:gdLst/>
              <a:ahLst/>
              <a:cxnLst/>
              <a:rect l="l" t="t" r="r" b="b"/>
              <a:pathLst>
                <a:path w="1278" h="1258" extrusionOk="0">
                  <a:moveTo>
                    <a:pt x="636" y="1"/>
                  </a:moveTo>
                  <a:cubicBezTo>
                    <a:pt x="617" y="1"/>
                    <a:pt x="597" y="1"/>
                    <a:pt x="577" y="3"/>
                  </a:cubicBezTo>
                  <a:cubicBezTo>
                    <a:pt x="226" y="3"/>
                    <a:pt x="25" y="253"/>
                    <a:pt x="0" y="629"/>
                  </a:cubicBezTo>
                  <a:cubicBezTo>
                    <a:pt x="50" y="1005"/>
                    <a:pt x="276" y="1231"/>
                    <a:pt x="652" y="1256"/>
                  </a:cubicBezTo>
                  <a:cubicBezTo>
                    <a:pt x="665" y="1257"/>
                    <a:pt x="677" y="1257"/>
                    <a:pt x="690" y="1257"/>
                  </a:cubicBezTo>
                  <a:cubicBezTo>
                    <a:pt x="1022" y="1257"/>
                    <a:pt x="1278" y="942"/>
                    <a:pt x="1253" y="604"/>
                  </a:cubicBezTo>
                  <a:cubicBezTo>
                    <a:pt x="1230" y="223"/>
                    <a:pt x="1002" y="1"/>
                    <a:pt x="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5540900" y="1738750"/>
              <a:ext cx="31975" cy="31375"/>
            </a:xfrm>
            <a:custGeom>
              <a:avLst/>
              <a:gdLst/>
              <a:ahLst/>
              <a:cxnLst/>
              <a:rect l="l" t="t" r="r" b="b"/>
              <a:pathLst>
                <a:path w="1279" h="1255" extrusionOk="0">
                  <a:moveTo>
                    <a:pt x="652" y="0"/>
                  </a:moveTo>
                  <a:cubicBezTo>
                    <a:pt x="276" y="25"/>
                    <a:pt x="50" y="226"/>
                    <a:pt x="25" y="602"/>
                  </a:cubicBezTo>
                  <a:cubicBezTo>
                    <a:pt x="1" y="940"/>
                    <a:pt x="326" y="1255"/>
                    <a:pt x="664" y="1255"/>
                  </a:cubicBezTo>
                  <a:cubicBezTo>
                    <a:pt x="676" y="1255"/>
                    <a:pt x="689" y="1254"/>
                    <a:pt x="702" y="1254"/>
                  </a:cubicBezTo>
                  <a:cubicBezTo>
                    <a:pt x="1078" y="1228"/>
                    <a:pt x="1253" y="1003"/>
                    <a:pt x="1278" y="677"/>
                  </a:cubicBezTo>
                  <a:cubicBezTo>
                    <a:pt x="1278" y="276"/>
                    <a:pt x="1002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5437525" y="1635375"/>
              <a:ext cx="31950" cy="30750"/>
            </a:xfrm>
            <a:custGeom>
              <a:avLst/>
              <a:gdLst/>
              <a:ahLst/>
              <a:cxnLst/>
              <a:rect l="l" t="t" r="r" b="b"/>
              <a:pathLst>
                <a:path w="1278" h="1230" extrusionOk="0">
                  <a:moveTo>
                    <a:pt x="626" y="0"/>
                  </a:moveTo>
                  <a:cubicBezTo>
                    <a:pt x="250" y="25"/>
                    <a:pt x="25" y="226"/>
                    <a:pt x="25" y="602"/>
                  </a:cubicBezTo>
                  <a:cubicBezTo>
                    <a:pt x="1" y="939"/>
                    <a:pt x="300" y="1230"/>
                    <a:pt x="658" y="1230"/>
                  </a:cubicBezTo>
                  <a:cubicBezTo>
                    <a:pt x="672" y="1230"/>
                    <a:pt x="687" y="1229"/>
                    <a:pt x="701" y="1228"/>
                  </a:cubicBezTo>
                  <a:cubicBezTo>
                    <a:pt x="1077" y="1203"/>
                    <a:pt x="1228" y="952"/>
                    <a:pt x="1278" y="627"/>
                  </a:cubicBezTo>
                  <a:cubicBezTo>
                    <a:pt x="1278" y="276"/>
                    <a:pt x="977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4815350" y="1012550"/>
              <a:ext cx="31325" cy="31400"/>
            </a:xfrm>
            <a:custGeom>
              <a:avLst/>
              <a:gdLst/>
              <a:ahLst/>
              <a:cxnLst/>
              <a:rect l="l" t="t" r="r" b="b"/>
              <a:pathLst>
                <a:path w="1253" h="1256" extrusionOk="0">
                  <a:moveTo>
                    <a:pt x="701" y="1"/>
                  </a:moveTo>
                  <a:cubicBezTo>
                    <a:pt x="300" y="1"/>
                    <a:pt x="24" y="251"/>
                    <a:pt x="24" y="577"/>
                  </a:cubicBezTo>
                  <a:cubicBezTo>
                    <a:pt x="0" y="916"/>
                    <a:pt x="280" y="1255"/>
                    <a:pt x="615" y="1255"/>
                  </a:cubicBezTo>
                  <a:cubicBezTo>
                    <a:pt x="627" y="1255"/>
                    <a:pt x="639" y="1255"/>
                    <a:pt x="651" y="1254"/>
                  </a:cubicBezTo>
                  <a:cubicBezTo>
                    <a:pt x="1027" y="1229"/>
                    <a:pt x="1252" y="1028"/>
                    <a:pt x="1252" y="652"/>
                  </a:cubicBezTo>
                  <a:cubicBezTo>
                    <a:pt x="1252" y="251"/>
                    <a:pt x="1002" y="5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5126725" y="1375975"/>
              <a:ext cx="31350" cy="32000"/>
            </a:xfrm>
            <a:custGeom>
              <a:avLst/>
              <a:gdLst/>
              <a:ahLst/>
              <a:cxnLst/>
              <a:rect l="l" t="t" r="r" b="b"/>
              <a:pathLst>
                <a:path w="1254" h="1280" extrusionOk="0">
                  <a:moveTo>
                    <a:pt x="677" y="0"/>
                  </a:moveTo>
                  <a:cubicBezTo>
                    <a:pt x="276" y="0"/>
                    <a:pt x="0" y="251"/>
                    <a:pt x="0" y="627"/>
                  </a:cubicBezTo>
                  <a:cubicBezTo>
                    <a:pt x="26" y="1028"/>
                    <a:pt x="251" y="1228"/>
                    <a:pt x="627" y="1278"/>
                  </a:cubicBezTo>
                  <a:cubicBezTo>
                    <a:pt x="641" y="1279"/>
                    <a:pt x="654" y="1280"/>
                    <a:pt x="668" y="1280"/>
                  </a:cubicBezTo>
                  <a:cubicBezTo>
                    <a:pt x="999" y="1280"/>
                    <a:pt x="1254" y="989"/>
                    <a:pt x="1254" y="652"/>
                  </a:cubicBezTo>
                  <a:cubicBezTo>
                    <a:pt x="1254" y="251"/>
                    <a:pt x="1003" y="5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5178100" y="1375325"/>
              <a:ext cx="31975" cy="31400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02" y="1"/>
                  </a:moveTo>
                  <a:cubicBezTo>
                    <a:pt x="226" y="51"/>
                    <a:pt x="26" y="252"/>
                    <a:pt x="1" y="628"/>
                  </a:cubicBezTo>
                  <a:cubicBezTo>
                    <a:pt x="1" y="965"/>
                    <a:pt x="325" y="1256"/>
                    <a:pt x="661" y="1256"/>
                  </a:cubicBezTo>
                  <a:cubicBezTo>
                    <a:pt x="675" y="1256"/>
                    <a:pt x="689" y="1255"/>
                    <a:pt x="702" y="1254"/>
                  </a:cubicBezTo>
                  <a:cubicBezTo>
                    <a:pt x="1078" y="1204"/>
                    <a:pt x="1279" y="978"/>
                    <a:pt x="1254" y="602"/>
                  </a:cubicBezTo>
                  <a:cubicBezTo>
                    <a:pt x="1229" y="227"/>
                    <a:pt x="100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4814700" y="1064550"/>
              <a:ext cx="32575" cy="32025"/>
            </a:xfrm>
            <a:custGeom>
              <a:avLst/>
              <a:gdLst/>
              <a:ahLst/>
              <a:cxnLst/>
              <a:rect l="l" t="t" r="r" b="b"/>
              <a:pathLst>
                <a:path w="1303" h="1281" extrusionOk="0">
                  <a:moveTo>
                    <a:pt x="702" y="1"/>
                  </a:moveTo>
                  <a:cubicBezTo>
                    <a:pt x="276" y="26"/>
                    <a:pt x="0" y="302"/>
                    <a:pt x="25" y="652"/>
                  </a:cubicBezTo>
                  <a:cubicBezTo>
                    <a:pt x="75" y="1053"/>
                    <a:pt x="326" y="1254"/>
                    <a:pt x="702" y="1279"/>
                  </a:cubicBezTo>
                  <a:cubicBezTo>
                    <a:pt x="714" y="1280"/>
                    <a:pt x="726" y="1280"/>
                    <a:pt x="737" y="1280"/>
                  </a:cubicBezTo>
                  <a:cubicBezTo>
                    <a:pt x="1047" y="1280"/>
                    <a:pt x="1303" y="966"/>
                    <a:pt x="1278" y="627"/>
                  </a:cubicBezTo>
                  <a:cubicBezTo>
                    <a:pt x="1253" y="226"/>
                    <a:pt x="1003" y="5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4918700" y="1116575"/>
              <a:ext cx="31975" cy="31350"/>
            </a:xfrm>
            <a:custGeom>
              <a:avLst/>
              <a:gdLst/>
              <a:ahLst/>
              <a:cxnLst/>
              <a:rect l="l" t="t" r="r" b="b"/>
              <a:pathLst>
                <a:path w="1279" h="1254" extrusionOk="0">
                  <a:moveTo>
                    <a:pt x="652" y="0"/>
                  </a:moveTo>
                  <a:cubicBezTo>
                    <a:pt x="276" y="0"/>
                    <a:pt x="1" y="276"/>
                    <a:pt x="26" y="627"/>
                  </a:cubicBezTo>
                  <a:cubicBezTo>
                    <a:pt x="51" y="1028"/>
                    <a:pt x="301" y="1203"/>
                    <a:pt x="677" y="1253"/>
                  </a:cubicBezTo>
                  <a:cubicBezTo>
                    <a:pt x="1053" y="1228"/>
                    <a:pt x="1279" y="1003"/>
                    <a:pt x="1279" y="627"/>
                  </a:cubicBezTo>
                  <a:cubicBezTo>
                    <a:pt x="1279" y="251"/>
                    <a:pt x="1053" y="25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5074125" y="1271325"/>
              <a:ext cx="31325" cy="31400"/>
            </a:xfrm>
            <a:custGeom>
              <a:avLst/>
              <a:gdLst/>
              <a:ahLst/>
              <a:cxnLst/>
              <a:rect l="l" t="t" r="r" b="b"/>
              <a:pathLst>
                <a:path w="1253" h="1256" extrusionOk="0">
                  <a:moveTo>
                    <a:pt x="651" y="1"/>
                  </a:moveTo>
                  <a:cubicBezTo>
                    <a:pt x="275" y="51"/>
                    <a:pt x="49" y="226"/>
                    <a:pt x="24" y="602"/>
                  </a:cubicBezTo>
                  <a:cubicBezTo>
                    <a:pt x="0" y="963"/>
                    <a:pt x="300" y="1255"/>
                    <a:pt x="635" y="1255"/>
                  </a:cubicBezTo>
                  <a:cubicBezTo>
                    <a:pt x="649" y="1255"/>
                    <a:pt x="662" y="1255"/>
                    <a:pt x="676" y="1254"/>
                  </a:cubicBezTo>
                  <a:cubicBezTo>
                    <a:pt x="1052" y="1229"/>
                    <a:pt x="1252" y="1028"/>
                    <a:pt x="1252" y="652"/>
                  </a:cubicBezTo>
                  <a:cubicBezTo>
                    <a:pt x="1252" y="251"/>
                    <a:pt x="1002" y="76"/>
                    <a:pt x="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5022725" y="1271950"/>
              <a:ext cx="31975" cy="32025"/>
            </a:xfrm>
            <a:custGeom>
              <a:avLst/>
              <a:gdLst/>
              <a:ahLst/>
              <a:cxnLst/>
              <a:rect l="l" t="t" r="r" b="b"/>
              <a:pathLst>
                <a:path w="1279" h="1281" extrusionOk="0">
                  <a:moveTo>
                    <a:pt x="652" y="1"/>
                  </a:moveTo>
                  <a:cubicBezTo>
                    <a:pt x="301" y="1"/>
                    <a:pt x="0" y="251"/>
                    <a:pt x="0" y="602"/>
                  </a:cubicBezTo>
                  <a:cubicBezTo>
                    <a:pt x="25" y="1003"/>
                    <a:pt x="226" y="1229"/>
                    <a:pt x="602" y="1279"/>
                  </a:cubicBezTo>
                  <a:cubicBezTo>
                    <a:pt x="616" y="1280"/>
                    <a:pt x="631" y="1280"/>
                    <a:pt x="646" y="1280"/>
                  </a:cubicBezTo>
                  <a:cubicBezTo>
                    <a:pt x="977" y="1280"/>
                    <a:pt x="1254" y="1013"/>
                    <a:pt x="1278" y="677"/>
                  </a:cubicBezTo>
                  <a:cubicBezTo>
                    <a:pt x="1278" y="326"/>
                    <a:pt x="1003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5022100" y="1219950"/>
              <a:ext cx="32600" cy="31375"/>
            </a:xfrm>
            <a:custGeom>
              <a:avLst/>
              <a:gdLst/>
              <a:ahLst/>
              <a:cxnLst/>
              <a:rect l="l" t="t" r="r" b="b"/>
              <a:pathLst>
                <a:path w="1304" h="1255" extrusionOk="0">
                  <a:moveTo>
                    <a:pt x="652" y="0"/>
                  </a:moveTo>
                  <a:cubicBezTo>
                    <a:pt x="276" y="25"/>
                    <a:pt x="75" y="251"/>
                    <a:pt x="25" y="602"/>
                  </a:cubicBezTo>
                  <a:cubicBezTo>
                    <a:pt x="1" y="940"/>
                    <a:pt x="326" y="1255"/>
                    <a:pt x="664" y="1255"/>
                  </a:cubicBezTo>
                  <a:cubicBezTo>
                    <a:pt x="676" y="1255"/>
                    <a:pt x="689" y="1254"/>
                    <a:pt x="702" y="1254"/>
                  </a:cubicBezTo>
                  <a:cubicBezTo>
                    <a:pt x="1103" y="1228"/>
                    <a:pt x="1253" y="1003"/>
                    <a:pt x="1303" y="677"/>
                  </a:cubicBezTo>
                  <a:cubicBezTo>
                    <a:pt x="1303" y="301"/>
                    <a:pt x="1002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5488875" y="1686700"/>
              <a:ext cx="31975" cy="31425"/>
            </a:xfrm>
            <a:custGeom>
              <a:avLst/>
              <a:gdLst/>
              <a:ahLst/>
              <a:cxnLst/>
              <a:rect l="l" t="t" r="r" b="b"/>
              <a:pathLst>
                <a:path w="1279" h="1257" extrusionOk="0">
                  <a:moveTo>
                    <a:pt x="600" y="0"/>
                  </a:moveTo>
                  <a:cubicBezTo>
                    <a:pt x="279" y="0"/>
                    <a:pt x="73" y="219"/>
                    <a:pt x="26" y="528"/>
                  </a:cubicBezTo>
                  <a:cubicBezTo>
                    <a:pt x="1" y="904"/>
                    <a:pt x="276" y="1230"/>
                    <a:pt x="627" y="1255"/>
                  </a:cubicBezTo>
                  <a:cubicBezTo>
                    <a:pt x="641" y="1256"/>
                    <a:pt x="655" y="1257"/>
                    <a:pt x="669" y="1257"/>
                  </a:cubicBezTo>
                  <a:cubicBezTo>
                    <a:pt x="980" y="1257"/>
                    <a:pt x="1279" y="990"/>
                    <a:pt x="1279" y="654"/>
                  </a:cubicBezTo>
                  <a:cubicBezTo>
                    <a:pt x="1254" y="253"/>
                    <a:pt x="1053" y="27"/>
                    <a:pt x="652" y="2"/>
                  </a:cubicBezTo>
                  <a:cubicBezTo>
                    <a:pt x="635" y="1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5384875" y="1582725"/>
              <a:ext cx="32600" cy="31350"/>
            </a:xfrm>
            <a:custGeom>
              <a:avLst/>
              <a:gdLst/>
              <a:ahLst/>
              <a:cxnLst/>
              <a:rect l="l" t="t" r="r" b="b"/>
              <a:pathLst>
                <a:path w="1304" h="1254" extrusionOk="0">
                  <a:moveTo>
                    <a:pt x="652" y="1"/>
                  </a:moveTo>
                  <a:cubicBezTo>
                    <a:pt x="276" y="1"/>
                    <a:pt x="76" y="226"/>
                    <a:pt x="25" y="577"/>
                  </a:cubicBezTo>
                  <a:cubicBezTo>
                    <a:pt x="0" y="928"/>
                    <a:pt x="326" y="1254"/>
                    <a:pt x="677" y="1254"/>
                  </a:cubicBezTo>
                  <a:cubicBezTo>
                    <a:pt x="1078" y="1229"/>
                    <a:pt x="1253" y="1003"/>
                    <a:pt x="1304" y="652"/>
                  </a:cubicBezTo>
                  <a:cubicBezTo>
                    <a:pt x="1253" y="276"/>
                    <a:pt x="1053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4970100" y="1167950"/>
              <a:ext cx="31950" cy="31375"/>
            </a:xfrm>
            <a:custGeom>
              <a:avLst/>
              <a:gdLst/>
              <a:ahLst/>
              <a:cxnLst/>
              <a:rect l="l" t="t" r="r" b="b"/>
              <a:pathLst>
                <a:path w="1278" h="1255" extrusionOk="0">
                  <a:moveTo>
                    <a:pt x="676" y="0"/>
                  </a:moveTo>
                  <a:cubicBezTo>
                    <a:pt x="301" y="25"/>
                    <a:pt x="75" y="201"/>
                    <a:pt x="25" y="577"/>
                  </a:cubicBezTo>
                  <a:cubicBezTo>
                    <a:pt x="1" y="916"/>
                    <a:pt x="304" y="1255"/>
                    <a:pt x="641" y="1255"/>
                  </a:cubicBezTo>
                  <a:cubicBezTo>
                    <a:pt x="653" y="1255"/>
                    <a:pt x="665" y="1254"/>
                    <a:pt x="676" y="1253"/>
                  </a:cubicBezTo>
                  <a:cubicBezTo>
                    <a:pt x="1052" y="1228"/>
                    <a:pt x="1278" y="1028"/>
                    <a:pt x="1278" y="652"/>
                  </a:cubicBezTo>
                  <a:cubicBezTo>
                    <a:pt x="1278" y="251"/>
                    <a:pt x="1027" y="50"/>
                    <a:pt x="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5126725" y="1323950"/>
              <a:ext cx="31350" cy="31400"/>
            </a:xfrm>
            <a:custGeom>
              <a:avLst/>
              <a:gdLst/>
              <a:ahLst/>
              <a:cxnLst/>
              <a:rect l="l" t="t" r="r" b="b"/>
              <a:pathLst>
                <a:path w="1254" h="1256" extrusionOk="0">
                  <a:moveTo>
                    <a:pt x="627" y="1"/>
                  </a:moveTo>
                  <a:cubicBezTo>
                    <a:pt x="251" y="1"/>
                    <a:pt x="26" y="201"/>
                    <a:pt x="0" y="577"/>
                  </a:cubicBezTo>
                  <a:cubicBezTo>
                    <a:pt x="0" y="940"/>
                    <a:pt x="303" y="1255"/>
                    <a:pt x="617" y="1255"/>
                  </a:cubicBezTo>
                  <a:cubicBezTo>
                    <a:pt x="628" y="1255"/>
                    <a:pt x="640" y="1255"/>
                    <a:pt x="652" y="1254"/>
                  </a:cubicBezTo>
                  <a:cubicBezTo>
                    <a:pt x="1028" y="1229"/>
                    <a:pt x="1229" y="1003"/>
                    <a:pt x="1254" y="627"/>
                  </a:cubicBezTo>
                  <a:cubicBezTo>
                    <a:pt x="1203" y="251"/>
                    <a:pt x="1028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4866075" y="1064550"/>
              <a:ext cx="32600" cy="30775"/>
            </a:xfrm>
            <a:custGeom>
              <a:avLst/>
              <a:gdLst/>
              <a:ahLst/>
              <a:cxnLst/>
              <a:rect l="l" t="t" r="r" b="b"/>
              <a:pathLst>
                <a:path w="1304" h="1231" extrusionOk="0">
                  <a:moveTo>
                    <a:pt x="677" y="1"/>
                  </a:moveTo>
                  <a:cubicBezTo>
                    <a:pt x="301" y="1"/>
                    <a:pt x="76" y="201"/>
                    <a:pt x="25" y="552"/>
                  </a:cubicBezTo>
                  <a:cubicBezTo>
                    <a:pt x="0" y="878"/>
                    <a:pt x="301" y="1204"/>
                    <a:pt x="627" y="1229"/>
                  </a:cubicBezTo>
                  <a:cubicBezTo>
                    <a:pt x="644" y="1230"/>
                    <a:pt x="661" y="1231"/>
                    <a:pt x="678" y="1231"/>
                  </a:cubicBezTo>
                  <a:cubicBezTo>
                    <a:pt x="1028" y="1231"/>
                    <a:pt x="1280" y="987"/>
                    <a:pt x="1304" y="652"/>
                  </a:cubicBezTo>
                  <a:cubicBezTo>
                    <a:pt x="1304" y="302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4970700" y="1219900"/>
              <a:ext cx="31350" cy="31550"/>
            </a:xfrm>
            <a:custGeom>
              <a:avLst/>
              <a:gdLst/>
              <a:ahLst/>
              <a:cxnLst/>
              <a:rect l="l" t="t" r="r" b="b"/>
              <a:pathLst>
                <a:path w="1254" h="1262" extrusionOk="0">
                  <a:moveTo>
                    <a:pt x="605" y="1"/>
                  </a:moveTo>
                  <a:cubicBezTo>
                    <a:pt x="254" y="1"/>
                    <a:pt x="1" y="268"/>
                    <a:pt x="1" y="604"/>
                  </a:cubicBezTo>
                  <a:cubicBezTo>
                    <a:pt x="26" y="1005"/>
                    <a:pt x="226" y="1230"/>
                    <a:pt x="627" y="1256"/>
                  </a:cubicBezTo>
                  <a:cubicBezTo>
                    <a:pt x="655" y="1259"/>
                    <a:pt x="682" y="1261"/>
                    <a:pt x="709" y="1261"/>
                  </a:cubicBezTo>
                  <a:cubicBezTo>
                    <a:pt x="1020" y="1261"/>
                    <a:pt x="1254" y="996"/>
                    <a:pt x="1254" y="604"/>
                  </a:cubicBezTo>
                  <a:cubicBezTo>
                    <a:pt x="1229" y="278"/>
                    <a:pt x="1028" y="27"/>
                    <a:pt x="652" y="2"/>
                  </a:cubicBezTo>
                  <a:cubicBezTo>
                    <a:pt x="637" y="1"/>
                    <a:pt x="621" y="1"/>
                    <a:pt x="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5230125" y="1427925"/>
              <a:ext cx="31975" cy="30775"/>
            </a:xfrm>
            <a:custGeom>
              <a:avLst/>
              <a:gdLst/>
              <a:ahLst/>
              <a:cxnLst/>
              <a:rect l="l" t="t" r="r" b="b"/>
              <a:pathLst>
                <a:path w="1279" h="1231" extrusionOk="0">
                  <a:moveTo>
                    <a:pt x="607" y="1"/>
                  </a:moveTo>
                  <a:cubicBezTo>
                    <a:pt x="276" y="1"/>
                    <a:pt x="1" y="268"/>
                    <a:pt x="25" y="604"/>
                  </a:cubicBezTo>
                  <a:cubicBezTo>
                    <a:pt x="50" y="980"/>
                    <a:pt x="250" y="1205"/>
                    <a:pt x="677" y="1230"/>
                  </a:cubicBezTo>
                  <a:cubicBezTo>
                    <a:pt x="1027" y="1205"/>
                    <a:pt x="1253" y="1030"/>
                    <a:pt x="1253" y="654"/>
                  </a:cubicBezTo>
                  <a:cubicBezTo>
                    <a:pt x="1278" y="253"/>
                    <a:pt x="1052" y="27"/>
                    <a:pt x="651" y="2"/>
                  </a:cubicBezTo>
                  <a:cubicBezTo>
                    <a:pt x="637" y="1"/>
                    <a:pt x="622" y="1"/>
                    <a:pt x="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5436875" y="1738750"/>
              <a:ext cx="31975" cy="31400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27" y="0"/>
                  </a:moveTo>
                  <a:cubicBezTo>
                    <a:pt x="226" y="0"/>
                    <a:pt x="1" y="226"/>
                    <a:pt x="1" y="627"/>
                  </a:cubicBezTo>
                  <a:cubicBezTo>
                    <a:pt x="1" y="1003"/>
                    <a:pt x="226" y="1228"/>
                    <a:pt x="627" y="1254"/>
                  </a:cubicBezTo>
                  <a:cubicBezTo>
                    <a:pt x="647" y="1255"/>
                    <a:pt x="667" y="1255"/>
                    <a:pt x="687" y="1255"/>
                  </a:cubicBezTo>
                  <a:cubicBezTo>
                    <a:pt x="1048" y="1255"/>
                    <a:pt x="1231" y="1035"/>
                    <a:pt x="1279" y="702"/>
                  </a:cubicBezTo>
                  <a:cubicBezTo>
                    <a:pt x="1279" y="276"/>
                    <a:pt x="100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5281475" y="1479300"/>
              <a:ext cx="32000" cy="30825"/>
            </a:xfrm>
            <a:custGeom>
              <a:avLst/>
              <a:gdLst/>
              <a:ahLst/>
              <a:cxnLst/>
              <a:rect l="l" t="t" r="r" b="b"/>
              <a:pathLst>
                <a:path w="1280" h="1233" extrusionOk="0">
                  <a:moveTo>
                    <a:pt x="613" y="0"/>
                  </a:moveTo>
                  <a:cubicBezTo>
                    <a:pt x="296" y="0"/>
                    <a:pt x="73" y="176"/>
                    <a:pt x="26" y="529"/>
                  </a:cubicBezTo>
                  <a:cubicBezTo>
                    <a:pt x="1" y="905"/>
                    <a:pt x="277" y="1230"/>
                    <a:pt x="628" y="1230"/>
                  </a:cubicBezTo>
                  <a:cubicBezTo>
                    <a:pt x="647" y="1232"/>
                    <a:pt x="665" y="1232"/>
                    <a:pt x="683" y="1232"/>
                  </a:cubicBezTo>
                  <a:cubicBezTo>
                    <a:pt x="1023" y="1232"/>
                    <a:pt x="1208" y="1011"/>
                    <a:pt x="1279" y="654"/>
                  </a:cubicBezTo>
                  <a:cubicBezTo>
                    <a:pt x="1254" y="278"/>
                    <a:pt x="1079" y="27"/>
                    <a:pt x="678" y="2"/>
                  </a:cubicBezTo>
                  <a:cubicBezTo>
                    <a:pt x="656" y="1"/>
                    <a:pt x="634" y="0"/>
                    <a:pt x="6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5488875" y="1738750"/>
              <a:ext cx="31975" cy="31375"/>
            </a:xfrm>
            <a:custGeom>
              <a:avLst/>
              <a:gdLst/>
              <a:ahLst/>
              <a:cxnLst/>
              <a:rect l="l" t="t" r="r" b="b"/>
              <a:pathLst>
                <a:path w="1279" h="1255" extrusionOk="0">
                  <a:moveTo>
                    <a:pt x="627" y="0"/>
                  </a:moveTo>
                  <a:cubicBezTo>
                    <a:pt x="276" y="0"/>
                    <a:pt x="1" y="276"/>
                    <a:pt x="26" y="627"/>
                  </a:cubicBezTo>
                  <a:cubicBezTo>
                    <a:pt x="51" y="1028"/>
                    <a:pt x="276" y="1228"/>
                    <a:pt x="652" y="1254"/>
                  </a:cubicBezTo>
                  <a:cubicBezTo>
                    <a:pt x="667" y="1255"/>
                    <a:pt x="681" y="1255"/>
                    <a:pt x="696" y="1255"/>
                  </a:cubicBezTo>
                  <a:cubicBezTo>
                    <a:pt x="1047" y="1255"/>
                    <a:pt x="1279" y="961"/>
                    <a:pt x="1279" y="552"/>
                  </a:cubicBezTo>
                  <a:cubicBezTo>
                    <a:pt x="1229" y="251"/>
                    <a:pt x="1028" y="25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4867950" y="1012525"/>
              <a:ext cx="31350" cy="31425"/>
            </a:xfrm>
            <a:custGeom>
              <a:avLst/>
              <a:gdLst/>
              <a:ahLst/>
              <a:cxnLst/>
              <a:rect l="l" t="t" r="r" b="b"/>
              <a:pathLst>
                <a:path w="1254" h="1257" extrusionOk="0">
                  <a:moveTo>
                    <a:pt x="640" y="0"/>
                  </a:moveTo>
                  <a:cubicBezTo>
                    <a:pt x="627" y="0"/>
                    <a:pt x="615" y="1"/>
                    <a:pt x="602" y="2"/>
                  </a:cubicBezTo>
                  <a:cubicBezTo>
                    <a:pt x="226" y="52"/>
                    <a:pt x="1" y="252"/>
                    <a:pt x="1" y="628"/>
                  </a:cubicBezTo>
                  <a:cubicBezTo>
                    <a:pt x="1" y="965"/>
                    <a:pt x="278" y="1256"/>
                    <a:pt x="611" y="1256"/>
                  </a:cubicBezTo>
                  <a:cubicBezTo>
                    <a:pt x="625" y="1256"/>
                    <a:pt x="638" y="1256"/>
                    <a:pt x="652" y="1255"/>
                  </a:cubicBezTo>
                  <a:cubicBezTo>
                    <a:pt x="1028" y="1205"/>
                    <a:pt x="1229" y="979"/>
                    <a:pt x="1254" y="678"/>
                  </a:cubicBezTo>
                  <a:cubicBezTo>
                    <a:pt x="1230" y="293"/>
                    <a:pt x="951" y="0"/>
                    <a:pt x="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5386750" y="1531325"/>
              <a:ext cx="30725" cy="30800"/>
            </a:xfrm>
            <a:custGeom>
              <a:avLst/>
              <a:gdLst/>
              <a:ahLst/>
              <a:cxnLst/>
              <a:rect l="l" t="t" r="r" b="b"/>
              <a:pathLst>
                <a:path w="1229" h="1232" extrusionOk="0">
                  <a:moveTo>
                    <a:pt x="640" y="0"/>
                  </a:moveTo>
                  <a:cubicBezTo>
                    <a:pt x="627" y="0"/>
                    <a:pt x="615" y="1"/>
                    <a:pt x="602" y="2"/>
                  </a:cubicBezTo>
                  <a:cubicBezTo>
                    <a:pt x="226" y="27"/>
                    <a:pt x="26" y="227"/>
                    <a:pt x="1" y="603"/>
                  </a:cubicBezTo>
                  <a:cubicBezTo>
                    <a:pt x="1" y="940"/>
                    <a:pt x="255" y="1231"/>
                    <a:pt x="609" y="1231"/>
                  </a:cubicBezTo>
                  <a:cubicBezTo>
                    <a:pt x="623" y="1231"/>
                    <a:pt x="637" y="1231"/>
                    <a:pt x="652" y="1230"/>
                  </a:cubicBezTo>
                  <a:cubicBezTo>
                    <a:pt x="1028" y="1205"/>
                    <a:pt x="1204" y="1004"/>
                    <a:pt x="1229" y="678"/>
                  </a:cubicBezTo>
                  <a:cubicBezTo>
                    <a:pt x="1229" y="293"/>
                    <a:pt x="951" y="0"/>
                    <a:pt x="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5075350" y="1219900"/>
              <a:ext cx="31350" cy="31400"/>
            </a:xfrm>
            <a:custGeom>
              <a:avLst/>
              <a:gdLst/>
              <a:ahLst/>
              <a:cxnLst/>
              <a:rect l="l" t="t" r="r" b="b"/>
              <a:pathLst>
                <a:path w="1254" h="1256" extrusionOk="0">
                  <a:moveTo>
                    <a:pt x="643" y="1"/>
                  </a:moveTo>
                  <a:cubicBezTo>
                    <a:pt x="629" y="1"/>
                    <a:pt x="616" y="1"/>
                    <a:pt x="602" y="2"/>
                  </a:cubicBezTo>
                  <a:cubicBezTo>
                    <a:pt x="226" y="27"/>
                    <a:pt x="0" y="253"/>
                    <a:pt x="0" y="629"/>
                  </a:cubicBezTo>
                  <a:cubicBezTo>
                    <a:pt x="25" y="1005"/>
                    <a:pt x="251" y="1230"/>
                    <a:pt x="652" y="1256"/>
                  </a:cubicBezTo>
                  <a:cubicBezTo>
                    <a:pt x="1028" y="1256"/>
                    <a:pt x="1228" y="1005"/>
                    <a:pt x="1253" y="679"/>
                  </a:cubicBezTo>
                  <a:cubicBezTo>
                    <a:pt x="1253" y="294"/>
                    <a:pt x="976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5023350" y="1115925"/>
              <a:ext cx="31975" cy="30750"/>
            </a:xfrm>
            <a:custGeom>
              <a:avLst/>
              <a:gdLst/>
              <a:ahLst/>
              <a:cxnLst/>
              <a:rect l="l" t="t" r="r" b="b"/>
              <a:pathLst>
                <a:path w="1279" h="1230" extrusionOk="0">
                  <a:moveTo>
                    <a:pt x="627" y="1"/>
                  </a:moveTo>
                  <a:cubicBezTo>
                    <a:pt x="251" y="1"/>
                    <a:pt x="50" y="201"/>
                    <a:pt x="0" y="577"/>
                  </a:cubicBezTo>
                  <a:cubicBezTo>
                    <a:pt x="25" y="978"/>
                    <a:pt x="251" y="1204"/>
                    <a:pt x="627" y="1229"/>
                  </a:cubicBezTo>
                  <a:cubicBezTo>
                    <a:pt x="1003" y="1229"/>
                    <a:pt x="1203" y="1003"/>
                    <a:pt x="1228" y="628"/>
                  </a:cubicBezTo>
                  <a:cubicBezTo>
                    <a:pt x="1278" y="302"/>
                    <a:pt x="952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5594150" y="1738750"/>
              <a:ext cx="31350" cy="30750"/>
            </a:xfrm>
            <a:custGeom>
              <a:avLst/>
              <a:gdLst/>
              <a:ahLst/>
              <a:cxnLst/>
              <a:rect l="l" t="t" r="r" b="b"/>
              <a:pathLst>
                <a:path w="1254" h="1230" extrusionOk="0">
                  <a:moveTo>
                    <a:pt x="602" y="0"/>
                  </a:moveTo>
                  <a:cubicBezTo>
                    <a:pt x="276" y="0"/>
                    <a:pt x="0" y="276"/>
                    <a:pt x="0" y="602"/>
                  </a:cubicBezTo>
                  <a:cubicBezTo>
                    <a:pt x="0" y="939"/>
                    <a:pt x="278" y="1230"/>
                    <a:pt x="589" y="1230"/>
                  </a:cubicBezTo>
                  <a:cubicBezTo>
                    <a:pt x="601" y="1230"/>
                    <a:pt x="614" y="1229"/>
                    <a:pt x="627" y="1228"/>
                  </a:cubicBezTo>
                  <a:cubicBezTo>
                    <a:pt x="1028" y="1228"/>
                    <a:pt x="1228" y="1003"/>
                    <a:pt x="1228" y="627"/>
                  </a:cubicBezTo>
                  <a:cubicBezTo>
                    <a:pt x="1253" y="301"/>
                    <a:pt x="95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5334750" y="1427300"/>
              <a:ext cx="30725" cy="30150"/>
            </a:xfrm>
            <a:custGeom>
              <a:avLst/>
              <a:gdLst/>
              <a:ahLst/>
              <a:cxnLst/>
              <a:rect l="l" t="t" r="r" b="b"/>
              <a:pathLst>
                <a:path w="1229" h="1206" extrusionOk="0">
                  <a:moveTo>
                    <a:pt x="631" y="0"/>
                  </a:moveTo>
                  <a:cubicBezTo>
                    <a:pt x="613" y="0"/>
                    <a:pt x="595" y="1"/>
                    <a:pt x="577" y="2"/>
                  </a:cubicBezTo>
                  <a:cubicBezTo>
                    <a:pt x="226" y="2"/>
                    <a:pt x="0" y="203"/>
                    <a:pt x="0" y="604"/>
                  </a:cubicBezTo>
                  <a:cubicBezTo>
                    <a:pt x="25" y="1005"/>
                    <a:pt x="251" y="1205"/>
                    <a:pt x="652" y="1205"/>
                  </a:cubicBezTo>
                  <a:cubicBezTo>
                    <a:pt x="1028" y="1205"/>
                    <a:pt x="1203" y="955"/>
                    <a:pt x="1228" y="604"/>
                  </a:cubicBezTo>
                  <a:cubicBezTo>
                    <a:pt x="1181" y="245"/>
                    <a:pt x="99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4815950" y="960550"/>
              <a:ext cx="30725" cy="30775"/>
            </a:xfrm>
            <a:custGeom>
              <a:avLst/>
              <a:gdLst/>
              <a:ahLst/>
              <a:cxnLst/>
              <a:rect l="l" t="t" r="r" b="b"/>
              <a:pathLst>
                <a:path w="1229" h="1231" extrusionOk="0">
                  <a:moveTo>
                    <a:pt x="602" y="0"/>
                  </a:moveTo>
                  <a:cubicBezTo>
                    <a:pt x="226" y="25"/>
                    <a:pt x="0" y="226"/>
                    <a:pt x="0" y="602"/>
                  </a:cubicBezTo>
                  <a:cubicBezTo>
                    <a:pt x="0" y="978"/>
                    <a:pt x="251" y="1228"/>
                    <a:pt x="627" y="1228"/>
                  </a:cubicBezTo>
                  <a:cubicBezTo>
                    <a:pt x="644" y="1230"/>
                    <a:pt x="661" y="1230"/>
                    <a:pt x="678" y="1230"/>
                  </a:cubicBezTo>
                  <a:cubicBezTo>
                    <a:pt x="1021" y="1230"/>
                    <a:pt x="1204" y="988"/>
                    <a:pt x="1228" y="677"/>
                  </a:cubicBezTo>
                  <a:cubicBezTo>
                    <a:pt x="1228" y="276"/>
                    <a:pt x="95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4815950" y="908550"/>
              <a:ext cx="31350" cy="30250"/>
            </a:xfrm>
            <a:custGeom>
              <a:avLst/>
              <a:gdLst/>
              <a:ahLst/>
              <a:cxnLst/>
              <a:rect l="l" t="t" r="r" b="b"/>
              <a:pathLst>
                <a:path w="1254" h="1210" extrusionOk="0">
                  <a:moveTo>
                    <a:pt x="627" y="0"/>
                  </a:moveTo>
                  <a:cubicBezTo>
                    <a:pt x="276" y="0"/>
                    <a:pt x="25" y="176"/>
                    <a:pt x="25" y="552"/>
                  </a:cubicBezTo>
                  <a:cubicBezTo>
                    <a:pt x="0" y="953"/>
                    <a:pt x="226" y="1178"/>
                    <a:pt x="602" y="1203"/>
                  </a:cubicBezTo>
                  <a:cubicBezTo>
                    <a:pt x="634" y="1207"/>
                    <a:pt x="665" y="1210"/>
                    <a:pt x="694" y="1210"/>
                  </a:cubicBezTo>
                  <a:cubicBezTo>
                    <a:pt x="1011" y="1210"/>
                    <a:pt x="1185" y="971"/>
                    <a:pt x="1253" y="627"/>
                  </a:cubicBezTo>
                  <a:cubicBezTo>
                    <a:pt x="1203" y="276"/>
                    <a:pt x="1028" y="25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5386750" y="1479325"/>
              <a:ext cx="31325" cy="30775"/>
            </a:xfrm>
            <a:custGeom>
              <a:avLst/>
              <a:gdLst/>
              <a:ahLst/>
              <a:cxnLst/>
              <a:rect l="l" t="t" r="r" b="b"/>
              <a:pathLst>
                <a:path w="1253" h="1231" extrusionOk="0">
                  <a:moveTo>
                    <a:pt x="663" y="0"/>
                  </a:moveTo>
                  <a:cubicBezTo>
                    <a:pt x="651" y="0"/>
                    <a:pt x="639" y="0"/>
                    <a:pt x="627" y="1"/>
                  </a:cubicBezTo>
                  <a:cubicBezTo>
                    <a:pt x="251" y="1"/>
                    <a:pt x="26" y="202"/>
                    <a:pt x="1" y="528"/>
                  </a:cubicBezTo>
                  <a:cubicBezTo>
                    <a:pt x="1" y="891"/>
                    <a:pt x="281" y="1231"/>
                    <a:pt x="594" y="1231"/>
                  </a:cubicBezTo>
                  <a:cubicBezTo>
                    <a:pt x="605" y="1231"/>
                    <a:pt x="616" y="1230"/>
                    <a:pt x="627" y="1229"/>
                  </a:cubicBezTo>
                  <a:cubicBezTo>
                    <a:pt x="978" y="1204"/>
                    <a:pt x="1204" y="1004"/>
                    <a:pt x="1229" y="628"/>
                  </a:cubicBezTo>
                  <a:cubicBezTo>
                    <a:pt x="1253" y="314"/>
                    <a:pt x="974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5593525" y="1686750"/>
              <a:ext cx="31975" cy="30725"/>
            </a:xfrm>
            <a:custGeom>
              <a:avLst/>
              <a:gdLst/>
              <a:ahLst/>
              <a:cxnLst/>
              <a:rect l="l" t="t" r="r" b="b"/>
              <a:pathLst>
                <a:path w="1279" h="1229" extrusionOk="0">
                  <a:moveTo>
                    <a:pt x="627" y="0"/>
                  </a:moveTo>
                  <a:cubicBezTo>
                    <a:pt x="276" y="25"/>
                    <a:pt x="50" y="226"/>
                    <a:pt x="25" y="577"/>
                  </a:cubicBezTo>
                  <a:cubicBezTo>
                    <a:pt x="0" y="902"/>
                    <a:pt x="326" y="1228"/>
                    <a:pt x="652" y="1228"/>
                  </a:cubicBezTo>
                  <a:cubicBezTo>
                    <a:pt x="1028" y="1228"/>
                    <a:pt x="1228" y="1003"/>
                    <a:pt x="1253" y="652"/>
                  </a:cubicBezTo>
                  <a:cubicBezTo>
                    <a:pt x="1278" y="301"/>
                    <a:pt x="978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5230125" y="1375325"/>
              <a:ext cx="31975" cy="30775"/>
            </a:xfrm>
            <a:custGeom>
              <a:avLst/>
              <a:gdLst/>
              <a:ahLst/>
              <a:cxnLst/>
              <a:rect l="l" t="t" r="r" b="b"/>
              <a:pathLst>
                <a:path w="1279" h="1231" extrusionOk="0">
                  <a:moveTo>
                    <a:pt x="626" y="1"/>
                  </a:moveTo>
                  <a:cubicBezTo>
                    <a:pt x="250" y="26"/>
                    <a:pt x="50" y="252"/>
                    <a:pt x="25" y="602"/>
                  </a:cubicBezTo>
                  <a:cubicBezTo>
                    <a:pt x="1" y="940"/>
                    <a:pt x="301" y="1231"/>
                    <a:pt x="613" y="1231"/>
                  </a:cubicBezTo>
                  <a:cubicBezTo>
                    <a:pt x="626" y="1231"/>
                    <a:pt x="639" y="1230"/>
                    <a:pt x="651" y="1229"/>
                  </a:cubicBezTo>
                  <a:cubicBezTo>
                    <a:pt x="1052" y="1229"/>
                    <a:pt x="1228" y="1003"/>
                    <a:pt x="1253" y="678"/>
                  </a:cubicBezTo>
                  <a:cubicBezTo>
                    <a:pt x="1278" y="277"/>
                    <a:pt x="977" y="1"/>
                    <a:pt x="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5075350" y="1167900"/>
              <a:ext cx="31350" cy="30775"/>
            </a:xfrm>
            <a:custGeom>
              <a:avLst/>
              <a:gdLst/>
              <a:ahLst/>
              <a:cxnLst/>
              <a:rect l="l" t="t" r="r" b="b"/>
              <a:pathLst>
                <a:path w="1254" h="1231" extrusionOk="0">
                  <a:moveTo>
                    <a:pt x="640" y="1"/>
                  </a:moveTo>
                  <a:cubicBezTo>
                    <a:pt x="627" y="1"/>
                    <a:pt x="615" y="1"/>
                    <a:pt x="602" y="2"/>
                  </a:cubicBezTo>
                  <a:cubicBezTo>
                    <a:pt x="251" y="27"/>
                    <a:pt x="0" y="253"/>
                    <a:pt x="25" y="604"/>
                  </a:cubicBezTo>
                  <a:cubicBezTo>
                    <a:pt x="25" y="980"/>
                    <a:pt x="251" y="1230"/>
                    <a:pt x="652" y="1230"/>
                  </a:cubicBezTo>
                  <a:cubicBezTo>
                    <a:pt x="1028" y="1230"/>
                    <a:pt x="1203" y="980"/>
                    <a:pt x="1253" y="654"/>
                  </a:cubicBezTo>
                  <a:cubicBezTo>
                    <a:pt x="1253" y="316"/>
                    <a:pt x="974" y="1"/>
                    <a:pt x="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5230725" y="1323325"/>
              <a:ext cx="31375" cy="30725"/>
            </a:xfrm>
            <a:custGeom>
              <a:avLst/>
              <a:gdLst/>
              <a:ahLst/>
              <a:cxnLst/>
              <a:rect l="l" t="t" r="r" b="b"/>
              <a:pathLst>
                <a:path w="1255" h="1229" extrusionOk="0">
                  <a:moveTo>
                    <a:pt x="552" y="1"/>
                  </a:moveTo>
                  <a:cubicBezTo>
                    <a:pt x="252" y="26"/>
                    <a:pt x="1" y="226"/>
                    <a:pt x="1" y="602"/>
                  </a:cubicBezTo>
                  <a:cubicBezTo>
                    <a:pt x="26" y="978"/>
                    <a:pt x="252" y="1229"/>
                    <a:pt x="653" y="1229"/>
                  </a:cubicBezTo>
                  <a:cubicBezTo>
                    <a:pt x="1028" y="1229"/>
                    <a:pt x="1204" y="978"/>
                    <a:pt x="1229" y="627"/>
                  </a:cubicBezTo>
                  <a:cubicBezTo>
                    <a:pt x="1254" y="276"/>
                    <a:pt x="95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4867950" y="960500"/>
              <a:ext cx="31350" cy="30775"/>
            </a:xfrm>
            <a:custGeom>
              <a:avLst/>
              <a:gdLst/>
              <a:ahLst/>
              <a:cxnLst/>
              <a:rect l="l" t="t" r="r" b="b"/>
              <a:pathLst>
                <a:path w="1254" h="1231" extrusionOk="0">
                  <a:moveTo>
                    <a:pt x="640" y="1"/>
                  </a:moveTo>
                  <a:cubicBezTo>
                    <a:pt x="627" y="1"/>
                    <a:pt x="615" y="1"/>
                    <a:pt x="602" y="2"/>
                  </a:cubicBezTo>
                  <a:cubicBezTo>
                    <a:pt x="226" y="27"/>
                    <a:pt x="1" y="228"/>
                    <a:pt x="26" y="604"/>
                  </a:cubicBezTo>
                  <a:cubicBezTo>
                    <a:pt x="26" y="1005"/>
                    <a:pt x="276" y="1230"/>
                    <a:pt x="652" y="1230"/>
                  </a:cubicBezTo>
                  <a:cubicBezTo>
                    <a:pt x="1028" y="1230"/>
                    <a:pt x="1204" y="980"/>
                    <a:pt x="1254" y="654"/>
                  </a:cubicBezTo>
                  <a:cubicBezTo>
                    <a:pt x="1230" y="293"/>
                    <a:pt x="951" y="1"/>
                    <a:pt x="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5334750" y="1479300"/>
              <a:ext cx="30725" cy="30800"/>
            </a:xfrm>
            <a:custGeom>
              <a:avLst/>
              <a:gdLst/>
              <a:ahLst/>
              <a:cxnLst/>
              <a:rect l="l" t="t" r="r" b="b"/>
              <a:pathLst>
                <a:path w="1229" h="1232" extrusionOk="0">
                  <a:moveTo>
                    <a:pt x="621" y="1"/>
                  </a:moveTo>
                  <a:cubicBezTo>
                    <a:pt x="606" y="1"/>
                    <a:pt x="592" y="1"/>
                    <a:pt x="577" y="2"/>
                  </a:cubicBezTo>
                  <a:cubicBezTo>
                    <a:pt x="201" y="27"/>
                    <a:pt x="0" y="253"/>
                    <a:pt x="0" y="629"/>
                  </a:cubicBezTo>
                  <a:cubicBezTo>
                    <a:pt x="0" y="942"/>
                    <a:pt x="301" y="1232"/>
                    <a:pt x="614" y="1232"/>
                  </a:cubicBezTo>
                  <a:cubicBezTo>
                    <a:pt x="626" y="1232"/>
                    <a:pt x="639" y="1231"/>
                    <a:pt x="652" y="1230"/>
                  </a:cubicBezTo>
                  <a:cubicBezTo>
                    <a:pt x="1028" y="1205"/>
                    <a:pt x="1203" y="980"/>
                    <a:pt x="1228" y="654"/>
                  </a:cubicBezTo>
                  <a:cubicBezTo>
                    <a:pt x="1228" y="270"/>
                    <a:pt x="952" y="1"/>
                    <a:pt x="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5542150" y="1634700"/>
              <a:ext cx="31325" cy="30175"/>
            </a:xfrm>
            <a:custGeom>
              <a:avLst/>
              <a:gdLst/>
              <a:ahLst/>
              <a:cxnLst/>
              <a:rect l="l" t="t" r="r" b="b"/>
              <a:pathLst>
                <a:path w="1253" h="1207" extrusionOk="0">
                  <a:moveTo>
                    <a:pt x="618" y="1"/>
                  </a:moveTo>
                  <a:cubicBezTo>
                    <a:pt x="604" y="1"/>
                    <a:pt x="590" y="1"/>
                    <a:pt x="577" y="2"/>
                  </a:cubicBezTo>
                  <a:cubicBezTo>
                    <a:pt x="201" y="27"/>
                    <a:pt x="25" y="228"/>
                    <a:pt x="0" y="603"/>
                  </a:cubicBezTo>
                  <a:cubicBezTo>
                    <a:pt x="48" y="984"/>
                    <a:pt x="254" y="1207"/>
                    <a:pt x="596" y="1207"/>
                  </a:cubicBezTo>
                  <a:cubicBezTo>
                    <a:pt x="614" y="1207"/>
                    <a:pt x="633" y="1206"/>
                    <a:pt x="652" y="1205"/>
                  </a:cubicBezTo>
                  <a:cubicBezTo>
                    <a:pt x="1028" y="1205"/>
                    <a:pt x="1228" y="954"/>
                    <a:pt x="1228" y="603"/>
                  </a:cubicBezTo>
                  <a:cubicBezTo>
                    <a:pt x="1252" y="290"/>
                    <a:pt x="952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4971950" y="1116575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02" y="0"/>
                  </a:moveTo>
                  <a:cubicBezTo>
                    <a:pt x="227" y="0"/>
                    <a:pt x="1" y="201"/>
                    <a:pt x="1" y="576"/>
                  </a:cubicBezTo>
                  <a:cubicBezTo>
                    <a:pt x="1" y="977"/>
                    <a:pt x="227" y="1178"/>
                    <a:pt x="602" y="1253"/>
                  </a:cubicBezTo>
                  <a:cubicBezTo>
                    <a:pt x="978" y="1203"/>
                    <a:pt x="1204" y="1028"/>
                    <a:pt x="1229" y="652"/>
                  </a:cubicBezTo>
                  <a:cubicBezTo>
                    <a:pt x="1254" y="276"/>
                    <a:pt x="978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5542150" y="1686700"/>
              <a:ext cx="30725" cy="30775"/>
            </a:xfrm>
            <a:custGeom>
              <a:avLst/>
              <a:gdLst/>
              <a:ahLst/>
              <a:cxnLst/>
              <a:rect l="l" t="t" r="r" b="b"/>
              <a:pathLst>
                <a:path w="1229" h="1231" extrusionOk="0">
                  <a:moveTo>
                    <a:pt x="640" y="1"/>
                  </a:moveTo>
                  <a:cubicBezTo>
                    <a:pt x="627" y="1"/>
                    <a:pt x="614" y="1"/>
                    <a:pt x="602" y="2"/>
                  </a:cubicBezTo>
                  <a:cubicBezTo>
                    <a:pt x="226" y="27"/>
                    <a:pt x="0" y="203"/>
                    <a:pt x="0" y="604"/>
                  </a:cubicBezTo>
                  <a:cubicBezTo>
                    <a:pt x="25" y="1005"/>
                    <a:pt x="226" y="1230"/>
                    <a:pt x="627" y="1230"/>
                  </a:cubicBezTo>
                  <a:cubicBezTo>
                    <a:pt x="1028" y="1230"/>
                    <a:pt x="1178" y="980"/>
                    <a:pt x="1228" y="679"/>
                  </a:cubicBezTo>
                  <a:cubicBezTo>
                    <a:pt x="1228" y="294"/>
                    <a:pt x="950" y="1"/>
                    <a:pt x="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5282125" y="1427975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652" y="0"/>
                  </a:moveTo>
                  <a:cubicBezTo>
                    <a:pt x="276" y="0"/>
                    <a:pt x="50" y="201"/>
                    <a:pt x="25" y="577"/>
                  </a:cubicBezTo>
                  <a:cubicBezTo>
                    <a:pt x="0" y="903"/>
                    <a:pt x="326" y="1228"/>
                    <a:pt x="702" y="1228"/>
                  </a:cubicBezTo>
                  <a:cubicBezTo>
                    <a:pt x="1028" y="1228"/>
                    <a:pt x="1228" y="1003"/>
                    <a:pt x="1278" y="652"/>
                  </a:cubicBezTo>
                  <a:cubicBezTo>
                    <a:pt x="1303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5023350" y="1167900"/>
              <a:ext cx="31350" cy="30775"/>
            </a:xfrm>
            <a:custGeom>
              <a:avLst/>
              <a:gdLst/>
              <a:ahLst/>
              <a:cxnLst/>
              <a:rect l="l" t="t" r="r" b="b"/>
              <a:pathLst>
                <a:path w="1254" h="1231" extrusionOk="0">
                  <a:moveTo>
                    <a:pt x="640" y="1"/>
                  </a:moveTo>
                  <a:cubicBezTo>
                    <a:pt x="627" y="1"/>
                    <a:pt x="614" y="1"/>
                    <a:pt x="602" y="2"/>
                  </a:cubicBezTo>
                  <a:cubicBezTo>
                    <a:pt x="251" y="27"/>
                    <a:pt x="0" y="203"/>
                    <a:pt x="0" y="604"/>
                  </a:cubicBezTo>
                  <a:cubicBezTo>
                    <a:pt x="25" y="1005"/>
                    <a:pt x="226" y="1230"/>
                    <a:pt x="627" y="1230"/>
                  </a:cubicBezTo>
                  <a:cubicBezTo>
                    <a:pt x="1028" y="1230"/>
                    <a:pt x="1178" y="1005"/>
                    <a:pt x="1253" y="679"/>
                  </a:cubicBezTo>
                  <a:cubicBezTo>
                    <a:pt x="1253" y="317"/>
                    <a:pt x="974" y="1"/>
                    <a:pt x="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5282750" y="1375300"/>
              <a:ext cx="30725" cy="30775"/>
            </a:xfrm>
            <a:custGeom>
              <a:avLst/>
              <a:gdLst/>
              <a:ahLst/>
              <a:cxnLst/>
              <a:rect l="l" t="t" r="r" b="b"/>
              <a:pathLst>
                <a:path w="1229" h="1231" extrusionOk="0">
                  <a:moveTo>
                    <a:pt x="642" y="1"/>
                  </a:moveTo>
                  <a:cubicBezTo>
                    <a:pt x="629" y="1"/>
                    <a:pt x="615" y="1"/>
                    <a:pt x="602" y="2"/>
                  </a:cubicBezTo>
                  <a:cubicBezTo>
                    <a:pt x="251" y="27"/>
                    <a:pt x="50" y="228"/>
                    <a:pt x="25" y="578"/>
                  </a:cubicBezTo>
                  <a:cubicBezTo>
                    <a:pt x="0" y="929"/>
                    <a:pt x="276" y="1230"/>
                    <a:pt x="627" y="1230"/>
                  </a:cubicBezTo>
                  <a:cubicBezTo>
                    <a:pt x="1028" y="1230"/>
                    <a:pt x="1203" y="1004"/>
                    <a:pt x="1228" y="704"/>
                  </a:cubicBezTo>
                  <a:cubicBezTo>
                    <a:pt x="1228" y="294"/>
                    <a:pt x="974" y="1"/>
                    <a:pt x="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5490125" y="1635375"/>
              <a:ext cx="31375" cy="30725"/>
            </a:xfrm>
            <a:custGeom>
              <a:avLst/>
              <a:gdLst/>
              <a:ahLst/>
              <a:cxnLst/>
              <a:rect l="l" t="t" r="r" b="b"/>
              <a:pathLst>
                <a:path w="1255" h="1229" extrusionOk="0">
                  <a:moveTo>
                    <a:pt x="602" y="0"/>
                  </a:moveTo>
                  <a:cubicBezTo>
                    <a:pt x="226" y="0"/>
                    <a:pt x="1" y="226"/>
                    <a:pt x="26" y="602"/>
                  </a:cubicBezTo>
                  <a:cubicBezTo>
                    <a:pt x="26" y="977"/>
                    <a:pt x="252" y="1228"/>
                    <a:pt x="653" y="1228"/>
                  </a:cubicBezTo>
                  <a:cubicBezTo>
                    <a:pt x="1028" y="1228"/>
                    <a:pt x="1204" y="977"/>
                    <a:pt x="1254" y="627"/>
                  </a:cubicBezTo>
                  <a:cubicBezTo>
                    <a:pt x="1204" y="226"/>
                    <a:pt x="100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5179350" y="1323950"/>
              <a:ext cx="31350" cy="30725"/>
            </a:xfrm>
            <a:custGeom>
              <a:avLst/>
              <a:gdLst/>
              <a:ahLst/>
              <a:cxnLst/>
              <a:rect l="l" t="t" r="r" b="b"/>
              <a:pathLst>
                <a:path w="1254" h="1229" extrusionOk="0">
                  <a:moveTo>
                    <a:pt x="577" y="1"/>
                  </a:moveTo>
                  <a:cubicBezTo>
                    <a:pt x="251" y="51"/>
                    <a:pt x="1" y="201"/>
                    <a:pt x="1" y="602"/>
                  </a:cubicBezTo>
                  <a:cubicBezTo>
                    <a:pt x="26" y="1003"/>
                    <a:pt x="251" y="1229"/>
                    <a:pt x="627" y="1229"/>
                  </a:cubicBezTo>
                  <a:cubicBezTo>
                    <a:pt x="1003" y="1229"/>
                    <a:pt x="1204" y="1003"/>
                    <a:pt x="1229" y="627"/>
                  </a:cubicBezTo>
                  <a:cubicBezTo>
                    <a:pt x="1254" y="277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4919325" y="1064525"/>
              <a:ext cx="30725" cy="30750"/>
            </a:xfrm>
            <a:custGeom>
              <a:avLst/>
              <a:gdLst/>
              <a:ahLst/>
              <a:cxnLst/>
              <a:rect l="l" t="t" r="r" b="b"/>
              <a:pathLst>
                <a:path w="1229" h="1230" extrusionOk="0">
                  <a:moveTo>
                    <a:pt x="576" y="0"/>
                  </a:moveTo>
                  <a:cubicBezTo>
                    <a:pt x="233" y="0"/>
                    <a:pt x="48" y="241"/>
                    <a:pt x="1" y="528"/>
                  </a:cubicBezTo>
                  <a:cubicBezTo>
                    <a:pt x="1" y="904"/>
                    <a:pt x="301" y="1230"/>
                    <a:pt x="627" y="1230"/>
                  </a:cubicBezTo>
                  <a:cubicBezTo>
                    <a:pt x="1003" y="1230"/>
                    <a:pt x="1229" y="1029"/>
                    <a:pt x="1229" y="628"/>
                  </a:cubicBezTo>
                  <a:cubicBezTo>
                    <a:pt x="1229" y="227"/>
                    <a:pt x="1028" y="2"/>
                    <a:pt x="627" y="2"/>
                  </a:cubicBezTo>
                  <a:cubicBezTo>
                    <a:pt x="610" y="1"/>
                    <a:pt x="593" y="0"/>
                    <a:pt x="5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5438125" y="1583300"/>
              <a:ext cx="30725" cy="30200"/>
            </a:xfrm>
            <a:custGeom>
              <a:avLst/>
              <a:gdLst/>
              <a:ahLst/>
              <a:cxnLst/>
              <a:rect l="l" t="t" r="r" b="b"/>
              <a:pathLst>
                <a:path w="1229" h="1208" extrusionOk="0">
                  <a:moveTo>
                    <a:pt x="637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26" y="3"/>
                    <a:pt x="1" y="228"/>
                    <a:pt x="1" y="604"/>
                  </a:cubicBezTo>
                  <a:cubicBezTo>
                    <a:pt x="25" y="963"/>
                    <a:pt x="254" y="1208"/>
                    <a:pt x="601" y="1208"/>
                  </a:cubicBezTo>
                  <a:cubicBezTo>
                    <a:pt x="618" y="1208"/>
                    <a:pt x="635" y="1207"/>
                    <a:pt x="652" y="1206"/>
                  </a:cubicBezTo>
                  <a:cubicBezTo>
                    <a:pt x="1028" y="1206"/>
                    <a:pt x="1229" y="980"/>
                    <a:pt x="1229" y="554"/>
                  </a:cubicBezTo>
                  <a:cubicBezTo>
                    <a:pt x="1205" y="221"/>
                    <a:pt x="1000" y="1"/>
                    <a:pt x="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5126725" y="1271900"/>
              <a:ext cx="31975" cy="30950"/>
            </a:xfrm>
            <a:custGeom>
              <a:avLst/>
              <a:gdLst/>
              <a:ahLst/>
              <a:cxnLst/>
              <a:rect l="l" t="t" r="r" b="b"/>
              <a:pathLst>
                <a:path w="1279" h="1238" extrusionOk="0">
                  <a:moveTo>
                    <a:pt x="608" y="0"/>
                  </a:moveTo>
                  <a:cubicBezTo>
                    <a:pt x="271" y="0"/>
                    <a:pt x="49" y="176"/>
                    <a:pt x="26" y="529"/>
                  </a:cubicBezTo>
                  <a:cubicBezTo>
                    <a:pt x="0" y="930"/>
                    <a:pt x="226" y="1181"/>
                    <a:pt x="602" y="1231"/>
                  </a:cubicBezTo>
                  <a:cubicBezTo>
                    <a:pt x="635" y="1235"/>
                    <a:pt x="667" y="1238"/>
                    <a:pt x="697" y="1238"/>
                  </a:cubicBezTo>
                  <a:cubicBezTo>
                    <a:pt x="994" y="1238"/>
                    <a:pt x="1183" y="1025"/>
                    <a:pt x="1229" y="729"/>
                  </a:cubicBezTo>
                  <a:cubicBezTo>
                    <a:pt x="1279" y="328"/>
                    <a:pt x="1028" y="28"/>
                    <a:pt x="677" y="3"/>
                  </a:cubicBezTo>
                  <a:cubicBezTo>
                    <a:pt x="654" y="1"/>
                    <a:pt x="631" y="0"/>
                    <a:pt x="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5178100" y="1272350"/>
              <a:ext cx="31975" cy="29900"/>
            </a:xfrm>
            <a:custGeom>
              <a:avLst/>
              <a:gdLst/>
              <a:ahLst/>
              <a:cxnLst/>
              <a:rect l="l" t="t" r="r" b="b"/>
              <a:pathLst>
                <a:path w="1279" h="1196" extrusionOk="0">
                  <a:moveTo>
                    <a:pt x="619" y="0"/>
                  </a:moveTo>
                  <a:cubicBezTo>
                    <a:pt x="317" y="0"/>
                    <a:pt x="120" y="157"/>
                    <a:pt x="76" y="486"/>
                  </a:cubicBezTo>
                  <a:cubicBezTo>
                    <a:pt x="1" y="837"/>
                    <a:pt x="276" y="1163"/>
                    <a:pt x="602" y="1188"/>
                  </a:cubicBezTo>
                  <a:cubicBezTo>
                    <a:pt x="643" y="1193"/>
                    <a:pt x="681" y="1195"/>
                    <a:pt x="718" y="1195"/>
                  </a:cubicBezTo>
                  <a:cubicBezTo>
                    <a:pt x="1043" y="1195"/>
                    <a:pt x="1211" y="999"/>
                    <a:pt x="1279" y="661"/>
                  </a:cubicBezTo>
                  <a:cubicBezTo>
                    <a:pt x="1279" y="310"/>
                    <a:pt x="1128" y="60"/>
                    <a:pt x="752" y="10"/>
                  </a:cubicBezTo>
                  <a:cubicBezTo>
                    <a:pt x="706" y="3"/>
                    <a:pt x="661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5232000" y="1271925"/>
              <a:ext cx="30100" cy="30175"/>
            </a:xfrm>
            <a:custGeom>
              <a:avLst/>
              <a:gdLst/>
              <a:ahLst/>
              <a:cxnLst/>
              <a:rect l="l" t="t" r="r" b="b"/>
              <a:pathLst>
                <a:path w="1204" h="1207" extrusionOk="0">
                  <a:moveTo>
                    <a:pt x="596" y="0"/>
                  </a:moveTo>
                  <a:cubicBezTo>
                    <a:pt x="581" y="0"/>
                    <a:pt x="566" y="1"/>
                    <a:pt x="551" y="2"/>
                  </a:cubicBezTo>
                  <a:cubicBezTo>
                    <a:pt x="201" y="27"/>
                    <a:pt x="25" y="227"/>
                    <a:pt x="0" y="578"/>
                  </a:cubicBezTo>
                  <a:cubicBezTo>
                    <a:pt x="0" y="915"/>
                    <a:pt x="278" y="1206"/>
                    <a:pt x="588" y="1206"/>
                  </a:cubicBezTo>
                  <a:cubicBezTo>
                    <a:pt x="601" y="1206"/>
                    <a:pt x="614" y="1206"/>
                    <a:pt x="627" y="1205"/>
                  </a:cubicBezTo>
                  <a:cubicBezTo>
                    <a:pt x="1003" y="1205"/>
                    <a:pt x="1178" y="954"/>
                    <a:pt x="1203" y="653"/>
                  </a:cubicBezTo>
                  <a:cubicBezTo>
                    <a:pt x="1203" y="269"/>
                    <a:pt x="927" y="0"/>
                    <a:pt x="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5127975" y="1167950"/>
              <a:ext cx="30725" cy="307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02" y="0"/>
                  </a:moveTo>
                  <a:cubicBezTo>
                    <a:pt x="251" y="0"/>
                    <a:pt x="26" y="226"/>
                    <a:pt x="1" y="602"/>
                  </a:cubicBezTo>
                  <a:cubicBezTo>
                    <a:pt x="1" y="928"/>
                    <a:pt x="326" y="1228"/>
                    <a:pt x="677" y="1228"/>
                  </a:cubicBezTo>
                  <a:cubicBezTo>
                    <a:pt x="1028" y="1178"/>
                    <a:pt x="1229" y="978"/>
                    <a:pt x="1204" y="602"/>
                  </a:cubicBezTo>
                  <a:cubicBezTo>
                    <a:pt x="1204" y="226"/>
                    <a:pt x="953" y="25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4919325" y="1011925"/>
              <a:ext cx="30725" cy="307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02" y="1"/>
                  </a:moveTo>
                  <a:cubicBezTo>
                    <a:pt x="226" y="26"/>
                    <a:pt x="1" y="251"/>
                    <a:pt x="26" y="627"/>
                  </a:cubicBezTo>
                  <a:cubicBezTo>
                    <a:pt x="26" y="978"/>
                    <a:pt x="251" y="1204"/>
                    <a:pt x="627" y="1229"/>
                  </a:cubicBezTo>
                  <a:cubicBezTo>
                    <a:pt x="1003" y="1229"/>
                    <a:pt x="1204" y="1028"/>
                    <a:pt x="1229" y="702"/>
                  </a:cubicBezTo>
                  <a:cubicBezTo>
                    <a:pt x="1229" y="276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5437500" y="1530725"/>
              <a:ext cx="31350" cy="30725"/>
            </a:xfrm>
            <a:custGeom>
              <a:avLst/>
              <a:gdLst/>
              <a:ahLst/>
              <a:cxnLst/>
              <a:rect l="l" t="t" r="r" b="b"/>
              <a:pathLst>
                <a:path w="1254" h="1229" extrusionOk="0">
                  <a:moveTo>
                    <a:pt x="652" y="1"/>
                  </a:moveTo>
                  <a:cubicBezTo>
                    <a:pt x="276" y="1"/>
                    <a:pt x="51" y="226"/>
                    <a:pt x="26" y="602"/>
                  </a:cubicBezTo>
                  <a:cubicBezTo>
                    <a:pt x="1" y="928"/>
                    <a:pt x="326" y="1229"/>
                    <a:pt x="677" y="1229"/>
                  </a:cubicBezTo>
                  <a:cubicBezTo>
                    <a:pt x="1053" y="1204"/>
                    <a:pt x="1229" y="978"/>
                    <a:pt x="1254" y="602"/>
                  </a:cubicBezTo>
                  <a:cubicBezTo>
                    <a:pt x="1229" y="251"/>
                    <a:pt x="1028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5594775" y="1634675"/>
              <a:ext cx="30725" cy="30200"/>
            </a:xfrm>
            <a:custGeom>
              <a:avLst/>
              <a:gdLst/>
              <a:ahLst/>
              <a:cxnLst/>
              <a:rect l="l" t="t" r="r" b="b"/>
              <a:pathLst>
                <a:path w="1229" h="1208" extrusionOk="0">
                  <a:moveTo>
                    <a:pt x="590" y="1"/>
                  </a:moveTo>
                  <a:cubicBezTo>
                    <a:pt x="251" y="1"/>
                    <a:pt x="48" y="199"/>
                    <a:pt x="0" y="554"/>
                  </a:cubicBezTo>
                  <a:cubicBezTo>
                    <a:pt x="25" y="930"/>
                    <a:pt x="176" y="1181"/>
                    <a:pt x="577" y="1206"/>
                  </a:cubicBezTo>
                  <a:cubicBezTo>
                    <a:pt x="596" y="1207"/>
                    <a:pt x="614" y="1208"/>
                    <a:pt x="633" y="1208"/>
                  </a:cubicBezTo>
                  <a:cubicBezTo>
                    <a:pt x="975" y="1208"/>
                    <a:pt x="1180" y="986"/>
                    <a:pt x="1203" y="630"/>
                  </a:cubicBezTo>
                  <a:cubicBezTo>
                    <a:pt x="1228" y="279"/>
                    <a:pt x="1003" y="28"/>
                    <a:pt x="652" y="3"/>
                  </a:cubicBezTo>
                  <a:cubicBezTo>
                    <a:pt x="631" y="2"/>
                    <a:pt x="610" y="1"/>
                    <a:pt x="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5646775" y="1686700"/>
              <a:ext cx="30100" cy="30200"/>
            </a:xfrm>
            <a:custGeom>
              <a:avLst/>
              <a:gdLst/>
              <a:ahLst/>
              <a:cxnLst/>
              <a:rect l="l" t="t" r="r" b="b"/>
              <a:pathLst>
                <a:path w="1204" h="1208" extrusionOk="0">
                  <a:moveTo>
                    <a:pt x="618" y="1"/>
                  </a:moveTo>
                  <a:cubicBezTo>
                    <a:pt x="604" y="1"/>
                    <a:pt x="591" y="1"/>
                    <a:pt x="577" y="2"/>
                  </a:cubicBezTo>
                  <a:cubicBezTo>
                    <a:pt x="226" y="27"/>
                    <a:pt x="1" y="228"/>
                    <a:pt x="1" y="604"/>
                  </a:cubicBezTo>
                  <a:cubicBezTo>
                    <a:pt x="26" y="955"/>
                    <a:pt x="251" y="1205"/>
                    <a:pt x="602" y="1205"/>
                  </a:cubicBezTo>
                  <a:cubicBezTo>
                    <a:pt x="621" y="1206"/>
                    <a:pt x="640" y="1207"/>
                    <a:pt x="658" y="1207"/>
                  </a:cubicBezTo>
                  <a:cubicBezTo>
                    <a:pt x="998" y="1207"/>
                    <a:pt x="1180" y="989"/>
                    <a:pt x="1204" y="704"/>
                  </a:cubicBezTo>
                  <a:cubicBezTo>
                    <a:pt x="1204" y="294"/>
                    <a:pt x="949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5075975" y="1115900"/>
              <a:ext cx="30700" cy="30125"/>
            </a:xfrm>
            <a:custGeom>
              <a:avLst/>
              <a:gdLst/>
              <a:ahLst/>
              <a:cxnLst/>
              <a:rect l="l" t="t" r="r" b="b"/>
              <a:pathLst>
                <a:path w="1228" h="1205" extrusionOk="0">
                  <a:moveTo>
                    <a:pt x="637" y="1"/>
                  </a:moveTo>
                  <a:cubicBezTo>
                    <a:pt x="626" y="1"/>
                    <a:pt x="614" y="1"/>
                    <a:pt x="602" y="2"/>
                  </a:cubicBezTo>
                  <a:cubicBezTo>
                    <a:pt x="251" y="27"/>
                    <a:pt x="25" y="202"/>
                    <a:pt x="0" y="553"/>
                  </a:cubicBezTo>
                  <a:cubicBezTo>
                    <a:pt x="0" y="954"/>
                    <a:pt x="226" y="1155"/>
                    <a:pt x="577" y="1205"/>
                  </a:cubicBezTo>
                  <a:cubicBezTo>
                    <a:pt x="978" y="1205"/>
                    <a:pt x="1178" y="1004"/>
                    <a:pt x="1203" y="629"/>
                  </a:cubicBezTo>
                  <a:cubicBezTo>
                    <a:pt x="1228" y="315"/>
                    <a:pt x="949" y="1"/>
                    <a:pt x="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5282750" y="1323300"/>
              <a:ext cx="30725" cy="30125"/>
            </a:xfrm>
            <a:custGeom>
              <a:avLst/>
              <a:gdLst/>
              <a:ahLst/>
              <a:cxnLst/>
              <a:rect l="l" t="t" r="r" b="b"/>
              <a:pathLst>
                <a:path w="1229" h="1205" extrusionOk="0">
                  <a:moveTo>
                    <a:pt x="642" y="0"/>
                  </a:moveTo>
                  <a:cubicBezTo>
                    <a:pt x="629" y="0"/>
                    <a:pt x="615" y="1"/>
                    <a:pt x="602" y="2"/>
                  </a:cubicBezTo>
                  <a:cubicBezTo>
                    <a:pt x="251" y="27"/>
                    <a:pt x="0" y="252"/>
                    <a:pt x="25" y="628"/>
                  </a:cubicBezTo>
                  <a:cubicBezTo>
                    <a:pt x="50" y="979"/>
                    <a:pt x="276" y="1205"/>
                    <a:pt x="652" y="1205"/>
                  </a:cubicBezTo>
                  <a:cubicBezTo>
                    <a:pt x="1028" y="1205"/>
                    <a:pt x="1203" y="1004"/>
                    <a:pt x="1228" y="678"/>
                  </a:cubicBezTo>
                  <a:cubicBezTo>
                    <a:pt x="1228" y="293"/>
                    <a:pt x="974" y="0"/>
                    <a:pt x="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5387375" y="1427350"/>
              <a:ext cx="30100" cy="30125"/>
            </a:xfrm>
            <a:custGeom>
              <a:avLst/>
              <a:gdLst/>
              <a:ahLst/>
              <a:cxnLst/>
              <a:rect l="l" t="t" r="r" b="b"/>
              <a:pathLst>
                <a:path w="1204" h="1205" extrusionOk="0">
                  <a:moveTo>
                    <a:pt x="602" y="0"/>
                  </a:moveTo>
                  <a:cubicBezTo>
                    <a:pt x="226" y="0"/>
                    <a:pt x="26" y="201"/>
                    <a:pt x="1" y="501"/>
                  </a:cubicBezTo>
                  <a:cubicBezTo>
                    <a:pt x="1" y="911"/>
                    <a:pt x="278" y="1205"/>
                    <a:pt x="589" y="1205"/>
                  </a:cubicBezTo>
                  <a:cubicBezTo>
                    <a:pt x="602" y="1205"/>
                    <a:pt x="614" y="1204"/>
                    <a:pt x="627" y="1203"/>
                  </a:cubicBezTo>
                  <a:cubicBezTo>
                    <a:pt x="1003" y="1178"/>
                    <a:pt x="1204" y="953"/>
                    <a:pt x="1204" y="602"/>
                  </a:cubicBezTo>
                  <a:cubicBezTo>
                    <a:pt x="1204" y="251"/>
                    <a:pt x="978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4868575" y="909125"/>
              <a:ext cx="30725" cy="29550"/>
            </a:xfrm>
            <a:custGeom>
              <a:avLst/>
              <a:gdLst/>
              <a:ahLst/>
              <a:cxnLst/>
              <a:rect l="l" t="t" r="r" b="b"/>
              <a:pathLst>
                <a:path w="1229" h="1182" extrusionOk="0">
                  <a:moveTo>
                    <a:pt x="614" y="0"/>
                  </a:moveTo>
                  <a:cubicBezTo>
                    <a:pt x="229" y="0"/>
                    <a:pt x="24" y="221"/>
                    <a:pt x="1" y="554"/>
                  </a:cubicBezTo>
                  <a:cubicBezTo>
                    <a:pt x="1" y="891"/>
                    <a:pt x="278" y="1182"/>
                    <a:pt x="589" y="1182"/>
                  </a:cubicBezTo>
                  <a:cubicBezTo>
                    <a:pt x="602" y="1182"/>
                    <a:pt x="614" y="1181"/>
                    <a:pt x="627" y="1180"/>
                  </a:cubicBezTo>
                  <a:cubicBezTo>
                    <a:pt x="1003" y="1155"/>
                    <a:pt x="1229" y="955"/>
                    <a:pt x="1204" y="579"/>
                  </a:cubicBezTo>
                  <a:cubicBezTo>
                    <a:pt x="1204" y="228"/>
                    <a:pt x="978" y="2"/>
                    <a:pt x="677" y="2"/>
                  </a:cubicBezTo>
                  <a:cubicBezTo>
                    <a:pt x="656" y="1"/>
                    <a:pt x="635" y="0"/>
                    <a:pt x="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5490125" y="1583300"/>
              <a:ext cx="31375" cy="30150"/>
            </a:xfrm>
            <a:custGeom>
              <a:avLst/>
              <a:gdLst/>
              <a:ahLst/>
              <a:cxnLst/>
              <a:rect l="l" t="t" r="r" b="b"/>
              <a:pathLst>
                <a:path w="1255" h="1206" extrusionOk="0">
                  <a:moveTo>
                    <a:pt x="662" y="1"/>
                  </a:moveTo>
                  <a:cubicBezTo>
                    <a:pt x="642" y="1"/>
                    <a:pt x="623" y="2"/>
                    <a:pt x="602" y="3"/>
                  </a:cubicBezTo>
                  <a:cubicBezTo>
                    <a:pt x="226" y="28"/>
                    <a:pt x="1" y="228"/>
                    <a:pt x="26" y="604"/>
                  </a:cubicBezTo>
                  <a:cubicBezTo>
                    <a:pt x="51" y="1005"/>
                    <a:pt x="302" y="1206"/>
                    <a:pt x="678" y="1206"/>
                  </a:cubicBezTo>
                  <a:cubicBezTo>
                    <a:pt x="1054" y="1206"/>
                    <a:pt x="1229" y="955"/>
                    <a:pt x="1254" y="579"/>
                  </a:cubicBezTo>
                  <a:cubicBezTo>
                    <a:pt x="1206" y="222"/>
                    <a:pt x="1023" y="1"/>
                    <a:pt x="6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4920575" y="960550"/>
              <a:ext cx="30725" cy="30100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602" y="0"/>
                  </a:moveTo>
                  <a:cubicBezTo>
                    <a:pt x="226" y="51"/>
                    <a:pt x="1" y="251"/>
                    <a:pt x="26" y="627"/>
                  </a:cubicBezTo>
                  <a:cubicBezTo>
                    <a:pt x="26" y="1003"/>
                    <a:pt x="276" y="1203"/>
                    <a:pt x="627" y="1203"/>
                  </a:cubicBezTo>
                  <a:cubicBezTo>
                    <a:pt x="1028" y="1203"/>
                    <a:pt x="1229" y="978"/>
                    <a:pt x="1204" y="602"/>
                  </a:cubicBezTo>
                  <a:cubicBezTo>
                    <a:pt x="1204" y="226"/>
                    <a:pt x="953" y="25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4762050" y="111657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552" y="0"/>
                  </a:moveTo>
                  <a:cubicBezTo>
                    <a:pt x="1" y="75"/>
                    <a:pt x="327" y="602"/>
                    <a:pt x="252" y="902"/>
                  </a:cubicBezTo>
                  <a:cubicBezTo>
                    <a:pt x="176" y="1228"/>
                    <a:pt x="452" y="1303"/>
                    <a:pt x="703" y="1303"/>
                  </a:cubicBezTo>
                  <a:cubicBezTo>
                    <a:pt x="715" y="1304"/>
                    <a:pt x="728" y="1305"/>
                    <a:pt x="741" y="1305"/>
                  </a:cubicBezTo>
                  <a:cubicBezTo>
                    <a:pt x="1050" y="1305"/>
                    <a:pt x="1304" y="1014"/>
                    <a:pt x="1304" y="677"/>
                  </a:cubicBezTo>
                  <a:cubicBezTo>
                    <a:pt x="1304" y="276"/>
                    <a:pt x="1028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5645525" y="1738700"/>
              <a:ext cx="30725" cy="30150"/>
            </a:xfrm>
            <a:custGeom>
              <a:avLst/>
              <a:gdLst/>
              <a:ahLst/>
              <a:cxnLst/>
              <a:rect l="l" t="t" r="r" b="b"/>
              <a:pathLst>
                <a:path w="1229" h="1206" extrusionOk="0">
                  <a:moveTo>
                    <a:pt x="566" y="0"/>
                  </a:moveTo>
                  <a:cubicBezTo>
                    <a:pt x="227" y="0"/>
                    <a:pt x="26" y="200"/>
                    <a:pt x="26" y="579"/>
                  </a:cubicBezTo>
                  <a:cubicBezTo>
                    <a:pt x="0" y="930"/>
                    <a:pt x="301" y="1205"/>
                    <a:pt x="727" y="1205"/>
                  </a:cubicBezTo>
                  <a:cubicBezTo>
                    <a:pt x="1028" y="1155"/>
                    <a:pt x="1229" y="980"/>
                    <a:pt x="1229" y="579"/>
                  </a:cubicBezTo>
                  <a:cubicBezTo>
                    <a:pt x="1229" y="203"/>
                    <a:pt x="1003" y="2"/>
                    <a:pt x="627" y="2"/>
                  </a:cubicBezTo>
                  <a:cubicBezTo>
                    <a:pt x="606" y="1"/>
                    <a:pt x="586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5439375" y="1479350"/>
              <a:ext cx="30725" cy="30100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577" y="0"/>
                  </a:moveTo>
                  <a:cubicBezTo>
                    <a:pt x="226" y="0"/>
                    <a:pt x="1" y="226"/>
                    <a:pt x="1" y="627"/>
                  </a:cubicBezTo>
                  <a:cubicBezTo>
                    <a:pt x="26" y="1003"/>
                    <a:pt x="251" y="1178"/>
                    <a:pt x="602" y="1203"/>
                  </a:cubicBezTo>
                  <a:cubicBezTo>
                    <a:pt x="1003" y="1178"/>
                    <a:pt x="1229" y="978"/>
                    <a:pt x="1204" y="602"/>
                  </a:cubicBezTo>
                  <a:cubicBezTo>
                    <a:pt x="1179" y="226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4971350" y="1064550"/>
              <a:ext cx="31350" cy="30150"/>
            </a:xfrm>
            <a:custGeom>
              <a:avLst/>
              <a:gdLst/>
              <a:ahLst/>
              <a:cxnLst/>
              <a:rect l="l" t="t" r="r" b="b"/>
              <a:pathLst>
                <a:path w="1254" h="1206" extrusionOk="0">
                  <a:moveTo>
                    <a:pt x="652" y="1"/>
                  </a:moveTo>
                  <a:cubicBezTo>
                    <a:pt x="276" y="26"/>
                    <a:pt x="50" y="201"/>
                    <a:pt x="25" y="577"/>
                  </a:cubicBezTo>
                  <a:cubicBezTo>
                    <a:pt x="1" y="914"/>
                    <a:pt x="278" y="1205"/>
                    <a:pt x="611" y="1205"/>
                  </a:cubicBezTo>
                  <a:cubicBezTo>
                    <a:pt x="624" y="1205"/>
                    <a:pt x="638" y="1205"/>
                    <a:pt x="652" y="1204"/>
                  </a:cubicBezTo>
                  <a:cubicBezTo>
                    <a:pt x="1027" y="1204"/>
                    <a:pt x="1253" y="978"/>
                    <a:pt x="1253" y="602"/>
                  </a:cubicBezTo>
                  <a:cubicBezTo>
                    <a:pt x="1253" y="251"/>
                    <a:pt x="1027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5126725" y="1219900"/>
              <a:ext cx="31350" cy="30150"/>
            </a:xfrm>
            <a:custGeom>
              <a:avLst/>
              <a:gdLst/>
              <a:ahLst/>
              <a:cxnLst/>
              <a:rect l="l" t="t" r="r" b="b"/>
              <a:pathLst>
                <a:path w="1254" h="1206" extrusionOk="0">
                  <a:moveTo>
                    <a:pt x="588" y="0"/>
                  </a:moveTo>
                  <a:cubicBezTo>
                    <a:pt x="271" y="0"/>
                    <a:pt x="49" y="178"/>
                    <a:pt x="26" y="554"/>
                  </a:cubicBezTo>
                  <a:cubicBezTo>
                    <a:pt x="0" y="905"/>
                    <a:pt x="276" y="1205"/>
                    <a:pt x="627" y="1205"/>
                  </a:cubicBezTo>
                  <a:cubicBezTo>
                    <a:pt x="1003" y="1205"/>
                    <a:pt x="1203" y="980"/>
                    <a:pt x="1254" y="654"/>
                  </a:cubicBezTo>
                  <a:cubicBezTo>
                    <a:pt x="1229" y="253"/>
                    <a:pt x="1028" y="27"/>
                    <a:pt x="652" y="2"/>
                  </a:cubicBezTo>
                  <a:cubicBezTo>
                    <a:pt x="630" y="1"/>
                    <a:pt x="609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4921200" y="909125"/>
              <a:ext cx="30075" cy="29650"/>
            </a:xfrm>
            <a:custGeom>
              <a:avLst/>
              <a:gdLst/>
              <a:ahLst/>
              <a:cxnLst/>
              <a:rect l="l" t="t" r="r" b="b"/>
              <a:pathLst>
                <a:path w="1203" h="1186" extrusionOk="0">
                  <a:moveTo>
                    <a:pt x="597" y="1"/>
                  </a:moveTo>
                  <a:cubicBezTo>
                    <a:pt x="582" y="1"/>
                    <a:pt x="567" y="1"/>
                    <a:pt x="552" y="2"/>
                  </a:cubicBezTo>
                  <a:cubicBezTo>
                    <a:pt x="176" y="27"/>
                    <a:pt x="1" y="228"/>
                    <a:pt x="1" y="554"/>
                  </a:cubicBezTo>
                  <a:cubicBezTo>
                    <a:pt x="1" y="880"/>
                    <a:pt x="283" y="1185"/>
                    <a:pt x="585" y="1185"/>
                  </a:cubicBezTo>
                  <a:cubicBezTo>
                    <a:pt x="608" y="1185"/>
                    <a:pt x="630" y="1184"/>
                    <a:pt x="653" y="1180"/>
                  </a:cubicBezTo>
                  <a:cubicBezTo>
                    <a:pt x="978" y="1155"/>
                    <a:pt x="1179" y="930"/>
                    <a:pt x="1179" y="579"/>
                  </a:cubicBezTo>
                  <a:cubicBezTo>
                    <a:pt x="1203" y="267"/>
                    <a:pt x="928" y="1"/>
                    <a:pt x="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5438750" y="1427350"/>
              <a:ext cx="31350" cy="30100"/>
            </a:xfrm>
            <a:custGeom>
              <a:avLst/>
              <a:gdLst/>
              <a:ahLst/>
              <a:cxnLst/>
              <a:rect l="l" t="t" r="r" b="b"/>
              <a:pathLst>
                <a:path w="1254" h="1204" extrusionOk="0">
                  <a:moveTo>
                    <a:pt x="677" y="0"/>
                  </a:moveTo>
                  <a:cubicBezTo>
                    <a:pt x="327" y="0"/>
                    <a:pt x="101" y="151"/>
                    <a:pt x="51" y="501"/>
                  </a:cubicBezTo>
                  <a:cubicBezTo>
                    <a:pt x="1" y="852"/>
                    <a:pt x="276" y="1203"/>
                    <a:pt x="627" y="1203"/>
                  </a:cubicBezTo>
                  <a:cubicBezTo>
                    <a:pt x="953" y="1203"/>
                    <a:pt x="1204" y="1003"/>
                    <a:pt x="1229" y="652"/>
                  </a:cubicBezTo>
                  <a:cubicBezTo>
                    <a:pt x="1254" y="301"/>
                    <a:pt x="1053" y="75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5282750" y="1271275"/>
              <a:ext cx="30725" cy="30150"/>
            </a:xfrm>
            <a:custGeom>
              <a:avLst/>
              <a:gdLst/>
              <a:ahLst/>
              <a:cxnLst/>
              <a:rect l="l" t="t" r="r" b="b"/>
              <a:pathLst>
                <a:path w="1229" h="1206" extrusionOk="0">
                  <a:moveTo>
                    <a:pt x="599" y="1"/>
                  </a:moveTo>
                  <a:cubicBezTo>
                    <a:pt x="278" y="1"/>
                    <a:pt x="73" y="220"/>
                    <a:pt x="25" y="529"/>
                  </a:cubicBezTo>
                  <a:cubicBezTo>
                    <a:pt x="0" y="880"/>
                    <a:pt x="301" y="1206"/>
                    <a:pt x="652" y="1206"/>
                  </a:cubicBezTo>
                  <a:cubicBezTo>
                    <a:pt x="1003" y="1180"/>
                    <a:pt x="1203" y="980"/>
                    <a:pt x="1228" y="629"/>
                  </a:cubicBezTo>
                  <a:cubicBezTo>
                    <a:pt x="1228" y="253"/>
                    <a:pt x="1028" y="28"/>
                    <a:pt x="652" y="3"/>
                  </a:cubicBezTo>
                  <a:cubicBezTo>
                    <a:pt x="634" y="1"/>
                    <a:pt x="616" y="1"/>
                    <a:pt x="5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5335375" y="132332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51" y="26"/>
                    <a:pt x="0" y="226"/>
                    <a:pt x="25" y="602"/>
                  </a:cubicBezTo>
                  <a:cubicBezTo>
                    <a:pt x="50" y="978"/>
                    <a:pt x="251" y="1204"/>
                    <a:pt x="627" y="1204"/>
                  </a:cubicBezTo>
                  <a:cubicBezTo>
                    <a:pt x="1028" y="1204"/>
                    <a:pt x="1178" y="953"/>
                    <a:pt x="1203" y="602"/>
                  </a:cubicBezTo>
                  <a:cubicBezTo>
                    <a:pt x="1178" y="226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5232000" y="1219950"/>
              <a:ext cx="30725" cy="30100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602" y="0"/>
                  </a:moveTo>
                  <a:cubicBezTo>
                    <a:pt x="226" y="25"/>
                    <a:pt x="0" y="226"/>
                    <a:pt x="25" y="602"/>
                  </a:cubicBezTo>
                  <a:cubicBezTo>
                    <a:pt x="25" y="978"/>
                    <a:pt x="276" y="1153"/>
                    <a:pt x="627" y="1203"/>
                  </a:cubicBezTo>
                  <a:cubicBezTo>
                    <a:pt x="977" y="1153"/>
                    <a:pt x="1228" y="953"/>
                    <a:pt x="1203" y="577"/>
                  </a:cubicBezTo>
                  <a:cubicBezTo>
                    <a:pt x="1178" y="226"/>
                    <a:pt x="977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5596025" y="1479350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577" y="0"/>
                  </a:moveTo>
                  <a:cubicBezTo>
                    <a:pt x="226" y="25"/>
                    <a:pt x="0" y="201"/>
                    <a:pt x="0" y="552"/>
                  </a:cubicBezTo>
                  <a:cubicBezTo>
                    <a:pt x="0" y="928"/>
                    <a:pt x="226" y="1153"/>
                    <a:pt x="602" y="1153"/>
                  </a:cubicBezTo>
                  <a:cubicBezTo>
                    <a:pt x="953" y="1153"/>
                    <a:pt x="1153" y="928"/>
                    <a:pt x="1178" y="602"/>
                  </a:cubicBezTo>
                  <a:cubicBezTo>
                    <a:pt x="1178" y="226"/>
                    <a:pt x="928" y="25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5179350" y="1219950"/>
              <a:ext cx="31350" cy="30225"/>
            </a:xfrm>
            <a:custGeom>
              <a:avLst/>
              <a:gdLst/>
              <a:ahLst/>
              <a:cxnLst/>
              <a:rect l="l" t="t" r="r" b="b"/>
              <a:pathLst>
                <a:path w="1254" h="1209" extrusionOk="0">
                  <a:moveTo>
                    <a:pt x="602" y="0"/>
                  </a:moveTo>
                  <a:cubicBezTo>
                    <a:pt x="251" y="0"/>
                    <a:pt x="1" y="276"/>
                    <a:pt x="1" y="602"/>
                  </a:cubicBezTo>
                  <a:cubicBezTo>
                    <a:pt x="24" y="905"/>
                    <a:pt x="308" y="1209"/>
                    <a:pt x="610" y="1209"/>
                  </a:cubicBezTo>
                  <a:cubicBezTo>
                    <a:pt x="632" y="1209"/>
                    <a:pt x="655" y="1207"/>
                    <a:pt x="677" y="1203"/>
                  </a:cubicBezTo>
                  <a:cubicBezTo>
                    <a:pt x="1003" y="1178"/>
                    <a:pt x="1204" y="953"/>
                    <a:pt x="1229" y="627"/>
                  </a:cubicBezTo>
                  <a:cubicBezTo>
                    <a:pt x="1254" y="276"/>
                    <a:pt x="95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5386750" y="1375325"/>
              <a:ext cx="31325" cy="29525"/>
            </a:xfrm>
            <a:custGeom>
              <a:avLst/>
              <a:gdLst/>
              <a:ahLst/>
              <a:cxnLst/>
              <a:rect l="l" t="t" r="r" b="b"/>
              <a:pathLst>
                <a:path w="1253" h="1181" extrusionOk="0">
                  <a:moveTo>
                    <a:pt x="627" y="1"/>
                  </a:moveTo>
                  <a:cubicBezTo>
                    <a:pt x="251" y="1"/>
                    <a:pt x="76" y="176"/>
                    <a:pt x="26" y="527"/>
                  </a:cubicBezTo>
                  <a:cubicBezTo>
                    <a:pt x="1" y="878"/>
                    <a:pt x="301" y="1179"/>
                    <a:pt x="627" y="1179"/>
                  </a:cubicBezTo>
                  <a:cubicBezTo>
                    <a:pt x="641" y="1180"/>
                    <a:pt x="655" y="1181"/>
                    <a:pt x="668" y="1181"/>
                  </a:cubicBezTo>
                  <a:cubicBezTo>
                    <a:pt x="978" y="1181"/>
                    <a:pt x="1253" y="914"/>
                    <a:pt x="1229" y="602"/>
                  </a:cubicBezTo>
                  <a:cubicBezTo>
                    <a:pt x="1204" y="227"/>
                    <a:pt x="1003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4971950" y="1011925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02" y="1"/>
                  </a:moveTo>
                  <a:cubicBezTo>
                    <a:pt x="227" y="51"/>
                    <a:pt x="1" y="251"/>
                    <a:pt x="1" y="627"/>
                  </a:cubicBezTo>
                  <a:cubicBezTo>
                    <a:pt x="1" y="940"/>
                    <a:pt x="302" y="1230"/>
                    <a:pt x="614" y="1230"/>
                  </a:cubicBezTo>
                  <a:cubicBezTo>
                    <a:pt x="627" y="1230"/>
                    <a:pt x="640" y="1230"/>
                    <a:pt x="653" y="1229"/>
                  </a:cubicBezTo>
                  <a:cubicBezTo>
                    <a:pt x="1029" y="1179"/>
                    <a:pt x="1229" y="978"/>
                    <a:pt x="1204" y="602"/>
                  </a:cubicBezTo>
                  <a:cubicBezTo>
                    <a:pt x="1179" y="201"/>
                    <a:pt x="953" y="5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5024000" y="1064550"/>
              <a:ext cx="30700" cy="30150"/>
            </a:xfrm>
            <a:custGeom>
              <a:avLst/>
              <a:gdLst/>
              <a:ahLst/>
              <a:cxnLst/>
              <a:rect l="l" t="t" r="r" b="b"/>
              <a:pathLst>
                <a:path w="1228" h="1206" extrusionOk="0">
                  <a:moveTo>
                    <a:pt x="626" y="1"/>
                  </a:moveTo>
                  <a:cubicBezTo>
                    <a:pt x="250" y="1"/>
                    <a:pt x="49" y="201"/>
                    <a:pt x="24" y="577"/>
                  </a:cubicBezTo>
                  <a:cubicBezTo>
                    <a:pt x="0" y="891"/>
                    <a:pt x="278" y="1205"/>
                    <a:pt x="613" y="1205"/>
                  </a:cubicBezTo>
                  <a:cubicBezTo>
                    <a:pt x="625" y="1205"/>
                    <a:pt x="638" y="1205"/>
                    <a:pt x="651" y="1204"/>
                  </a:cubicBezTo>
                  <a:cubicBezTo>
                    <a:pt x="1027" y="1204"/>
                    <a:pt x="1202" y="978"/>
                    <a:pt x="1227" y="602"/>
                  </a:cubicBezTo>
                  <a:cubicBezTo>
                    <a:pt x="1177" y="251"/>
                    <a:pt x="1027" y="26"/>
                    <a:pt x="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4868575" y="856525"/>
              <a:ext cx="30100" cy="29650"/>
            </a:xfrm>
            <a:custGeom>
              <a:avLst/>
              <a:gdLst/>
              <a:ahLst/>
              <a:cxnLst/>
              <a:rect l="l" t="t" r="r" b="b"/>
              <a:pathLst>
                <a:path w="1204" h="1186" extrusionOk="0">
                  <a:moveTo>
                    <a:pt x="627" y="1"/>
                  </a:moveTo>
                  <a:cubicBezTo>
                    <a:pt x="251" y="1"/>
                    <a:pt x="51" y="201"/>
                    <a:pt x="1" y="552"/>
                  </a:cubicBezTo>
                  <a:cubicBezTo>
                    <a:pt x="26" y="928"/>
                    <a:pt x="226" y="1154"/>
                    <a:pt x="577" y="1179"/>
                  </a:cubicBezTo>
                  <a:cubicBezTo>
                    <a:pt x="612" y="1184"/>
                    <a:pt x="646" y="1186"/>
                    <a:pt x="678" y="1186"/>
                  </a:cubicBezTo>
                  <a:cubicBezTo>
                    <a:pt x="993" y="1186"/>
                    <a:pt x="1181" y="969"/>
                    <a:pt x="1204" y="628"/>
                  </a:cubicBezTo>
                  <a:cubicBezTo>
                    <a:pt x="1204" y="277"/>
                    <a:pt x="1028" y="26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5490125" y="1530725"/>
              <a:ext cx="30725" cy="307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02" y="1"/>
                  </a:moveTo>
                  <a:cubicBezTo>
                    <a:pt x="277" y="26"/>
                    <a:pt x="51" y="226"/>
                    <a:pt x="26" y="552"/>
                  </a:cubicBezTo>
                  <a:cubicBezTo>
                    <a:pt x="1" y="878"/>
                    <a:pt x="302" y="1229"/>
                    <a:pt x="627" y="1229"/>
                  </a:cubicBezTo>
                  <a:cubicBezTo>
                    <a:pt x="1003" y="1204"/>
                    <a:pt x="1204" y="1003"/>
                    <a:pt x="1229" y="727"/>
                  </a:cubicBezTo>
                  <a:cubicBezTo>
                    <a:pt x="1229" y="276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5542800" y="1583350"/>
              <a:ext cx="31325" cy="30150"/>
            </a:xfrm>
            <a:custGeom>
              <a:avLst/>
              <a:gdLst/>
              <a:ahLst/>
              <a:cxnLst/>
              <a:rect l="l" t="t" r="r" b="b"/>
              <a:pathLst>
                <a:path w="1253" h="1206" extrusionOk="0">
                  <a:moveTo>
                    <a:pt x="551" y="1"/>
                  </a:moveTo>
                  <a:cubicBezTo>
                    <a:pt x="250" y="26"/>
                    <a:pt x="24" y="201"/>
                    <a:pt x="24" y="602"/>
                  </a:cubicBezTo>
                  <a:cubicBezTo>
                    <a:pt x="0" y="915"/>
                    <a:pt x="300" y="1205"/>
                    <a:pt x="613" y="1205"/>
                  </a:cubicBezTo>
                  <a:cubicBezTo>
                    <a:pt x="625" y="1205"/>
                    <a:pt x="638" y="1205"/>
                    <a:pt x="651" y="1204"/>
                  </a:cubicBezTo>
                  <a:cubicBezTo>
                    <a:pt x="1002" y="1179"/>
                    <a:pt x="1202" y="978"/>
                    <a:pt x="1227" y="627"/>
                  </a:cubicBezTo>
                  <a:cubicBezTo>
                    <a:pt x="1252" y="277"/>
                    <a:pt x="952" y="1"/>
                    <a:pt x="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5490750" y="147872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27" y="0"/>
                    <a:pt x="1" y="226"/>
                    <a:pt x="26" y="602"/>
                  </a:cubicBezTo>
                  <a:cubicBezTo>
                    <a:pt x="51" y="978"/>
                    <a:pt x="277" y="1203"/>
                    <a:pt x="628" y="1203"/>
                  </a:cubicBezTo>
                  <a:cubicBezTo>
                    <a:pt x="1003" y="1203"/>
                    <a:pt x="1179" y="953"/>
                    <a:pt x="1204" y="552"/>
                  </a:cubicBezTo>
                  <a:cubicBezTo>
                    <a:pt x="1154" y="226"/>
                    <a:pt x="95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5440000" y="1375325"/>
              <a:ext cx="30675" cy="29525"/>
            </a:xfrm>
            <a:custGeom>
              <a:avLst/>
              <a:gdLst/>
              <a:ahLst/>
              <a:cxnLst/>
              <a:rect l="l" t="t" r="r" b="b"/>
              <a:pathLst>
                <a:path w="1227" h="1181" extrusionOk="0">
                  <a:moveTo>
                    <a:pt x="527" y="1"/>
                  </a:moveTo>
                  <a:cubicBezTo>
                    <a:pt x="201" y="26"/>
                    <a:pt x="1" y="201"/>
                    <a:pt x="1" y="577"/>
                  </a:cubicBezTo>
                  <a:cubicBezTo>
                    <a:pt x="1" y="953"/>
                    <a:pt x="226" y="1154"/>
                    <a:pt x="602" y="1179"/>
                  </a:cubicBezTo>
                  <a:cubicBezTo>
                    <a:pt x="614" y="1180"/>
                    <a:pt x="626" y="1180"/>
                    <a:pt x="638" y="1180"/>
                  </a:cubicBezTo>
                  <a:cubicBezTo>
                    <a:pt x="928" y="1180"/>
                    <a:pt x="1227" y="890"/>
                    <a:pt x="1179" y="577"/>
                  </a:cubicBezTo>
                  <a:cubicBezTo>
                    <a:pt x="1129" y="227"/>
                    <a:pt x="92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5180600" y="1116575"/>
              <a:ext cx="29475" cy="29450"/>
            </a:xfrm>
            <a:custGeom>
              <a:avLst/>
              <a:gdLst/>
              <a:ahLst/>
              <a:cxnLst/>
              <a:rect l="l" t="t" r="r" b="b"/>
              <a:pathLst>
                <a:path w="1179" h="1178" extrusionOk="0">
                  <a:moveTo>
                    <a:pt x="577" y="0"/>
                  </a:moveTo>
                  <a:cubicBezTo>
                    <a:pt x="226" y="0"/>
                    <a:pt x="1" y="226"/>
                    <a:pt x="1" y="602"/>
                  </a:cubicBezTo>
                  <a:cubicBezTo>
                    <a:pt x="26" y="952"/>
                    <a:pt x="277" y="1153"/>
                    <a:pt x="652" y="1178"/>
                  </a:cubicBezTo>
                  <a:cubicBezTo>
                    <a:pt x="978" y="1128"/>
                    <a:pt x="1179" y="952"/>
                    <a:pt x="1179" y="576"/>
                  </a:cubicBezTo>
                  <a:cubicBezTo>
                    <a:pt x="1179" y="201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5334775" y="1375325"/>
              <a:ext cx="31325" cy="30775"/>
            </a:xfrm>
            <a:custGeom>
              <a:avLst/>
              <a:gdLst/>
              <a:ahLst/>
              <a:cxnLst/>
              <a:rect l="l" t="t" r="r" b="b"/>
              <a:pathLst>
                <a:path w="1253" h="1231" extrusionOk="0">
                  <a:moveTo>
                    <a:pt x="576" y="1"/>
                  </a:moveTo>
                  <a:cubicBezTo>
                    <a:pt x="275" y="51"/>
                    <a:pt x="49" y="227"/>
                    <a:pt x="24" y="602"/>
                  </a:cubicBezTo>
                  <a:cubicBezTo>
                    <a:pt x="0" y="916"/>
                    <a:pt x="325" y="1230"/>
                    <a:pt x="640" y="1230"/>
                  </a:cubicBezTo>
                  <a:cubicBezTo>
                    <a:pt x="652" y="1230"/>
                    <a:pt x="664" y="1230"/>
                    <a:pt x="676" y="1229"/>
                  </a:cubicBezTo>
                  <a:cubicBezTo>
                    <a:pt x="1027" y="1204"/>
                    <a:pt x="1202" y="1003"/>
                    <a:pt x="1227" y="653"/>
                  </a:cubicBezTo>
                  <a:cubicBezTo>
                    <a:pt x="1252" y="302"/>
                    <a:pt x="977" y="26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5750800" y="168612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551" y="0"/>
                  </a:moveTo>
                  <a:cubicBezTo>
                    <a:pt x="226" y="50"/>
                    <a:pt x="0" y="226"/>
                    <a:pt x="25" y="602"/>
                  </a:cubicBezTo>
                  <a:cubicBezTo>
                    <a:pt x="25" y="978"/>
                    <a:pt x="251" y="1178"/>
                    <a:pt x="602" y="1203"/>
                  </a:cubicBezTo>
                  <a:cubicBezTo>
                    <a:pt x="977" y="1203"/>
                    <a:pt x="1203" y="953"/>
                    <a:pt x="1178" y="577"/>
                  </a:cubicBezTo>
                  <a:cubicBezTo>
                    <a:pt x="1178" y="226"/>
                    <a:pt x="927" y="25"/>
                    <a:pt x="5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4972600" y="960500"/>
              <a:ext cx="29450" cy="29575"/>
            </a:xfrm>
            <a:custGeom>
              <a:avLst/>
              <a:gdLst/>
              <a:ahLst/>
              <a:cxnLst/>
              <a:rect l="l" t="t" r="r" b="b"/>
              <a:pathLst>
                <a:path w="1178" h="1183" extrusionOk="0">
                  <a:moveTo>
                    <a:pt x="565" y="0"/>
                  </a:moveTo>
                  <a:cubicBezTo>
                    <a:pt x="223" y="0"/>
                    <a:pt x="0" y="199"/>
                    <a:pt x="0" y="554"/>
                  </a:cubicBezTo>
                  <a:cubicBezTo>
                    <a:pt x="0" y="905"/>
                    <a:pt x="201" y="1155"/>
                    <a:pt x="576" y="1180"/>
                  </a:cubicBezTo>
                  <a:cubicBezTo>
                    <a:pt x="595" y="1182"/>
                    <a:pt x="614" y="1182"/>
                    <a:pt x="632" y="1182"/>
                  </a:cubicBezTo>
                  <a:cubicBezTo>
                    <a:pt x="972" y="1182"/>
                    <a:pt x="1154" y="962"/>
                    <a:pt x="1178" y="629"/>
                  </a:cubicBezTo>
                  <a:cubicBezTo>
                    <a:pt x="1178" y="228"/>
                    <a:pt x="977" y="2"/>
                    <a:pt x="627" y="2"/>
                  </a:cubicBezTo>
                  <a:cubicBezTo>
                    <a:pt x="606" y="1"/>
                    <a:pt x="585" y="0"/>
                    <a:pt x="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5699400" y="1634725"/>
              <a:ext cx="29475" cy="29475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602" y="1"/>
                  </a:moveTo>
                  <a:cubicBezTo>
                    <a:pt x="251" y="1"/>
                    <a:pt x="1" y="201"/>
                    <a:pt x="1" y="577"/>
                  </a:cubicBezTo>
                  <a:cubicBezTo>
                    <a:pt x="1" y="953"/>
                    <a:pt x="251" y="1179"/>
                    <a:pt x="602" y="1179"/>
                  </a:cubicBezTo>
                  <a:cubicBezTo>
                    <a:pt x="953" y="1179"/>
                    <a:pt x="1154" y="978"/>
                    <a:pt x="1179" y="653"/>
                  </a:cubicBezTo>
                  <a:cubicBezTo>
                    <a:pt x="1179" y="252"/>
                    <a:pt x="978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4921200" y="856525"/>
              <a:ext cx="30075" cy="29525"/>
            </a:xfrm>
            <a:custGeom>
              <a:avLst/>
              <a:gdLst/>
              <a:ahLst/>
              <a:cxnLst/>
              <a:rect l="l" t="t" r="r" b="b"/>
              <a:pathLst>
                <a:path w="1203" h="1181" extrusionOk="0">
                  <a:moveTo>
                    <a:pt x="577" y="1"/>
                  </a:moveTo>
                  <a:cubicBezTo>
                    <a:pt x="201" y="26"/>
                    <a:pt x="26" y="227"/>
                    <a:pt x="1" y="577"/>
                  </a:cubicBezTo>
                  <a:cubicBezTo>
                    <a:pt x="26" y="953"/>
                    <a:pt x="226" y="1179"/>
                    <a:pt x="602" y="1179"/>
                  </a:cubicBezTo>
                  <a:cubicBezTo>
                    <a:pt x="620" y="1180"/>
                    <a:pt x="637" y="1181"/>
                    <a:pt x="653" y="1181"/>
                  </a:cubicBezTo>
                  <a:cubicBezTo>
                    <a:pt x="999" y="1181"/>
                    <a:pt x="1203" y="936"/>
                    <a:pt x="1179" y="577"/>
                  </a:cubicBezTo>
                  <a:cubicBezTo>
                    <a:pt x="1154" y="252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5232000" y="1167950"/>
              <a:ext cx="30100" cy="29500"/>
            </a:xfrm>
            <a:custGeom>
              <a:avLst/>
              <a:gdLst/>
              <a:ahLst/>
              <a:cxnLst/>
              <a:rect l="l" t="t" r="r" b="b"/>
              <a:pathLst>
                <a:path w="1204" h="1180" extrusionOk="0">
                  <a:moveTo>
                    <a:pt x="627" y="0"/>
                  </a:moveTo>
                  <a:cubicBezTo>
                    <a:pt x="276" y="25"/>
                    <a:pt x="50" y="176"/>
                    <a:pt x="25" y="527"/>
                  </a:cubicBezTo>
                  <a:cubicBezTo>
                    <a:pt x="1" y="865"/>
                    <a:pt x="279" y="1179"/>
                    <a:pt x="591" y="1179"/>
                  </a:cubicBezTo>
                  <a:cubicBezTo>
                    <a:pt x="603" y="1179"/>
                    <a:pt x="615" y="1179"/>
                    <a:pt x="627" y="1178"/>
                  </a:cubicBezTo>
                  <a:cubicBezTo>
                    <a:pt x="977" y="1153"/>
                    <a:pt x="1178" y="953"/>
                    <a:pt x="1203" y="602"/>
                  </a:cubicBezTo>
                  <a:cubicBezTo>
                    <a:pt x="1203" y="251"/>
                    <a:pt x="977" y="5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5335400" y="1271300"/>
              <a:ext cx="30075" cy="29525"/>
            </a:xfrm>
            <a:custGeom>
              <a:avLst/>
              <a:gdLst/>
              <a:ahLst/>
              <a:cxnLst/>
              <a:rect l="l" t="t" r="r" b="b"/>
              <a:pathLst>
                <a:path w="1203" h="1181" extrusionOk="0">
                  <a:moveTo>
                    <a:pt x="639" y="0"/>
                  </a:moveTo>
                  <a:cubicBezTo>
                    <a:pt x="626" y="0"/>
                    <a:pt x="614" y="1"/>
                    <a:pt x="601" y="2"/>
                  </a:cubicBezTo>
                  <a:cubicBezTo>
                    <a:pt x="275" y="27"/>
                    <a:pt x="49" y="227"/>
                    <a:pt x="24" y="578"/>
                  </a:cubicBezTo>
                  <a:cubicBezTo>
                    <a:pt x="0" y="891"/>
                    <a:pt x="300" y="1181"/>
                    <a:pt x="613" y="1181"/>
                  </a:cubicBezTo>
                  <a:cubicBezTo>
                    <a:pt x="625" y="1181"/>
                    <a:pt x="638" y="1180"/>
                    <a:pt x="651" y="1179"/>
                  </a:cubicBezTo>
                  <a:cubicBezTo>
                    <a:pt x="1027" y="1154"/>
                    <a:pt x="1177" y="954"/>
                    <a:pt x="1202" y="653"/>
                  </a:cubicBezTo>
                  <a:cubicBezTo>
                    <a:pt x="1202" y="292"/>
                    <a:pt x="948" y="0"/>
                    <a:pt x="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5543400" y="1531350"/>
              <a:ext cx="30100" cy="29475"/>
            </a:xfrm>
            <a:custGeom>
              <a:avLst/>
              <a:gdLst/>
              <a:ahLst/>
              <a:cxnLst/>
              <a:rect l="l" t="t" r="r" b="b"/>
              <a:pathLst>
                <a:path w="1204" h="1179" extrusionOk="0">
                  <a:moveTo>
                    <a:pt x="577" y="1"/>
                  </a:moveTo>
                  <a:cubicBezTo>
                    <a:pt x="201" y="1"/>
                    <a:pt x="0" y="226"/>
                    <a:pt x="0" y="602"/>
                  </a:cubicBezTo>
                  <a:cubicBezTo>
                    <a:pt x="25" y="953"/>
                    <a:pt x="251" y="1153"/>
                    <a:pt x="602" y="1179"/>
                  </a:cubicBezTo>
                  <a:cubicBezTo>
                    <a:pt x="978" y="1153"/>
                    <a:pt x="1203" y="953"/>
                    <a:pt x="1178" y="577"/>
                  </a:cubicBezTo>
                  <a:cubicBezTo>
                    <a:pt x="1178" y="201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5595400" y="1531350"/>
              <a:ext cx="30100" cy="29525"/>
            </a:xfrm>
            <a:custGeom>
              <a:avLst/>
              <a:gdLst/>
              <a:ahLst/>
              <a:cxnLst/>
              <a:rect l="l" t="t" r="r" b="b"/>
              <a:pathLst>
                <a:path w="1204" h="1181" extrusionOk="0">
                  <a:moveTo>
                    <a:pt x="602" y="1"/>
                  </a:moveTo>
                  <a:cubicBezTo>
                    <a:pt x="251" y="1"/>
                    <a:pt x="51" y="201"/>
                    <a:pt x="0" y="552"/>
                  </a:cubicBezTo>
                  <a:cubicBezTo>
                    <a:pt x="25" y="903"/>
                    <a:pt x="226" y="1153"/>
                    <a:pt x="577" y="1179"/>
                  </a:cubicBezTo>
                  <a:cubicBezTo>
                    <a:pt x="596" y="1180"/>
                    <a:pt x="615" y="1180"/>
                    <a:pt x="633" y="1180"/>
                  </a:cubicBezTo>
                  <a:cubicBezTo>
                    <a:pt x="977" y="1180"/>
                    <a:pt x="1203" y="959"/>
                    <a:pt x="1203" y="602"/>
                  </a:cubicBezTo>
                  <a:cubicBezTo>
                    <a:pt x="1203" y="251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5023975" y="960550"/>
              <a:ext cx="30725" cy="29475"/>
            </a:xfrm>
            <a:custGeom>
              <a:avLst/>
              <a:gdLst/>
              <a:ahLst/>
              <a:cxnLst/>
              <a:rect l="l" t="t" r="r" b="b"/>
              <a:pathLst>
                <a:path w="1229" h="1179" extrusionOk="0">
                  <a:moveTo>
                    <a:pt x="627" y="0"/>
                  </a:moveTo>
                  <a:cubicBezTo>
                    <a:pt x="276" y="0"/>
                    <a:pt x="75" y="201"/>
                    <a:pt x="25" y="552"/>
                  </a:cubicBezTo>
                  <a:cubicBezTo>
                    <a:pt x="0" y="878"/>
                    <a:pt x="326" y="1178"/>
                    <a:pt x="677" y="1178"/>
                  </a:cubicBezTo>
                  <a:cubicBezTo>
                    <a:pt x="1028" y="1153"/>
                    <a:pt x="1178" y="928"/>
                    <a:pt x="1228" y="577"/>
                  </a:cubicBezTo>
                  <a:cubicBezTo>
                    <a:pt x="1178" y="226"/>
                    <a:pt x="978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5077225" y="960550"/>
              <a:ext cx="29475" cy="29475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602" y="0"/>
                  </a:moveTo>
                  <a:cubicBezTo>
                    <a:pt x="251" y="0"/>
                    <a:pt x="26" y="201"/>
                    <a:pt x="1" y="552"/>
                  </a:cubicBezTo>
                  <a:cubicBezTo>
                    <a:pt x="1" y="928"/>
                    <a:pt x="226" y="1103"/>
                    <a:pt x="602" y="1178"/>
                  </a:cubicBezTo>
                  <a:cubicBezTo>
                    <a:pt x="953" y="1153"/>
                    <a:pt x="1178" y="953"/>
                    <a:pt x="1178" y="602"/>
                  </a:cubicBezTo>
                  <a:cubicBezTo>
                    <a:pt x="1178" y="251"/>
                    <a:pt x="953" y="25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5128600" y="1115925"/>
              <a:ext cx="29475" cy="30150"/>
            </a:xfrm>
            <a:custGeom>
              <a:avLst/>
              <a:gdLst/>
              <a:ahLst/>
              <a:cxnLst/>
              <a:rect l="l" t="t" r="r" b="b"/>
              <a:pathLst>
                <a:path w="1179" h="1206" extrusionOk="0">
                  <a:moveTo>
                    <a:pt x="602" y="1"/>
                  </a:moveTo>
                  <a:cubicBezTo>
                    <a:pt x="251" y="26"/>
                    <a:pt x="26" y="201"/>
                    <a:pt x="1" y="552"/>
                  </a:cubicBezTo>
                  <a:cubicBezTo>
                    <a:pt x="1" y="914"/>
                    <a:pt x="255" y="1205"/>
                    <a:pt x="586" y="1205"/>
                  </a:cubicBezTo>
                  <a:cubicBezTo>
                    <a:pt x="600" y="1205"/>
                    <a:pt x="614" y="1205"/>
                    <a:pt x="627" y="1204"/>
                  </a:cubicBezTo>
                  <a:cubicBezTo>
                    <a:pt x="978" y="1179"/>
                    <a:pt x="1154" y="978"/>
                    <a:pt x="1179" y="678"/>
                  </a:cubicBezTo>
                  <a:cubicBezTo>
                    <a:pt x="1179" y="277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5232625" y="1115900"/>
              <a:ext cx="28825" cy="28875"/>
            </a:xfrm>
            <a:custGeom>
              <a:avLst/>
              <a:gdLst/>
              <a:ahLst/>
              <a:cxnLst/>
              <a:rect l="l" t="t" r="r" b="b"/>
              <a:pathLst>
                <a:path w="1153" h="1155" extrusionOk="0">
                  <a:moveTo>
                    <a:pt x="624" y="0"/>
                  </a:moveTo>
                  <a:cubicBezTo>
                    <a:pt x="609" y="0"/>
                    <a:pt x="593" y="1"/>
                    <a:pt x="577" y="2"/>
                  </a:cubicBezTo>
                  <a:cubicBezTo>
                    <a:pt x="226" y="2"/>
                    <a:pt x="25" y="202"/>
                    <a:pt x="0" y="553"/>
                  </a:cubicBezTo>
                  <a:cubicBezTo>
                    <a:pt x="25" y="929"/>
                    <a:pt x="251" y="1155"/>
                    <a:pt x="602" y="1155"/>
                  </a:cubicBezTo>
                  <a:cubicBezTo>
                    <a:pt x="952" y="1155"/>
                    <a:pt x="1153" y="929"/>
                    <a:pt x="1153" y="578"/>
                  </a:cubicBezTo>
                  <a:cubicBezTo>
                    <a:pt x="1153" y="244"/>
                    <a:pt x="948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5542775" y="1479150"/>
              <a:ext cx="31350" cy="29100"/>
            </a:xfrm>
            <a:custGeom>
              <a:avLst/>
              <a:gdLst/>
              <a:ahLst/>
              <a:cxnLst/>
              <a:rect l="l" t="t" r="r" b="b"/>
              <a:pathLst>
                <a:path w="1254" h="1164" extrusionOk="0">
                  <a:moveTo>
                    <a:pt x="591" y="1"/>
                  </a:moveTo>
                  <a:cubicBezTo>
                    <a:pt x="277" y="1"/>
                    <a:pt x="70" y="195"/>
                    <a:pt x="25" y="510"/>
                  </a:cubicBezTo>
                  <a:cubicBezTo>
                    <a:pt x="0" y="886"/>
                    <a:pt x="226" y="1086"/>
                    <a:pt x="552" y="1161"/>
                  </a:cubicBezTo>
                  <a:cubicBezTo>
                    <a:pt x="575" y="1163"/>
                    <a:pt x="598" y="1164"/>
                    <a:pt x="621" y="1164"/>
                  </a:cubicBezTo>
                  <a:cubicBezTo>
                    <a:pt x="955" y="1164"/>
                    <a:pt x="1156" y="989"/>
                    <a:pt x="1203" y="660"/>
                  </a:cubicBezTo>
                  <a:cubicBezTo>
                    <a:pt x="1253" y="309"/>
                    <a:pt x="1053" y="59"/>
                    <a:pt x="702" y="8"/>
                  </a:cubicBezTo>
                  <a:cubicBezTo>
                    <a:pt x="664" y="3"/>
                    <a:pt x="626" y="1"/>
                    <a:pt x="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5077225" y="1012550"/>
              <a:ext cx="30100" cy="29475"/>
            </a:xfrm>
            <a:custGeom>
              <a:avLst/>
              <a:gdLst/>
              <a:ahLst/>
              <a:cxnLst/>
              <a:rect l="l" t="t" r="r" b="b"/>
              <a:pathLst>
                <a:path w="1204" h="1179" extrusionOk="0">
                  <a:moveTo>
                    <a:pt x="552" y="1"/>
                  </a:moveTo>
                  <a:cubicBezTo>
                    <a:pt x="201" y="26"/>
                    <a:pt x="26" y="226"/>
                    <a:pt x="1" y="577"/>
                  </a:cubicBezTo>
                  <a:cubicBezTo>
                    <a:pt x="26" y="953"/>
                    <a:pt x="226" y="1179"/>
                    <a:pt x="602" y="1179"/>
                  </a:cubicBezTo>
                  <a:cubicBezTo>
                    <a:pt x="978" y="1179"/>
                    <a:pt x="1204" y="953"/>
                    <a:pt x="1178" y="577"/>
                  </a:cubicBezTo>
                  <a:cubicBezTo>
                    <a:pt x="1153" y="226"/>
                    <a:pt x="928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5024600" y="1012550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26" y="1"/>
                    <a:pt x="0" y="226"/>
                    <a:pt x="0" y="602"/>
                  </a:cubicBezTo>
                  <a:cubicBezTo>
                    <a:pt x="25" y="953"/>
                    <a:pt x="251" y="1154"/>
                    <a:pt x="602" y="1204"/>
                  </a:cubicBezTo>
                  <a:cubicBezTo>
                    <a:pt x="978" y="1154"/>
                    <a:pt x="1203" y="978"/>
                    <a:pt x="1203" y="602"/>
                  </a:cubicBezTo>
                  <a:cubicBezTo>
                    <a:pt x="1178" y="226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5179350" y="1167325"/>
              <a:ext cx="30725" cy="30100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602" y="0"/>
                  </a:moveTo>
                  <a:cubicBezTo>
                    <a:pt x="251" y="50"/>
                    <a:pt x="1" y="251"/>
                    <a:pt x="26" y="627"/>
                  </a:cubicBezTo>
                  <a:cubicBezTo>
                    <a:pt x="51" y="1003"/>
                    <a:pt x="276" y="1203"/>
                    <a:pt x="652" y="1203"/>
                  </a:cubicBezTo>
                  <a:cubicBezTo>
                    <a:pt x="1028" y="1203"/>
                    <a:pt x="1229" y="953"/>
                    <a:pt x="1204" y="602"/>
                  </a:cubicBezTo>
                  <a:cubicBezTo>
                    <a:pt x="1204" y="226"/>
                    <a:pt x="953" y="5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5284625" y="1219950"/>
              <a:ext cx="30100" cy="29475"/>
            </a:xfrm>
            <a:custGeom>
              <a:avLst/>
              <a:gdLst/>
              <a:ahLst/>
              <a:cxnLst/>
              <a:rect l="l" t="t" r="r" b="b"/>
              <a:pathLst>
                <a:path w="1204" h="1179" extrusionOk="0">
                  <a:moveTo>
                    <a:pt x="577" y="0"/>
                  </a:moveTo>
                  <a:cubicBezTo>
                    <a:pt x="201" y="25"/>
                    <a:pt x="25" y="226"/>
                    <a:pt x="0" y="577"/>
                  </a:cubicBezTo>
                  <a:cubicBezTo>
                    <a:pt x="25" y="953"/>
                    <a:pt x="251" y="1178"/>
                    <a:pt x="602" y="1178"/>
                  </a:cubicBezTo>
                  <a:cubicBezTo>
                    <a:pt x="978" y="1178"/>
                    <a:pt x="1203" y="953"/>
                    <a:pt x="1178" y="577"/>
                  </a:cubicBezTo>
                  <a:cubicBezTo>
                    <a:pt x="1153" y="226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5698775" y="1686125"/>
              <a:ext cx="29475" cy="30150"/>
            </a:xfrm>
            <a:custGeom>
              <a:avLst/>
              <a:gdLst/>
              <a:ahLst/>
              <a:cxnLst/>
              <a:rect l="l" t="t" r="r" b="b"/>
              <a:pathLst>
                <a:path w="1179" h="1206" extrusionOk="0">
                  <a:moveTo>
                    <a:pt x="602" y="0"/>
                  </a:moveTo>
                  <a:cubicBezTo>
                    <a:pt x="251" y="0"/>
                    <a:pt x="1" y="201"/>
                    <a:pt x="1" y="577"/>
                  </a:cubicBezTo>
                  <a:cubicBezTo>
                    <a:pt x="1" y="953"/>
                    <a:pt x="201" y="1178"/>
                    <a:pt x="577" y="1203"/>
                  </a:cubicBezTo>
                  <a:cubicBezTo>
                    <a:pt x="596" y="1204"/>
                    <a:pt x="615" y="1205"/>
                    <a:pt x="633" y="1205"/>
                  </a:cubicBezTo>
                  <a:cubicBezTo>
                    <a:pt x="973" y="1205"/>
                    <a:pt x="1155" y="984"/>
                    <a:pt x="1179" y="627"/>
                  </a:cubicBezTo>
                  <a:cubicBezTo>
                    <a:pt x="1154" y="276"/>
                    <a:pt x="978" y="25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5751425" y="1634100"/>
              <a:ext cx="28825" cy="29475"/>
            </a:xfrm>
            <a:custGeom>
              <a:avLst/>
              <a:gdLst/>
              <a:ahLst/>
              <a:cxnLst/>
              <a:rect l="l" t="t" r="r" b="b"/>
              <a:pathLst>
                <a:path w="1153" h="1179" extrusionOk="0">
                  <a:moveTo>
                    <a:pt x="577" y="1"/>
                  </a:moveTo>
                  <a:cubicBezTo>
                    <a:pt x="226" y="1"/>
                    <a:pt x="0" y="201"/>
                    <a:pt x="0" y="577"/>
                  </a:cubicBezTo>
                  <a:cubicBezTo>
                    <a:pt x="0" y="928"/>
                    <a:pt x="226" y="1179"/>
                    <a:pt x="602" y="1179"/>
                  </a:cubicBezTo>
                  <a:cubicBezTo>
                    <a:pt x="952" y="1179"/>
                    <a:pt x="1128" y="953"/>
                    <a:pt x="1153" y="602"/>
                  </a:cubicBezTo>
                  <a:cubicBezTo>
                    <a:pt x="1128" y="252"/>
                    <a:pt x="927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5388000" y="1271900"/>
              <a:ext cx="30100" cy="28900"/>
            </a:xfrm>
            <a:custGeom>
              <a:avLst/>
              <a:gdLst/>
              <a:ahLst/>
              <a:cxnLst/>
              <a:rect l="l" t="t" r="r" b="b"/>
              <a:pathLst>
                <a:path w="1204" h="1156" extrusionOk="0">
                  <a:moveTo>
                    <a:pt x="629" y="1"/>
                  </a:moveTo>
                  <a:cubicBezTo>
                    <a:pt x="612" y="1"/>
                    <a:pt x="595" y="1"/>
                    <a:pt x="577" y="3"/>
                  </a:cubicBezTo>
                  <a:cubicBezTo>
                    <a:pt x="226" y="3"/>
                    <a:pt x="1" y="228"/>
                    <a:pt x="26" y="579"/>
                  </a:cubicBezTo>
                  <a:cubicBezTo>
                    <a:pt x="51" y="930"/>
                    <a:pt x="276" y="1155"/>
                    <a:pt x="652" y="1155"/>
                  </a:cubicBezTo>
                  <a:cubicBezTo>
                    <a:pt x="1003" y="1130"/>
                    <a:pt x="1154" y="905"/>
                    <a:pt x="1204" y="554"/>
                  </a:cubicBezTo>
                  <a:cubicBezTo>
                    <a:pt x="1132" y="221"/>
                    <a:pt x="948" y="1"/>
                    <a:pt x="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5128600" y="1064525"/>
              <a:ext cx="29475" cy="28875"/>
            </a:xfrm>
            <a:custGeom>
              <a:avLst/>
              <a:gdLst/>
              <a:ahLst/>
              <a:cxnLst/>
              <a:rect l="l" t="t" r="r" b="b"/>
              <a:pathLst>
                <a:path w="1179" h="1155" extrusionOk="0">
                  <a:moveTo>
                    <a:pt x="628" y="0"/>
                  </a:moveTo>
                  <a:cubicBezTo>
                    <a:pt x="611" y="0"/>
                    <a:pt x="594" y="1"/>
                    <a:pt x="577" y="2"/>
                  </a:cubicBezTo>
                  <a:cubicBezTo>
                    <a:pt x="226" y="2"/>
                    <a:pt x="1" y="202"/>
                    <a:pt x="26" y="553"/>
                  </a:cubicBezTo>
                  <a:cubicBezTo>
                    <a:pt x="26" y="929"/>
                    <a:pt x="251" y="1155"/>
                    <a:pt x="627" y="1155"/>
                  </a:cubicBezTo>
                  <a:cubicBezTo>
                    <a:pt x="978" y="1155"/>
                    <a:pt x="1154" y="929"/>
                    <a:pt x="1179" y="578"/>
                  </a:cubicBezTo>
                  <a:cubicBezTo>
                    <a:pt x="1131" y="244"/>
                    <a:pt x="969" y="0"/>
                    <a:pt x="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5075975" y="1064500"/>
              <a:ext cx="30725" cy="29525"/>
            </a:xfrm>
            <a:custGeom>
              <a:avLst/>
              <a:gdLst/>
              <a:ahLst/>
              <a:cxnLst/>
              <a:rect l="l" t="t" r="r" b="b"/>
              <a:pathLst>
                <a:path w="1229" h="1181" extrusionOk="0">
                  <a:moveTo>
                    <a:pt x="558" y="0"/>
                  </a:moveTo>
                  <a:cubicBezTo>
                    <a:pt x="224" y="0"/>
                    <a:pt x="25" y="178"/>
                    <a:pt x="25" y="554"/>
                  </a:cubicBezTo>
                  <a:cubicBezTo>
                    <a:pt x="0" y="930"/>
                    <a:pt x="251" y="1106"/>
                    <a:pt x="577" y="1181"/>
                  </a:cubicBezTo>
                  <a:cubicBezTo>
                    <a:pt x="953" y="1156"/>
                    <a:pt x="1178" y="955"/>
                    <a:pt x="1203" y="629"/>
                  </a:cubicBezTo>
                  <a:cubicBezTo>
                    <a:pt x="1228" y="253"/>
                    <a:pt x="1028" y="3"/>
                    <a:pt x="627" y="3"/>
                  </a:cubicBezTo>
                  <a:cubicBezTo>
                    <a:pt x="604" y="1"/>
                    <a:pt x="581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4973225" y="909125"/>
              <a:ext cx="30100" cy="28900"/>
            </a:xfrm>
            <a:custGeom>
              <a:avLst/>
              <a:gdLst/>
              <a:ahLst/>
              <a:cxnLst/>
              <a:rect l="l" t="t" r="r" b="b"/>
              <a:pathLst>
                <a:path w="1204" h="1156" extrusionOk="0">
                  <a:moveTo>
                    <a:pt x="613" y="0"/>
                  </a:moveTo>
                  <a:cubicBezTo>
                    <a:pt x="593" y="0"/>
                    <a:pt x="572" y="1"/>
                    <a:pt x="551" y="2"/>
                  </a:cubicBezTo>
                  <a:cubicBezTo>
                    <a:pt x="201" y="2"/>
                    <a:pt x="0" y="228"/>
                    <a:pt x="25" y="579"/>
                  </a:cubicBezTo>
                  <a:cubicBezTo>
                    <a:pt x="25" y="955"/>
                    <a:pt x="276" y="1130"/>
                    <a:pt x="627" y="1155"/>
                  </a:cubicBezTo>
                  <a:cubicBezTo>
                    <a:pt x="1003" y="1130"/>
                    <a:pt x="1203" y="930"/>
                    <a:pt x="1178" y="579"/>
                  </a:cubicBezTo>
                  <a:cubicBezTo>
                    <a:pt x="1154" y="200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5440000" y="1323325"/>
              <a:ext cx="29475" cy="28900"/>
            </a:xfrm>
            <a:custGeom>
              <a:avLst/>
              <a:gdLst/>
              <a:ahLst/>
              <a:cxnLst/>
              <a:rect l="l" t="t" r="r" b="b"/>
              <a:pathLst>
                <a:path w="1179" h="1156" extrusionOk="0">
                  <a:moveTo>
                    <a:pt x="577" y="1"/>
                  </a:moveTo>
                  <a:cubicBezTo>
                    <a:pt x="226" y="1"/>
                    <a:pt x="51" y="201"/>
                    <a:pt x="1" y="552"/>
                  </a:cubicBezTo>
                  <a:cubicBezTo>
                    <a:pt x="26" y="928"/>
                    <a:pt x="226" y="1129"/>
                    <a:pt x="577" y="1154"/>
                  </a:cubicBezTo>
                  <a:cubicBezTo>
                    <a:pt x="595" y="1155"/>
                    <a:pt x="613" y="1156"/>
                    <a:pt x="630" y="1156"/>
                  </a:cubicBezTo>
                  <a:cubicBezTo>
                    <a:pt x="950" y="1156"/>
                    <a:pt x="1154" y="935"/>
                    <a:pt x="1154" y="602"/>
                  </a:cubicBezTo>
                  <a:cubicBezTo>
                    <a:pt x="1179" y="251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5594775" y="1582700"/>
              <a:ext cx="30100" cy="29500"/>
            </a:xfrm>
            <a:custGeom>
              <a:avLst/>
              <a:gdLst/>
              <a:ahLst/>
              <a:cxnLst/>
              <a:rect l="l" t="t" r="r" b="b"/>
              <a:pathLst>
                <a:path w="1204" h="1180" extrusionOk="0">
                  <a:moveTo>
                    <a:pt x="596" y="0"/>
                  </a:moveTo>
                  <a:cubicBezTo>
                    <a:pt x="581" y="0"/>
                    <a:pt x="567" y="1"/>
                    <a:pt x="552" y="2"/>
                  </a:cubicBezTo>
                  <a:cubicBezTo>
                    <a:pt x="201" y="27"/>
                    <a:pt x="0" y="252"/>
                    <a:pt x="25" y="603"/>
                  </a:cubicBezTo>
                  <a:cubicBezTo>
                    <a:pt x="25" y="979"/>
                    <a:pt x="276" y="1155"/>
                    <a:pt x="577" y="1180"/>
                  </a:cubicBezTo>
                  <a:cubicBezTo>
                    <a:pt x="928" y="1180"/>
                    <a:pt x="1203" y="929"/>
                    <a:pt x="1203" y="603"/>
                  </a:cubicBezTo>
                  <a:cubicBezTo>
                    <a:pt x="1203" y="267"/>
                    <a:pt x="928" y="0"/>
                    <a:pt x="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5647400" y="1582725"/>
              <a:ext cx="29475" cy="29475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77" y="1"/>
                  </a:moveTo>
                  <a:cubicBezTo>
                    <a:pt x="226" y="1"/>
                    <a:pt x="1" y="201"/>
                    <a:pt x="1" y="552"/>
                  </a:cubicBezTo>
                  <a:cubicBezTo>
                    <a:pt x="1" y="928"/>
                    <a:pt x="226" y="1154"/>
                    <a:pt x="602" y="1179"/>
                  </a:cubicBezTo>
                  <a:cubicBezTo>
                    <a:pt x="953" y="1179"/>
                    <a:pt x="1128" y="953"/>
                    <a:pt x="1179" y="577"/>
                  </a:cubicBezTo>
                  <a:cubicBezTo>
                    <a:pt x="1128" y="251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5284625" y="1167950"/>
              <a:ext cx="29475" cy="28875"/>
            </a:xfrm>
            <a:custGeom>
              <a:avLst/>
              <a:gdLst/>
              <a:ahLst/>
              <a:cxnLst/>
              <a:rect l="l" t="t" r="r" b="b"/>
              <a:pathLst>
                <a:path w="1179" h="1155" extrusionOk="0">
                  <a:moveTo>
                    <a:pt x="577" y="0"/>
                  </a:moveTo>
                  <a:cubicBezTo>
                    <a:pt x="226" y="0"/>
                    <a:pt x="50" y="201"/>
                    <a:pt x="0" y="577"/>
                  </a:cubicBezTo>
                  <a:cubicBezTo>
                    <a:pt x="25" y="928"/>
                    <a:pt x="226" y="1153"/>
                    <a:pt x="602" y="1153"/>
                  </a:cubicBezTo>
                  <a:cubicBezTo>
                    <a:pt x="620" y="1154"/>
                    <a:pt x="637" y="1155"/>
                    <a:pt x="654" y="1155"/>
                  </a:cubicBezTo>
                  <a:cubicBezTo>
                    <a:pt x="975" y="1155"/>
                    <a:pt x="1178" y="935"/>
                    <a:pt x="1178" y="602"/>
                  </a:cubicBezTo>
                  <a:cubicBezTo>
                    <a:pt x="1178" y="251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5388625" y="1323900"/>
              <a:ext cx="29475" cy="29525"/>
            </a:xfrm>
            <a:custGeom>
              <a:avLst/>
              <a:gdLst/>
              <a:ahLst/>
              <a:cxnLst/>
              <a:rect l="l" t="t" r="r" b="b"/>
              <a:pathLst>
                <a:path w="1179" h="1181" extrusionOk="0">
                  <a:moveTo>
                    <a:pt x="546" y="1"/>
                  </a:moveTo>
                  <a:cubicBezTo>
                    <a:pt x="204" y="1"/>
                    <a:pt x="1" y="222"/>
                    <a:pt x="1" y="579"/>
                  </a:cubicBezTo>
                  <a:cubicBezTo>
                    <a:pt x="1" y="930"/>
                    <a:pt x="226" y="1131"/>
                    <a:pt x="577" y="1181"/>
                  </a:cubicBezTo>
                  <a:cubicBezTo>
                    <a:pt x="928" y="1156"/>
                    <a:pt x="1154" y="980"/>
                    <a:pt x="1179" y="629"/>
                  </a:cubicBezTo>
                  <a:cubicBezTo>
                    <a:pt x="1179" y="253"/>
                    <a:pt x="978" y="28"/>
                    <a:pt x="602" y="3"/>
                  </a:cubicBezTo>
                  <a:cubicBezTo>
                    <a:pt x="583" y="2"/>
                    <a:pt x="565" y="1"/>
                    <a:pt x="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4921200" y="804475"/>
              <a:ext cx="29475" cy="29075"/>
            </a:xfrm>
            <a:custGeom>
              <a:avLst/>
              <a:gdLst/>
              <a:ahLst/>
              <a:cxnLst/>
              <a:rect l="l" t="t" r="r" b="b"/>
              <a:pathLst>
                <a:path w="1179" h="1163" extrusionOk="0">
                  <a:moveTo>
                    <a:pt x="570" y="1"/>
                  </a:moveTo>
                  <a:cubicBezTo>
                    <a:pt x="252" y="1"/>
                    <a:pt x="50" y="198"/>
                    <a:pt x="26" y="529"/>
                  </a:cubicBezTo>
                  <a:cubicBezTo>
                    <a:pt x="1" y="905"/>
                    <a:pt x="226" y="1131"/>
                    <a:pt x="577" y="1156"/>
                  </a:cubicBezTo>
                  <a:cubicBezTo>
                    <a:pt x="610" y="1160"/>
                    <a:pt x="641" y="1163"/>
                    <a:pt x="671" y="1163"/>
                  </a:cubicBezTo>
                  <a:cubicBezTo>
                    <a:pt x="964" y="1163"/>
                    <a:pt x="1133" y="945"/>
                    <a:pt x="1179" y="604"/>
                  </a:cubicBezTo>
                  <a:cubicBezTo>
                    <a:pt x="1154" y="278"/>
                    <a:pt x="1003" y="28"/>
                    <a:pt x="627" y="3"/>
                  </a:cubicBezTo>
                  <a:cubicBezTo>
                    <a:pt x="608" y="1"/>
                    <a:pt x="588" y="1"/>
                    <a:pt x="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4869825" y="805150"/>
              <a:ext cx="29475" cy="29525"/>
            </a:xfrm>
            <a:custGeom>
              <a:avLst/>
              <a:gdLst/>
              <a:ahLst/>
              <a:cxnLst/>
              <a:rect l="l" t="t" r="r" b="b"/>
              <a:pathLst>
                <a:path w="1179" h="1181" extrusionOk="0">
                  <a:moveTo>
                    <a:pt x="577" y="1"/>
                  </a:moveTo>
                  <a:cubicBezTo>
                    <a:pt x="251" y="26"/>
                    <a:pt x="1" y="201"/>
                    <a:pt x="1" y="552"/>
                  </a:cubicBezTo>
                  <a:cubicBezTo>
                    <a:pt x="1" y="903"/>
                    <a:pt x="201" y="1154"/>
                    <a:pt x="577" y="1179"/>
                  </a:cubicBezTo>
                  <a:cubicBezTo>
                    <a:pt x="596" y="1180"/>
                    <a:pt x="615" y="1181"/>
                    <a:pt x="633" y="1181"/>
                  </a:cubicBezTo>
                  <a:cubicBezTo>
                    <a:pt x="973" y="1181"/>
                    <a:pt x="1155" y="959"/>
                    <a:pt x="1179" y="602"/>
                  </a:cubicBezTo>
                  <a:cubicBezTo>
                    <a:pt x="1179" y="226"/>
                    <a:pt x="953" y="5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5647400" y="1634725"/>
              <a:ext cx="29475" cy="29675"/>
            </a:xfrm>
            <a:custGeom>
              <a:avLst/>
              <a:gdLst/>
              <a:ahLst/>
              <a:cxnLst/>
              <a:rect l="l" t="t" r="r" b="b"/>
              <a:pathLst>
                <a:path w="1179" h="1187" extrusionOk="0">
                  <a:moveTo>
                    <a:pt x="602" y="1"/>
                  </a:moveTo>
                  <a:cubicBezTo>
                    <a:pt x="251" y="1"/>
                    <a:pt x="26" y="176"/>
                    <a:pt x="1" y="527"/>
                  </a:cubicBezTo>
                  <a:cubicBezTo>
                    <a:pt x="1" y="903"/>
                    <a:pt x="176" y="1154"/>
                    <a:pt x="552" y="1179"/>
                  </a:cubicBezTo>
                  <a:cubicBezTo>
                    <a:pt x="590" y="1184"/>
                    <a:pt x="626" y="1186"/>
                    <a:pt x="661" y="1186"/>
                  </a:cubicBezTo>
                  <a:cubicBezTo>
                    <a:pt x="971" y="1186"/>
                    <a:pt x="1156" y="988"/>
                    <a:pt x="1179" y="628"/>
                  </a:cubicBezTo>
                  <a:cubicBezTo>
                    <a:pt x="1179" y="252"/>
                    <a:pt x="95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5025225" y="908500"/>
              <a:ext cx="29475" cy="28900"/>
            </a:xfrm>
            <a:custGeom>
              <a:avLst/>
              <a:gdLst/>
              <a:ahLst/>
              <a:cxnLst/>
              <a:rect l="l" t="t" r="r" b="b"/>
              <a:pathLst>
                <a:path w="1179" h="1156" extrusionOk="0">
                  <a:moveTo>
                    <a:pt x="604" y="0"/>
                  </a:moveTo>
                  <a:cubicBezTo>
                    <a:pt x="587" y="0"/>
                    <a:pt x="569" y="1"/>
                    <a:pt x="552" y="2"/>
                  </a:cubicBezTo>
                  <a:cubicBezTo>
                    <a:pt x="201" y="2"/>
                    <a:pt x="0" y="203"/>
                    <a:pt x="0" y="579"/>
                  </a:cubicBezTo>
                  <a:cubicBezTo>
                    <a:pt x="50" y="930"/>
                    <a:pt x="251" y="1155"/>
                    <a:pt x="627" y="1155"/>
                  </a:cubicBezTo>
                  <a:cubicBezTo>
                    <a:pt x="978" y="1130"/>
                    <a:pt x="1178" y="904"/>
                    <a:pt x="1153" y="579"/>
                  </a:cubicBezTo>
                  <a:cubicBezTo>
                    <a:pt x="1153" y="222"/>
                    <a:pt x="927" y="0"/>
                    <a:pt x="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4765200" y="1167950"/>
              <a:ext cx="28850" cy="32625"/>
            </a:xfrm>
            <a:custGeom>
              <a:avLst/>
              <a:gdLst/>
              <a:ahLst/>
              <a:cxnLst/>
              <a:rect l="l" t="t" r="r" b="b"/>
              <a:pathLst>
                <a:path w="1154" h="1305" extrusionOk="0">
                  <a:moveTo>
                    <a:pt x="501" y="0"/>
                  </a:moveTo>
                  <a:cubicBezTo>
                    <a:pt x="0" y="0"/>
                    <a:pt x="151" y="376"/>
                    <a:pt x="151" y="627"/>
                  </a:cubicBezTo>
                  <a:cubicBezTo>
                    <a:pt x="199" y="918"/>
                    <a:pt x="36" y="1305"/>
                    <a:pt x="506" y="1305"/>
                  </a:cubicBezTo>
                  <a:cubicBezTo>
                    <a:pt x="521" y="1305"/>
                    <a:pt x="536" y="1304"/>
                    <a:pt x="552" y="1303"/>
                  </a:cubicBezTo>
                  <a:cubicBezTo>
                    <a:pt x="953" y="1278"/>
                    <a:pt x="1153" y="1053"/>
                    <a:pt x="1153" y="677"/>
                  </a:cubicBezTo>
                  <a:cubicBezTo>
                    <a:pt x="1153" y="301"/>
                    <a:pt x="87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5544025" y="1426725"/>
              <a:ext cx="28850" cy="29475"/>
            </a:xfrm>
            <a:custGeom>
              <a:avLst/>
              <a:gdLst/>
              <a:ahLst/>
              <a:cxnLst/>
              <a:rect l="l" t="t" r="r" b="b"/>
              <a:pathLst>
                <a:path w="1154" h="1179" extrusionOk="0">
                  <a:moveTo>
                    <a:pt x="577" y="0"/>
                  </a:moveTo>
                  <a:cubicBezTo>
                    <a:pt x="226" y="0"/>
                    <a:pt x="25" y="201"/>
                    <a:pt x="0" y="577"/>
                  </a:cubicBezTo>
                  <a:cubicBezTo>
                    <a:pt x="25" y="902"/>
                    <a:pt x="201" y="1153"/>
                    <a:pt x="577" y="1178"/>
                  </a:cubicBezTo>
                  <a:cubicBezTo>
                    <a:pt x="928" y="1178"/>
                    <a:pt x="1153" y="953"/>
                    <a:pt x="1153" y="602"/>
                  </a:cubicBezTo>
                  <a:cubicBezTo>
                    <a:pt x="1153" y="251"/>
                    <a:pt x="928" y="25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5129850" y="960550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cubicBezTo>
                    <a:pt x="226" y="0"/>
                    <a:pt x="26" y="201"/>
                    <a:pt x="1" y="577"/>
                  </a:cubicBezTo>
                  <a:cubicBezTo>
                    <a:pt x="51" y="928"/>
                    <a:pt x="251" y="1153"/>
                    <a:pt x="602" y="1153"/>
                  </a:cubicBezTo>
                  <a:cubicBezTo>
                    <a:pt x="953" y="1153"/>
                    <a:pt x="1154" y="903"/>
                    <a:pt x="1154" y="577"/>
                  </a:cubicBezTo>
                  <a:cubicBezTo>
                    <a:pt x="1129" y="226"/>
                    <a:pt x="928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4922450" y="753725"/>
              <a:ext cx="28850" cy="28275"/>
            </a:xfrm>
            <a:custGeom>
              <a:avLst/>
              <a:gdLst/>
              <a:ahLst/>
              <a:cxnLst/>
              <a:rect l="l" t="t" r="r" b="b"/>
              <a:pathLst>
                <a:path w="1154" h="1131" extrusionOk="0">
                  <a:moveTo>
                    <a:pt x="589" y="1"/>
                  </a:moveTo>
                  <a:cubicBezTo>
                    <a:pt x="569" y="1"/>
                    <a:pt x="548" y="1"/>
                    <a:pt x="527" y="3"/>
                  </a:cubicBezTo>
                  <a:cubicBezTo>
                    <a:pt x="201" y="3"/>
                    <a:pt x="1" y="203"/>
                    <a:pt x="1" y="529"/>
                  </a:cubicBezTo>
                  <a:cubicBezTo>
                    <a:pt x="1" y="905"/>
                    <a:pt x="227" y="1131"/>
                    <a:pt x="603" y="1131"/>
                  </a:cubicBezTo>
                  <a:cubicBezTo>
                    <a:pt x="953" y="1131"/>
                    <a:pt x="1129" y="905"/>
                    <a:pt x="1154" y="554"/>
                  </a:cubicBezTo>
                  <a:cubicBezTo>
                    <a:pt x="1107" y="199"/>
                    <a:pt x="925" y="1"/>
                    <a:pt x="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5441250" y="1271950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1"/>
                  </a:moveTo>
                  <a:cubicBezTo>
                    <a:pt x="201" y="1"/>
                    <a:pt x="1" y="201"/>
                    <a:pt x="1" y="552"/>
                  </a:cubicBezTo>
                  <a:cubicBezTo>
                    <a:pt x="1" y="903"/>
                    <a:pt x="227" y="1103"/>
                    <a:pt x="577" y="1153"/>
                  </a:cubicBezTo>
                  <a:cubicBezTo>
                    <a:pt x="953" y="1128"/>
                    <a:pt x="1154" y="903"/>
                    <a:pt x="1129" y="577"/>
                  </a:cubicBezTo>
                  <a:cubicBezTo>
                    <a:pt x="1129" y="226"/>
                    <a:pt x="928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5285250" y="1115875"/>
              <a:ext cx="28225" cy="28900"/>
            </a:xfrm>
            <a:custGeom>
              <a:avLst/>
              <a:gdLst/>
              <a:ahLst/>
              <a:cxnLst/>
              <a:rect l="l" t="t" r="r" b="b"/>
              <a:pathLst>
                <a:path w="1129" h="1156" extrusionOk="0">
                  <a:moveTo>
                    <a:pt x="544" y="1"/>
                  </a:moveTo>
                  <a:cubicBezTo>
                    <a:pt x="226" y="1"/>
                    <a:pt x="24" y="198"/>
                    <a:pt x="0" y="529"/>
                  </a:cubicBezTo>
                  <a:cubicBezTo>
                    <a:pt x="25" y="905"/>
                    <a:pt x="201" y="1131"/>
                    <a:pt x="577" y="1156"/>
                  </a:cubicBezTo>
                  <a:cubicBezTo>
                    <a:pt x="928" y="1156"/>
                    <a:pt x="1128" y="955"/>
                    <a:pt x="1128" y="604"/>
                  </a:cubicBezTo>
                  <a:cubicBezTo>
                    <a:pt x="1128" y="254"/>
                    <a:pt x="928" y="28"/>
                    <a:pt x="602" y="3"/>
                  </a:cubicBezTo>
                  <a:cubicBezTo>
                    <a:pt x="582" y="2"/>
                    <a:pt x="563" y="1"/>
                    <a:pt x="5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5436250" y="1790750"/>
              <a:ext cx="32600" cy="23200"/>
            </a:xfrm>
            <a:custGeom>
              <a:avLst/>
              <a:gdLst/>
              <a:ahLst/>
              <a:cxnLst/>
              <a:rect l="l" t="t" r="r" b="b"/>
              <a:pathLst>
                <a:path w="1304" h="928" extrusionOk="0">
                  <a:moveTo>
                    <a:pt x="652" y="1"/>
                  </a:moveTo>
                  <a:cubicBezTo>
                    <a:pt x="301" y="1"/>
                    <a:pt x="0" y="276"/>
                    <a:pt x="0" y="602"/>
                  </a:cubicBezTo>
                  <a:cubicBezTo>
                    <a:pt x="16" y="886"/>
                    <a:pt x="161" y="922"/>
                    <a:pt x="329" y="922"/>
                  </a:cubicBezTo>
                  <a:cubicBezTo>
                    <a:pt x="385" y="922"/>
                    <a:pt x="444" y="918"/>
                    <a:pt x="502" y="918"/>
                  </a:cubicBezTo>
                  <a:cubicBezTo>
                    <a:pt x="545" y="918"/>
                    <a:pt x="587" y="920"/>
                    <a:pt x="627" y="928"/>
                  </a:cubicBezTo>
                  <a:cubicBezTo>
                    <a:pt x="673" y="893"/>
                    <a:pt x="733" y="884"/>
                    <a:pt x="797" y="884"/>
                  </a:cubicBezTo>
                  <a:cubicBezTo>
                    <a:pt x="872" y="884"/>
                    <a:pt x="954" y="897"/>
                    <a:pt x="1028" y="897"/>
                  </a:cubicBezTo>
                  <a:cubicBezTo>
                    <a:pt x="1166" y="897"/>
                    <a:pt x="1279" y="853"/>
                    <a:pt x="1279" y="602"/>
                  </a:cubicBezTo>
                  <a:cubicBezTo>
                    <a:pt x="1304" y="226"/>
                    <a:pt x="1028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5492025" y="1427975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577" y="0"/>
                  </a:moveTo>
                  <a:cubicBezTo>
                    <a:pt x="226" y="0"/>
                    <a:pt x="0" y="201"/>
                    <a:pt x="0" y="552"/>
                  </a:cubicBezTo>
                  <a:cubicBezTo>
                    <a:pt x="25" y="928"/>
                    <a:pt x="226" y="1153"/>
                    <a:pt x="602" y="1153"/>
                  </a:cubicBezTo>
                  <a:cubicBezTo>
                    <a:pt x="978" y="1153"/>
                    <a:pt x="1153" y="953"/>
                    <a:pt x="1178" y="552"/>
                  </a:cubicBezTo>
                  <a:cubicBezTo>
                    <a:pt x="1153" y="201"/>
                    <a:pt x="952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5596025" y="1427350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577" y="0"/>
                  </a:moveTo>
                  <a:cubicBezTo>
                    <a:pt x="226" y="0"/>
                    <a:pt x="0" y="201"/>
                    <a:pt x="0" y="552"/>
                  </a:cubicBezTo>
                  <a:cubicBezTo>
                    <a:pt x="26" y="902"/>
                    <a:pt x="251" y="1103"/>
                    <a:pt x="602" y="1153"/>
                  </a:cubicBezTo>
                  <a:cubicBezTo>
                    <a:pt x="978" y="1103"/>
                    <a:pt x="1178" y="902"/>
                    <a:pt x="1153" y="552"/>
                  </a:cubicBezTo>
                  <a:cubicBezTo>
                    <a:pt x="1128" y="201"/>
                    <a:pt x="928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5804050" y="1634725"/>
              <a:ext cx="28225" cy="28275"/>
            </a:xfrm>
            <a:custGeom>
              <a:avLst/>
              <a:gdLst/>
              <a:ahLst/>
              <a:cxnLst/>
              <a:rect l="l" t="t" r="r" b="b"/>
              <a:pathLst>
                <a:path w="1129" h="1131" extrusionOk="0">
                  <a:moveTo>
                    <a:pt x="527" y="1"/>
                  </a:moveTo>
                  <a:cubicBezTo>
                    <a:pt x="226" y="1"/>
                    <a:pt x="0" y="176"/>
                    <a:pt x="0" y="527"/>
                  </a:cubicBezTo>
                  <a:cubicBezTo>
                    <a:pt x="0" y="903"/>
                    <a:pt x="201" y="1129"/>
                    <a:pt x="552" y="1129"/>
                  </a:cubicBezTo>
                  <a:cubicBezTo>
                    <a:pt x="571" y="1130"/>
                    <a:pt x="590" y="1131"/>
                    <a:pt x="609" y="1131"/>
                  </a:cubicBezTo>
                  <a:cubicBezTo>
                    <a:pt x="924" y="1131"/>
                    <a:pt x="1105" y="931"/>
                    <a:pt x="1128" y="552"/>
                  </a:cubicBezTo>
                  <a:cubicBezTo>
                    <a:pt x="1103" y="201"/>
                    <a:pt x="90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5077225" y="9085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48" y="0"/>
                  </a:moveTo>
                  <a:cubicBezTo>
                    <a:pt x="249" y="0"/>
                    <a:pt x="26" y="197"/>
                    <a:pt x="26" y="529"/>
                  </a:cubicBezTo>
                  <a:cubicBezTo>
                    <a:pt x="1" y="904"/>
                    <a:pt x="251" y="1105"/>
                    <a:pt x="577" y="1155"/>
                  </a:cubicBezTo>
                  <a:cubicBezTo>
                    <a:pt x="953" y="1130"/>
                    <a:pt x="1153" y="930"/>
                    <a:pt x="1153" y="579"/>
                  </a:cubicBezTo>
                  <a:cubicBezTo>
                    <a:pt x="1153" y="228"/>
                    <a:pt x="953" y="2"/>
                    <a:pt x="602" y="2"/>
                  </a:cubicBezTo>
                  <a:cubicBezTo>
                    <a:pt x="584" y="1"/>
                    <a:pt x="566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5129850" y="909100"/>
              <a:ext cx="28850" cy="27675"/>
            </a:xfrm>
            <a:custGeom>
              <a:avLst/>
              <a:gdLst/>
              <a:ahLst/>
              <a:cxnLst/>
              <a:rect l="l" t="t" r="r" b="b"/>
              <a:pathLst>
                <a:path w="1154" h="1107" extrusionOk="0">
                  <a:moveTo>
                    <a:pt x="538" y="1"/>
                  </a:moveTo>
                  <a:cubicBezTo>
                    <a:pt x="224" y="1"/>
                    <a:pt x="24" y="176"/>
                    <a:pt x="1" y="505"/>
                  </a:cubicBezTo>
                  <a:cubicBezTo>
                    <a:pt x="1" y="880"/>
                    <a:pt x="226" y="1106"/>
                    <a:pt x="602" y="1106"/>
                  </a:cubicBezTo>
                  <a:cubicBezTo>
                    <a:pt x="928" y="1106"/>
                    <a:pt x="1104" y="906"/>
                    <a:pt x="1154" y="580"/>
                  </a:cubicBezTo>
                  <a:cubicBezTo>
                    <a:pt x="1129" y="229"/>
                    <a:pt x="978" y="3"/>
                    <a:pt x="602" y="3"/>
                  </a:cubicBezTo>
                  <a:cubicBezTo>
                    <a:pt x="580" y="2"/>
                    <a:pt x="559" y="1"/>
                    <a:pt x="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5648650" y="14793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44" y="0"/>
                  </a:moveTo>
                  <a:cubicBezTo>
                    <a:pt x="227" y="0"/>
                    <a:pt x="24" y="198"/>
                    <a:pt x="1" y="529"/>
                  </a:cubicBezTo>
                  <a:cubicBezTo>
                    <a:pt x="26" y="905"/>
                    <a:pt x="226" y="1130"/>
                    <a:pt x="577" y="1155"/>
                  </a:cubicBezTo>
                  <a:cubicBezTo>
                    <a:pt x="928" y="1155"/>
                    <a:pt x="1154" y="930"/>
                    <a:pt x="1154" y="579"/>
                  </a:cubicBezTo>
                  <a:cubicBezTo>
                    <a:pt x="1154" y="253"/>
                    <a:pt x="928" y="27"/>
                    <a:pt x="602" y="2"/>
                  </a:cubicBezTo>
                  <a:cubicBezTo>
                    <a:pt x="583" y="1"/>
                    <a:pt x="563" y="0"/>
                    <a:pt x="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5648025" y="1427350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77" y="0"/>
                  </a:moveTo>
                  <a:cubicBezTo>
                    <a:pt x="201" y="25"/>
                    <a:pt x="1" y="226"/>
                    <a:pt x="26" y="577"/>
                  </a:cubicBezTo>
                  <a:cubicBezTo>
                    <a:pt x="51" y="902"/>
                    <a:pt x="276" y="1128"/>
                    <a:pt x="627" y="1128"/>
                  </a:cubicBezTo>
                  <a:cubicBezTo>
                    <a:pt x="978" y="1128"/>
                    <a:pt x="1154" y="902"/>
                    <a:pt x="1154" y="552"/>
                  </a:cubicBezTo>
                  <a:cubicBezTo>
                    <a:pt x="1129" y="176"/>
                    <a:pt x="928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5129225" y="10119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52" y="1"/>
                  </a:moveTo>
                  <a:cubicBezTo>
                    <a:pt x="201" y="26"/>
                    <a:pt x="1" y="226"/>
                    <a:pt x="1" y="577"/>
                  </a:cubicBezTo>
                  <a:cubicBezTo>
                    <a:pt x="1" y="953"/>
                    <a:pt x="226" y="1153"/>
                    <a:pt x="602" y="1153"/>
                  </a:cubicBezTo>
                  <a:cubicBezTo>
                    <a:pt x="953" y="1153"/>
                    <a:pt x="1154" y="953"/>
                    <a:pt x="1154" y="602"/>
                  </a:cubicBezTo>
                  <a:cubicBezTo>
                    <a:pt x="1129" y="226"/>
                    <a:pt x="928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5803425" y="1582675"/>
              <a:ext cx="28850" cy="28275"/>
            </a:xfrm>
            <a:custGeom>
              <a:avLst/>
              <a:gdLst/>
              <a:ahLst/>
              <a:cxnLst/>
              <a:rect l="l" t="t" r="r" b="b"/>
              <a:pathLst>
                <a:path w="1154" h="1131" extrusionOk="0">
                  <a:moveTo>
                    <a:pt x="630" y="1"/>
                  </a:moveTo>
                  <a:cubicBezTo>
                    <a:pt x="613" y="1"/>
                    <a:pt x="595" y="1"/>
                    <a:pt x="577" y="3"/>
                  </a:cubicBezTo>
                  <a:cubicBezTo>
                    <a:pt x="226" y="3"/>
                    <a:pt x="0" y="203"/>
                    <a:pt x="25" y="554"/>
                  </a:cubicBezTo>
                  <a:cubicBezTo>
                    <a:pt x="50" y="905"/>
                    <a:pt x="276" y="1131"/>
                    <a:pt x="602" y="1131"/>
                  </a:cubicBezTo>
                  <a:cubicBezTo>
                    <a:pt x="953" y="1131"/>
                    <a:pt x="1153" y="905"/>
                    <a:pt x="1153" y="554"/>
                  </a:cubicBezTo>
                  <a:cubicBezTo>
                    <a:pt x="1130" y="199"/>
                    <a:pt x="927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5284625" y="10639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77" y="1"/>
                  </a:moveTo>
                  <a:cubicBezTo>
                    <a:pt x="226" y="26"/>
                    <a:pt x="0" y="226"/>
                    <a:pt x="25" y="577"/>
                  </a:cubicBezTo>
                  <a:cubicBezTo>
                    <a:pt x="50" y="928"/>
                    <a:pt x="276" y="1129"/>
                    <a:pt x="627" y="1129"/>
                  </a:cubicBezTo>
                  <a:cubicBezTo>
                    <a:pt x="978" y="1129"/>
                    <a:pt x="1153" y="903"/>
                    <a:pt x="1153" y="552"/>
                  </a:cubicBezTo>
                  <a:cubicBezTo>
                    <a:pt x="1153" y="176"/>
                    <a:pt x="903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5647400" y="1530725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602" y="1"/>
                  </a:moveTo>
                  <a:cubicBezTo>
                    <a:pt x="226" y="26"/>
                    <a:pt x="1" y="201"/>
                    <a:pt x="26" y="577"/>
                  </a:cubicBezTo>
                  <a:cubicBezTo>
                    <a:pt x="26" y="928"/>
                    <a:pt x="251" y="1153"/>
                    <a:pt x="627" y="1153"/>
                  </a:cubicBezTo>
                  <a:cubicBezTo>
                    <a:pt x="953" y="1153"/>
                    <a:pt x="1154" y="953"/>
                    <a:pt x="1154" y="602"/>
                  </a:cubicBezTo>
                  <a:cubicBezTo>
                    <a:pt x="1179" y="251"/>
                    <a:pt x="95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5388625" y="1219900"/>
              <a:ext cx="29475" cy="28275"/>
            </a:xfrm>
            <a:custGeom>
              <a:avLst/>
              <a:gdLst/>
              <a:ahLst/>
              <a:cxnLst/>
              <a:rect l="l" t="t" r="r" b="b"/>
              <a:pathLst>
                <a:path w="1179" h="1131" extrusionOk="0">
                  <a:moveTo>
                    <a:pt x="629" y="0"/>
                  </a:moveTo>
                  <a:cubicBezTo>
                    <a:pt x="612" y="0"/>
                    <a:pt x="595" y="1"/>
                    <a:pt x="577" y="2"/>
                  </a:cubicBezTo>
                  <a:cubicBezTo>
                    <a:pt x="201" y="2"/>
                    <a:pt x="1" y="203"/>
                    <a:pt x="1" y="554"/>
                  </a:cubicBezTo>
                  <a:cubicBezTo>
                    <a:pt x="26" y="905"/>
                    <a:pt x="251" y="1105"/>
                    <a:pt x="652" y="1130"/>
                  </a:cubicBezTo>
                  <a:cubicBezTo>
                    <a:pt x="978" y="1080"/>
                    <a:pt x="1179" y="905"/>
                    <a:pt x="1154" y="529"/>
                  </a:cubicBezTo>
                  <a:cubicBezTo>
                    <a:pt x="1130" y="219"/>
                    <a:pt x="948" y="0"/>
                    <a:pt x="6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5492650" y="13753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52" y="1"/>
                  </a:moveTo>
                  <a:cubicBezTo>
                    <a:pt x="201" y="1"/>
                    <a:pt x="0" y="201"/>
                    <a:pt x="0" y="577"/>
                  </a:cubicBezTo>
                  <a:cubicBezTo>
                    <a:pt x="0" y="928"/>
                    <a:pt x="226" y="1154"/>
                    <a:pt x="602" y="1154"/>
                  </a:cubicBezTo>
                  <a:cubicBezTo>
                    <a:pt x="953" y="1154"/>
                    <a:pt x="1128" y="953"/>
                    <a:pt x="1153" y="577"/>
                  </a:cubicBezTo>
                  <a:cubicBezTo>
                    <a:pt x="1103" y="227"/>
                    <a:pt x="927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5077850" y="856500"/>
              <a:ext cx="28850" cy="28250"/>
            </a:xfrm>
            <a:custGeom>
              <a:avLst/>
              <a:gdLst/>
              <a:ahLst/>
              <a:cxnLst/>
              <a:rect l="l" t="t" r="r" b="b"/>
              <a:pathLst>
                <a:path w="1154" h="1130" extrusionOk="0">
                  <a:moveTo>
                    <a:pt x="604" y="0"/>
                  </a:moveTo>
                  <a:cubicBezTo>
                    <a:pt x="587" y="0"/>
                    <a:pt x="570" y="1"/>
                    <a:pt x="552" y="2"/>
                  </a:cubicBezTo>
                  <a:cubicBezTo>
                    <a:pt x="201" y="2"/>
                    <a:pt x="1" y="202"/>
                    <a:pt x="1" y="528"/>
                  </a:cubicBezTo>
                  <a:cubicBezTo>
                    <a:pt x="1" y="904"/>
                    <a:pt x="226" y="1105"/>
                    <a:pt x="602" y="1130"/>
                  </a:cubicBezTo>
                  <a:cubicBezTo>
                    <a:pt x="953" y="1080"/>
                    <a:pt x="1153" y="879"/>
                    <a:pt x="1128" y="528"/>
                  </a:cubicBezTo>
                  <a:cubicBezTo>
                    <a:pt x="1105" y="219"/>
                    <a:pt x="923" y="0"/>
                    <a:pt x="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5337250" y="1167950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cubicBezTo>
                    <a:pt x="226" y="0"/>
                    <a:pt x="26" y="201"/>
                    <a:pt x="1" y="602"/>
                  </a:cubicBezTo>
                  <a:cubicBezTo>
                    <a:pt x="51" y="928"/>
                    <a:pt x="251" y="1153"/>
                    <a:pt x="602" y="1153"/>
                  </a:cubicBezTo>
                  <a:cubicBezTo>
                    <a:pt x="953" y="1153"/>
                    <a:pt x="1153" y="928"/>
                    <a:pt x="1153" y="552"/>
                  </a:cubicBezTo>
                  <a:cubicBezTo>
                    <a:pt x="1128" y="226"/>
                    <a:pt x="90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4973850" y="8571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19" y="1"/>
                  </a:moveTo>
                  <a:cubicBezTo>
                    <a:pt x="201" y="1"/>
                    <a:pt x="0" y="199"/>
                    <a:pt x="0" y="554"/>
                  </a:cubicBezTo>
                  <a:cubicBezTo>
                    <a:pt x="0" y="905"/>
                    <a:pt x="226" y="1131"/>
                    <a:pt x="602" y="1156"/>
                  </a:cubicBezTo>
                  <a:cubicBezTo>
                    <a:pt x="927" y="1156"/>
                    <a:pt x="1128" y="930"/>
                    <a:pt x="1153" y="579"/>
                  </a:cubicBezTo>
                  <a:cubicBezTo>
                    <a:pt x="1128" y="229"/>
                    <a:pt x="953" y="3"/>
                    <a:pt x="577" y="3"/>
                  </a:cubicBezTo>
                  <a:cubicBezTo>
                    <a:pt x="557" y="2"/>
                    <a:pt x="538" y="1"/>
                    <a:pt x="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5596025" y="1375275"/>
              <a:ext cx="28850" cy="28275"/>
            </a:xfrm>
            <a:custGeom>
              <a:avLst/>
              <a:gdLst/>
              <a:ahLst/>
              <a:cxnLst/>
              <a:rect l="l" t="t" r="r" b="b"/>
              <a:pathLst>
                <a:path w="1154" h="1131" extrusionOk="0">
                  <a:moveTo>
                    <a:pt x="523" y="1"/>
                  </a:moveTo>
                  <a:cubicBezTo>
                    <a:pt x="226" y="1"/>
                    <a:pt x="26" y="197"/>
                    <a:pt x="26" y="504"/>
                  </a:cubicBezTo>
                  <a:cubicBezTo>
                    <a:pt x="0" y="855"/>
                    <a:pt x="226" y="1081"/>
                    <a:pt x="577" y="1131"/>
                  </a:cubicBezTo>
                  <a:cubicBezTo>
                    <a:pt x="953" y="1106"/>
                    <a:pt x="1153" y="905"/>
                    <a:pt x="1153" y="554"/>
                  </a:cubicBezTo>
                  <a:cubicBezTo>
                    <a:pt x="1153" y="229"/>
                    <a:pt x="953" y="3"/>
                    <a:pt x="577" y="3"/>
                  </a:cubicBezTo>
                  <a:cubicBezTo>
                    <a:pt x="559" y="2"/>
                    <a:pt x="541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5384250" y="1790700"/>
              <a:ext cx="33225" cy="23250"/>
            </a:xfrm>
            <a:custGeom>
              <a:avLst/>
              <a:gdLst/>
              <a:ahLst/>
              <a:cxnLst/>
              <a:rect l="l" t="t" r="r" b="b"/>
              <a:pathLst>
                <a:path w="1329" h="930" extrusionOk="0">
                  <a:moveTo>
                    <a:pt x="646" y="1"/>
                  </a:moveTo>
                  <a:cubicBezTo>
                    <a:pt x="296" y="1"/>
                    <a:pt x="24" y="221"/>
                    <a:pt x="0" y="554"/>
                  </a:cubicBezTo>
                  <a:cubicBezTo>
                    <a:pt x="0" y="840"/>
                    <a:pt x="121" y="883"/>
                    <a:pt x="269" y="883"/>
                  </a:cubicBezTo>
                  <a:cubicBezTo>
                    <a:pt x="334" y="883"/>
                    <a:pt x="404" y="875"/>
                    <a:pt x="472" y="875"/>
                  </a:cubicBezTo>
                  <a:cubicBezTo>
                    <a:pt x="547" y="875"/>
                    <a:pt x="620" y="885"/>
                    <a:pt x="677" y="930"/>
                  </a:cubicBezTo>
                  <a:cubicBezTo>
                    <a:pt x="718" y="912"/>
                    <a:pt x="764" y="906"/>
                    <a:pt x="812" y="906"/>
                  </a:cubicBezTo>
                  <a:cubicBezTo>
                    <a:pt x="896" y="906"/>
                    <a:pt x="986" y="924"/>
                    <a:pt x="1065" y="924"/>
                  </a:cubicBezTo>
                  <a:cubicBezTo>
                    <a:pt x="1191" y="924"/>
                    <a:pt x="1291" y="880"/>
                    <a:pt x="1304" y="654"/>
                  </a:cubicBezTo>
                  <a:cubicBezTo>
                    <a:pt x="1329" y="278"/>
                    <a:pt x="1103" y="28"/>
                    <a:pt x="702" y="3"/>
                  </a:cubicBezTo>
                  <a:cubicBezTo>
                    <a:pt x="683" y="1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4973850" y="804525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77" y="1"/>
                  </a:moveTo>
                  <a:cubicBezTo>
                    <a:pt x="251" y="1"/>
                    <a:pt x="25" y="176"/>
                    <a:pt x="25" y="527"/>
                  </a:cubicBezTo>
                  <a:cubicBezTo>
                    <a:pt x="0" y="903"/>
                    <a:pt x="201" y="1129"/>
                    <a:pt x="577" y="1154"/>
                  </a:cubicBezTo>
                  <a:cubicBezTo>
                    <a:pt x="593" y="1155"/>
                    <a:pt x="609" y="1156"/>
                    <a:pt x="625" y="1156"/>
                  </a:cubicBezTo>
                  <a:cubicBezTo>
                    <a:pt x="925" y="1156"/>
                    <a:pt x="1129" y="935"/>
                    <a:pt x="1153" y="602"/>
                  </a:cubicBezTo>
                  <a:cubicBezTo>
                    <a:pt x="1128" y="251"/>
                    <a:pt x="927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5336625" y="12193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cubicBezTo>
                    <a:pt x="226" y="25"/>
                    <a:pt x="0" y="201"/>
                    <a:pt x="0" y="552"/>
                  </a:cubicBezTo>
                  <a:cubicBezTo>
                    <a:pt x="0" y="928"/>
                    <a:pt x="226" y="1153"/>
                    <a:pt x="602" y="1153"/>
                  </a:cubicBezTo>
                  <a:cubicBezTo>
                    <a:pt x="953" y="1153"/>
                    <a:pt x="1153" y="928"/>
                    <a:pt x="1153" y="577"/>
                  </a:cubicBezTo>
                  <a:cubicBezTo>
                    <a:pt x="1153" y="226"/>
                    <a:pt x="928" y="5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5492650" y="13233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1"/>
                  </a:moveTo>
                  <a:cubicBezTo>
                    <a:pt x="226" y="1"/>
                    <a:pt x="25" y="201"/>
                    <a:pt x="0" y="552"/>
                  </a:cubicBezTo>
                  <a:cubicBezTo>
                    <a:pt x="25" y="928"/>
                    <a:pt x="251" y="1154"/>
                    <a:pt x="602" y="1154"/>
                  </a:cubicBezTo>
                  <a:cubicBezTo>
                    <a:pt x="953" y="1154"/>
                    <a:pt x="1153" y="928"/>
                    <a:pt x="1153" y="577"/>
                  </a:cubicBezTo>
                  <a:cubicBezTo>
                    <a:pt x="1128" y="226"/>
                    <a:pt x="902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5544650" y="1375325"/>
              <a:ext cx="28850" cy="28925"/>
            </a:xfrm>
            <a:custGeom>
              <a:avLst/>
              <a:gdLst/>
              <a:ahLst/>
              <a:cxnLst/>
              <a:rect l="l" t="t" r="r" b="b"/>
              <a:pathLst>
                <a:path w="1154" h="1157" extrusionOk="0">
                  <a:moveTo>
                    <a:pt x="602" y="1"/>
                  </a:moveTo>
                  <a:cubicBezTo>
                    <a:pt x="251" y="1"/>
                    <a:pt x="25" y="176"/>
                    <a:pt x="25" y="527"/>
                  </a:cubicBezTo>
                  <a:cubicBezTo>
                    <a:pt x="0" y="878"/>
                    <a:pt x="201" y="1104"/>
                    <a:pt x="527" y="1154"/>
                  </a:cubicBezTo>
                  <a:cubicBezTo>
                    <a:pt x="549" y="1155"/>
                    <a:pt x="570" y="1156"/>
                    <a:pt x="591" y="1156"/>
                  </a:cubicBezTo>
                  <a:cubicBezTo>
                    <a:pt x="905" y="1156"/>
                    <a:pt x="1106" y="981"/>
                    <a:pt x="1153" y="653"/>
                  </a:cubicBezTo>
                  <a:cubicBezTo>
                    <a:pt x="1153" y="302"/>
                    <a:pt x="100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5025850" y="857125"/>
              <a:ext cx="28850" cy="28300"/>
            </a:xfrm>
            <a:custGeom>
              <a:avLst/>
              <a:gdLst/>
              <a:ahLst/>
              <a:cxnLst/>
              <a:rect l="l" t="t" r="r" b="b"/>
              <a:pathLst>
                <a:path w="1154" h="1132" extrusionOk="0">
                  <a:moveTo>
                    <a:pt x="611" y="0"/>
                  </a:moveTo>
                  <a:cubicBezTo>
                    <a:pt x="592" y="0"/>
                    <a:pt x="572" y="1"/>
                    <a:pt x="552" y="2"/>
                  </a:cubicBezTo>
                  <a:cubicBezTo>
                    <a:pt x="226" y="2"/>
                    <a:pt x="25" y="177"/>
                    <a:pt x="25" y="528"/>
                  </a:cubicBezTo>
                  <a:cubicBezTo>
                    <a:pt x="0" y="904"/>
                    <a:pt x="226" y="1105"/>
                    <a:pt x="602" y="1130"/>
                  </a:cubicBezTo>
                  <a:cubicBezTo>
                    <a:pt x="620" y="1131"/>
                    <a:pt x="637" y="1132"/>
                    <a:pt x="654" y="1132"/>
                  </a:cubicBezTo>
                  <a:cubicBezTo>
                    <a:pt x="970" y="1132"/>
                    <a:pt x="1129" y="912"/>
                    <a:pt x="1153" y="578"/>
                  </a:cubicBezTo>
                  <a:cubicBezTo>
                    <a:pt x="1129" y="222"/>
                    <a:pt x="970" y="0"/>
                    <a:pt x="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5337250" y="11159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52" y="1"/>
                  </a:moveTo>
                  <a:cubicBezTo>
                    <a:pt x="226" y="26"/>
                    <a:pt x="1" y="227"/>
                    <a:pt x="26" y="577"/>
                  </a:cubicBezTo>
                  <a:cubicBezTo>
                    <a:pt x="26" y="928"/>
                    <a:pt x="276" y="1129"/>
                    <a:pt x="602" y="1129"/>
                  </a:cubicBezTo>
                  <a:cubicBezTo>
                    <a:pt x="953" y="1129"/>
                    <a:pt x="1128" y="903"/>
                    <a:pt x="1153" y="552"/>
                  </a:cubicBezTo>
                  <a:cubicBezTo>
                    <a:pt x="1103" y="201"/>
                    <a:pt x="90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5181225" y="10645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608" y="1"/>
                  </a:moveTo>
                  <a:cubicBezTo>
                    <a:pt x="590" y="1"/>
                    <a:pt x="571" y="2"/>
                    <a:pt x="552" y="3"/>
                  </a:cubicBezTo>
                  <a:cubicBezTo>
                    <a:pt x="226" y="3"/>
                    <a:pt x="1" y="178"/>
                    <a:pt x="1" y="529"/>
                  </a:cubicBezTo>
                  <a:cubicBezTo>
                    <a:pt x="1" y="905"/>
                    <a:pt x="226" y="1131"/>
                    <a:pt x="602" y="1156"/>
                  </a:cubicBezTo>
                  <a:cubicBezTo>
                    <a:pt x="953" y="1156"/>
                    <a:pt x="1129" y="930"/>
                    <a:pt x="1154" y="554"/>
                  </a:cubicBezTo>
                  <a:cubicBezTo>
                    <a:pt x="1130" y="221"/>
                    <a:pt x="948" y="1"/>
                    <a:pt x="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5233250" y="1064550"/>
              <a:ext cx="28850" cy="28275"/>
            </a:xfrm>
            <a:custGeom>
              <a:avLst/>
              <a:gdLst/>
              <a:ahLst/>
              <a:cxnLst/>
              <a:rect l="l" t="t" r="r" b="b"/>
              <a:pathLst>
                <a:path w="1154" h="1131" extrusionOk="0">
                  <a:moveTo>
                    <a:pt x="552" y="1"/>
                  </a:moveTo>
                  <a:cubicBezTo>
                    <a:pt x="201" y="26"/>
                    <a:pt x="0" y="226"/>
                    <a:pt x="25" y="577"/>
                  </a:cubicBezTo>
                  <a:cubicBezTo>
                    <a:pt x="49" y="910"/>
                    <a:pt x="253" y="1131"/>
                    <a:pt x="596" y="1131"/>
                  </a:cubicBezTo>
                  <a:cubicBezTo>
                    <a:pt x="614" y="1131"/>
                    <a:pt x="633" y="1130"/>
                    <a:pt x="652" y="1129"/>
                  </a:cubicBezTo>
                  <a:cubicBezTo>
                    <a:pt x="978" y="1104"/>
                    <a:pt x="1153" y="903"/>
                    <a:pt x="1153" y="577"/>
                  </a:cubicBezTo>
                  <a:cubicBezTo>
                    <a:pt x="1153" y="201"/>
                    <a:pt x="927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5700025" y="15833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13" y="0"/>
                  </a:moveTo>
                  <a:cubicBezTo>
                    <a:pt x="199" y="0"/>
                    <a:pt x="1" y="177"/>
                    <a:pt x="1" y="529"/>
                  </a:cubicBezTo>
                  <a:cubicBezTo>
                    <a:pt x="1" y="905"/>
                    <a:pt x="226" y="1106"/>
                    <a:pt x="577" y="1156"/>
                  </a:cubicBezTo>
                  <a:cubicBezTo>
                    <a:pt x="928" y="1106"/>
                    <a:pt x="1154" y="930"/>
                    <a:pt x="1154" y="579"/>
                  </a:cubicBezTo>
                  <a:cubicBezTo>
                    <a:pt x="1154" y="203"/>
                    <a:pt x="928" y="3"/>
                    <a:pt x="577" y="3"/>
                  </a:cubicBezTo>
                  <a:cubicBezTo>
                    <a:pt x="555" y="1"/>
                    <a:pt x="534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5440625" y="1219950"/>
              <a:ext cx="29475" cy="28225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577" y="0"/>
                  </a:moveTo>
                  <a:cubicBezTo>
                    <a:pt x="226" y="25"/>
                    <a:pt x="1" y="226"/>
                    <a:pt x="26" y="577"/>
                  </a:cubicBezTo>
                  <a:cubicBezTo>
                    <a:pt x="51" y="903"/>
                    <a:pt x="277" y="1128"/>
                    <a:pt x="627" y="1128"/>
                  </a:cubicBezTo>
                  <a:cubicBezTo>
                    <a:pt x="978" y="1128"/>
                    <a:pt x="1179" y="903"/>
                    <a:pt x="1154" y="552"/>
                  </a:cubicBezTo>
                  <a:cubicBezTo>
                    <a:pt x="1154" y="201"/>
                    <a:pt x="928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5181225" y="1012500"/>
              <a:ext cx="28850" cy="28325"/>
            </a:xfrm>
            <a:custGeom>
              <a:avLst/>
              <a:gdLst/>
              <a:ahLst/>
              <a:cxnLst/>
              <a:rect l="l" t="t" r="r" b="b"/>
              <a:pathLst>
                <a:path w="1154" h="1133" extrusionOk="0">
                  <a:moveTo>
                    <a:pt x="523" y="1"/>
                  </a:moveTo>
                  <a:cubicBezTo>
                    <a:pt x="227" y="1"/>
                    <a:pt x="26" y="196"/>
                    <a:pt x="26" y="504"/>
                  </a:cubicBezTo>
                  <a:cubicBezTo>
                    <a:pt x="1" y="880"/>
                    <a:pt x="201" y="1105"/>
                    <a:pt x="577" y="1130"/>
                  </a:cubicBezTo>
                  <a:cubicBezTo>
                    <a:pt x="595" y="1132"/>
                    <a:pt x="612" y="1132"/>
                    <a:pt x="629" y="1132"/>
                  </a:cubicBezTo>
                  <a:cubicBezTo>
                    <a:pt x="946" y="1132"/>
                    <a:pt x="1106" y="912"/>
                    <a:pt x="1154" y="579"/>
                  </a:cubicBezTo>
                  <a:cubicBezTo>
                    <a:pt x="1129" y="228"/>
                    <a:pt x="953" y="3"/>
                    <a:pt x="577" y="3"/>
                  </a:cubicBezTo>
                  <a:cubicBezTo>
                    <a:pt x="559" y="1"/>
                    <a:pt x="541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5699400" y="1530725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552" y="1"/>
                  </a:moveTo>
                  <a:cubicBezTo>
                    <a:pt x="226" y="51"/>
                    <a:pt x="1" y="226"/>
                    <a:pt x="26" y="577"/>
                  </a:cubicBezTo>
                  <a:cubicBezTo>
                    <a:pt x="51" y="953"/>
                    <a:pt x="277" y="1153"/>
                    <a:pt x="652" y="1153"/>
                  </a:cubicBezTo>
                  <a:cubicBezTo>
                    <a:pt x="978" y="1128"/>
                    <a:pt x="1179" y="903"/>
                    <a:pt x="1179" y="577"/>
                  </a:cubicBezTo>
                  <a:cubicBezTo>
                    <a:pt x="1154" y="201"/>
                    <a:pt x="95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5700025" y="1427350"/>
              <a:ext cx="29475" cy="28225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627" y="0"/>
                  </a:moveTo>
                  <a:cubicBezTo>
                    <a:pt x="277" y="0"/>
                    <a:pt x="76" y="176"/>
                    <a:pt x="51" y="501"/>
                  </a:cubicBezTo>
                  <a:cubicBezTo>
                    <a:pt x="1" y="827"/>
                    <a:pt x="302" y="1128"/>
                    <a:pt x="627" y="1128"/>
                  </a:cubicBezTo>
                  <a:cubicBezTo>
                    <a:pt x="953" y="1103"/>
                    <a:pt x="1129" y="928"/>
                    <a:pt x="1179" y="602"/>
                  </a:cubicBezTo>
                  <a:cubicBezTo>
                    <a:pt x="1179" y="251"/>
                    <a:pt x="95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5700025" y="14787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77" y="0"/>
                  </a:moveTo>
                  <a:cubicBezTo>
                    <a:pt x="226" y="0"/>
                    <a:pt x="1" y="201"/>
                    <a:pt x="26" y="552"/>
                  </a:cubicBezTo>
                  <a:cubicBezTo>
                    <a:pt x="26" y="903"/>
                    <a:pt x="252" y="1128"/>
                    <a:pt x="602" y="1128"/>
                  </a:cubicBezTo>
                  <a:cubicBezTo>
                    <a:pt x="953" y="1128"/>
                    <a:pt x="1129" y="903"/>
                    <a:pt x="1154" y="552"/>
                  </a:cubicBezTo>
                  <a:cubicBezTo>
                    <a:pt x="1104" y="201"/>
                    <a:pt x="90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4973850" y="7525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602" y="1"/>
                  </a:moveTo>
                  <a:cubicBezTo>
                    <a:pt x="251" y="1"/>
                    <a:pt x="25" y="176"/>
                    <a:pt x="25" y="527"/>
                  </a:cubicBezTo>
                  <a:cubicBezTo>
                    <a:pt x="0" y="903"/>
                    <a:pt x="251" y="1128"/>
                    <a:pt x="602" y="1128"/>
                  </a:cubicBezTo>
                  <a:cubicBezTo>
                    <a:pt x="927" y="1128"/>
                    <a:pt x="1128" y="928"/>
                    <a:pt x="1153" y="602"/>
                  </a:cubicBezTo>
                  <a:cubicBezTo>
                    <a:pt x="1128" y="251"/>
                    <a:pt x="95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4975100" y="701725"/>
              <a:ext cx="28225" cy="27650"/>
            </a:xfrm>
            <a:custGeom>
              <a:avLst/>
              <a:gdLst/>
              <a:ahLst/>
              <a:cxnLst/>
              <a:rect l="l" t="t" r="r" b="b"/>
              <a:pathLst>
                <a:path w="1129" h="1106" extrusionOk="0">
                  <a:moveTo>
                    <a:pt x="604" y="1"/>
                  </a:moveTo>
                  <a:cubicBezTo>
                    <a:pt x="587" y="1"/>
                    <a:pt x="570" y="1"/>
                    <a:pt x="552" y="2"/>
                  </a:cubicBezTo>
                  <a:cubicBezTo>
                    <a:pt x="201" y="2"/>
                    <a:pt x="0" y="178"/>
                    <a:pt x="0" y="504"/>
                  </a:cubicBezTo>
                  <a:cubicBezTo>
                    <a:pt x="25" y="880"/>
                    <a:pt x="226" y="1105"/>
                    <a:pt x="602" y="1105"/>
                  </a:cubicBezTo>
                  <a:cubicBezTo>
                    <a:pt x="953" y="1080"/>
                    <a:pt x="1103" y="855"/>
                    <a:pt x="1128" y="504"/>
                  </a:cubicBezTo>
                  <a:cubicBezTo>
                    <a:pt x="1081" y="218"/>
                    <a:pt x="920" y="1"/>
                    <a:pt x="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5181225" y="959925"/>
              <a:ext cx="29475" cy="28225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552" y="0"/>
                  </a:moveTo>
                  <a:cubicBezTo>
                    <a:pt x="201" y="25"/>
                    <a:pt x="1" y="226"/>
                    <a:pt x="26" y="602"/>
                  </a:cubicBezTo>
                  <a:cubicBezTo>
                    <a:pt x="51" y="953"/>
                    <a:pt x="277" y="1103"/>
                    <a:pt x="627" y="1128"/>
                  </a:cubicBezTo>
                  <a:cubicBezTo>
                    <a:pt x="978" y="1103"/>
                    <a:pt x="1179" y="903"/>
                    <a:pt x="1154" y="552"/>
                  </a:cubicBezTo>
                  <a:cubicBezTo>
                    <a:pt x="1129" y="201"/>
                    <a:pt x="903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5233875" y="1012500"/>
              <a:ext cx="28225" cy="28275"/>
            </a:xfrm>
            <a:custGeom>
              <a:avLst/>
              <a:gdLst/>
              <a:ahLst/>
              <a:cxnLst/>
              <a:rect l="l" t="t" r="r" b="b"/>
              <a:pathLst>
                <a:path w="1129" h="1131" extrusionOk="0">
                  <a:moveTo>
                    <a:pt x="582" y="1"/>
                  </a:moveTo>
                  <a:cubicBezTo>
                    <a:pt x="564" y="1"/>
                    <a:pt x="546" y="1"/>
                    <a:pt x="527" y="3"/>
                  </a:cubicBezTo>
                  <a:cubicBezTo>
                    <a:pt x="226" y="3"/>
                    <a:pt x="0" y="178"/>
                    <a:pt x="0" y="529"/>
                  </a:cubicBezTo>
                  <a:cubicBezTo>
                    <a:pt x="25" y="905"/>
                    <a:pt x="226" y="1105"/>
                    <a:pt x="602" y="1130"/>
                  </a:cubicBezTo>
                  <a:cubicBezTo>
                    <a:pt x="928" y="1080"/>
                    <a:pt x="1128" y="905"/>
                    <a:pt x="1128" y="579"/>
                  </a:cubicBezTo>
                  <a:cubicBezTo>
                    <a:pt x="1128" y="222"/>
                    <a:pt x="925" y="1"/>
                    <a:pt x="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5752675" y="15307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52" y="1"/>
                  </a:moveTo>
                  <a:cubicBezTo>
                    <a:pt x="226" y="26"/>
                    <a:pt x="0" y="201"/>
                    <a:pt x="0" y="527"/>
                  </a:cubicBezTo>
                  <a:cubicBezTo>
                    <a:pt x="0" y="903"/>
                    <a:pt x="201" y="1103"/>
                    <a:pt x="627" y="1128"/>
                  </a:cubicBezTo>
                  <a:cubicBezTo>
                    <a:pt x="928" y="1103"/>
                    <a:pt x="1153" y="903"/>
                    <a:pt x="1128" y="552"/>
                  </a:cubicBezTo>
                  <a:cubicBezTo>
                    <a:pt x="1103" y="226"/>
                    <a:pt x="902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5130475" y="856525"/>
              <a:ext cx="27600" cy="27650"/>
            </a:xfrm>
            <a:custGeom>
              <a:avLst/>
              <a:gdLst/>
              <a:ahLst/>
              <a:cxnLst/>
              <a:rect l="l" t="t" r="r" b="b"/>
              <a:pathLst>
                <a:path w="1104" h="1106" extrusionOk="0">
                  <a:moveTo>
                    <a:pt x="552" y="1"/>
                  </a:moveTo>
                  <a:cubicBezTo>
                    <a:pt x="201" y="26"/>
                    <a:pt x="1" y="201"/>
                    <a:pt x="1" y="527"/>
                  </a:cubicBezTo>
                  <a:cubicBezTo>
                    <a:pt x="1" y="884"/>
                    <a:pt x="204" y="1106"/>
                    <a:pt x="547" y="1106"/>
                  </a:cubicBezTo>
                  <a:cubicBezTo>
                    <a:pt x="565" y="1106"/>
                    <a:pt x="583" y="1105"/>
                    <a:pt x="602" y="1104"/>
                  </a:cubicBezTo>
                  <a:cubicBezTo>
                    <a:pt x="928" y="1104"/>
                    <a:pt x="1104" y="903"/>
                    <a:pt x="1104" y="552"/>
                  </a:cubicBezTo>
                  <a:cubicBezTo>
                    <a:pt x="1104" y="201"/>
                    <a:pt x="878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6"/>
            <p:cNvSpPr/>
            <p:nvPr/>
          </p:nvSpPr>
          <p:spPr>
            <a:xfrm>
              <a:off x="5181875" y="909100"/>
              <a:ext cx="28825" cy="27700"/>
            </a:xfrm>
            <a:custGeom>
              <a:avLst/>
              <a:gdLst/>
              <a:ahLst/>
              <a:cxnLst/>
              <a:rect l="l" t="t" r="r" b="b"/>
              <a:pathLst>
                <a:path w="1153" h="1108" extrusionOk="0">
                  <a:moveTo>
                    <a:pt x="541" y="1"/>
                  </a:moveTo>
                  <a:cubicBezTo>
                    <a:pt x="248" y="1"/>
                    <a:pt x="49" y="176"/>
                    <a:pt x="25" y="505"/>
                  </a:cubicBezTo>
                  <a:cubicBezTo>
                    <a:pt x="1" y="794"/>
                    <a:pt x="279" y="1107"/>
                    <a:pt x="569" y="1107"/>
                  </a:cubicBezTo>
                  <a:cubicBezTo>
                    <a:pt x="580" y="1107"/>
                    <a:pt x="591" y="1107"/>
                    <a:pt x="601" y="1106"/>
                  </a:cubicBezTo>
                  <a:cubicBezTo>
                    <a:pt x="927" y="1081"/>
                    <a:pt x="1128" y="906"/>
                    <a:pt x="1153" y="555"/>
                  </a:cubicBezTo>
                  <a:cubicBezTo>
                    <a:pt x="1128" y="229"/>
                    <a:pt x="952" y="3"/>
                    <a:pt x="601" y="3"/>
                  </a:cubicBezTo>
                  <a:cubicBezTo>
                    <a:pt x="581" y="2"/>
                    <a:pt x="561" y="1"/>
                    <a:pt x="5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6"/>
            <p:cNvSpPr/>
            <p:nvPr/>
          </p:nvSpPr>
          <p:spPr>
            <a:xfrm>
              <a:off x="5492650" y="1271325"/>
              <a:ext cx="28200" cy="28275"/>
            </a:xfrm>
            <a:custGeom>
              <a:avLst/>
              <a:gdLst/>
              <a:ahLst/>
              <a:cxnLst/>
              <a:rect l="l" t="t" r="r" b="b"/>
              <a:pathLst>
                <a:path w="1128" h="1131" extrusionOk="0">
                  <a:moveTo>
                    <a:pt x="577" y="1"/>
                  </a:moveTo>
                  <a:cubicBezTo>
                    <a:pt x="226" y="1"/>
                    <a:pt x="25" y="201"/>
                    <a:pt x="0" y="552"/>
                  </a:cubicBezTo>
                  <a:cubicBezTo>
                    <a:pt x="0" y="903"/>
                    <a:pt x="226" y="1103"/>
                    <a:pt x="577" y="1128"/>
                  </a:cubicBezTo>
                  <a:cubicBezTo>
                    <a:pt x="593" y="1130"/>
                    <a:pt x="609" y="1130"/>
                    <a:pt x="625" y="1130"/>
                  </a:cubicBezTo>
                  <a:cubicBezTo>
                    <a:pt x="922" y="1130"/>
                    <a:pt x="1104" y="911"/>
                    <a:pt x="1128" y="602"/>
                  </a:cubicBezTo>
                  <a:cubicBezTo>
                    <a:pt x="1128" y="226"/>
                    <a:pt x="927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6"/>
            <p:cNvSpPr/>
            <p:nvPr/>
          </p:nvSpPr>
          <p:spPr>
            <a:xfrm>
              <a:off x="5286500" y="960500"/>
              <a:ext cx="27600" cy="27650"/>
            </a:xfrm>
            <a:custGeom>
              <a:avLst/>
              <a:gdLst/>
              <a:ahLst/>
              <a:cxnLst/>
              <a:rect l="l" t="t" r="r" b="b"/>
              <a:pathLst>
                <a:path w="1104" h="1106" extrusionOk="0">
                  <a:moveTo>
                    <a:pt x="581" y="0"/>
                  </a:moveTo>
                  <a:cubicBezTo>
                    <a:pt x="563" y="0"/>
                    <a:pt x="545" y="1"/>
                    <a:pt x="527" y="2"/>
                  </a:cubicBezTo>
                  <a:cubicBezTo>
                    <a:pt x="201" y="2"/>
                    <a:pt x="0" y="203"/>
                    <a:pt x="0" y="554"/>
                  </a:cubicBezTo>
                  <a:cubicBezTo>
                    <a:pt x="26" y="905"/>
                    <a:pt x="251" y="1080"/>
                    <a:pt x="577" y="1105"/>
                  </a:cubicBezTo>
                  <a:cubicBezTo>
                    <a:pt x="953" y="1055"/>
                    <a:pt x="1103" y="855"/>
                    <a:pt x="1103" y="529"/>
                  </a:cubicBezTo>
                  <a:cubicBezTo>
                    <a:pt x="1103" y="198"/>
                    <a:pt x="880" y="0"/>
                    <a:pt x="5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6"/>
            <p:cNvSpPr/>
            <p:nvPr/>
          </p:nvSpPr>
          <p:spPr>
            <a:xfrm>
              <a:off x="5026475" y="804525"/>
              <a:ext cx="28225" cy="28275"/>
            </a:xfrm>
            <a:custGeom>
              <a:avLst/>
              <a:gdLst/>
              <a:ahLst/>
              <a:cxnLst/>
              <a:rect l="l" t="t" r="r" b="b"/>
              <a:pathLst>
                <a:path w="1129" h="1131" extrusionOk="0">
                  <a:moveTo>
                    <a:pt x="602" y="1"/>
                  </a:moveTo>
                  <a:cubicBezTo>
                    <a:pt x="251" y="1"/>
                    <a:pt x="25" y="176"/>
                    <a:pt x="25" y="552"/>
                  </a:cubicBezTo>
                  <a:cubicBezTo>
                    <a:pt x="0" y="903"/>
                    <a:pt x="201" y="1104"/>
                    <a:pt x="552" y="1129"/>
                  </a:cubicBezTo>
                  <a:cubicBezTo>
                    <a:pt x="571" y="1130"/>
                    <a:pt x="591" y="1131"/>
                    <a:pt x="609" y="1131"/>
                  </a:cubicBezTo>
                  <a:cubicBezTo>
                    <a:pt x="925" y="1131"/>
                    <a:pt x="1105" y="933"/>
                    <a:pt x="1128" y="602"/>
                  </a:cubicBezTo>
                  <a:cubicBezTo>
                    <a:pt x="1103" y="251"/>
                    <a:pt x="928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6"/>
            <p:cNvSpPr/>
            <p:nvPr/>
          </p:nvSpPr>
          <p:spPr>
            <a:xfrm>
              <a:off x="5493900" y="1219950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52" y="0"/>
                  </a:moveTo>
                  <a:cubicBezTo>
                    <a:pt x="226" y="0"/>
                    <a:pt x="0" y="176"/>
                    <a:pt x="0" y="502"/>
                  </a:cubicBezTo>
                  <a:cubicBezTo>
                    <a:pt x="0" y="878"/>
                    <a:pt x="201" y="1103"/>
                    <a:pt x="577" y="1103"/>
                  </a:cubicBezTo>
                  <a:cubicBezTo>
                    <a:pt x="928" y="1103"/>
                    <a:pt x="1103" y="903"/>
                    <a:pt x="1103" y="577"/>
                  </a:cubicBezTo>
                  <a:cubicBezTo>
                    <a:pt x="1103" y="226"/>
                    <a:pt x="92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6"/>
            <p:cNvSpPr/>
            <p:nvPr/>
          </p:nvSpPr>
          <p:spPr>
            <a:xfrm>
              <a:off x="5389250" y="1167325"/>
              <a:ext cx="28225" cy="28200"/>
            </a:xfrm>
            <a:custGeom>
              <a:avLst/>
              <a:gdLst/>
              <a:ahLst/>
              <a:cxnLst/>
              <a:rect l="l" t="t" r="r" b="b"/>
              <a:pathLst>
                <a:path w="1129" h="1128" extrusionOk="0">
                  <a:moveTo>
                    <a:pt x="552" y="0"/>
                  </a:moveTo>
                  <a:cubicBezTo>
                    <a:pt x="226" y="25"/>
                    <a:pt x="26" y="176"/>
                    <a:pt x="1" y="526"/>
                  </a:cubicBezTo>
                  <a:cubicBezTo>
                    <a:pt x="1" y="877"/>
                    <a:pt x="201" y="1103"/>
                    <a:pt x="577" y="1128"/>
                  </a:cubicBezTo>
                  <a:cubicBezTo>
                    <a:pt x="928" y="1128"/>
                    <a:pt x="1129" y="927"/>
                    <a:pt x="1129" y="577"/>
                  </a:cubicBezTo>
                  <a:cubicBezTo>
                    <a:pt x="1129" y="226"/>
                    <a:pt x="903" y="5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6"/>
            <p:cNvSpPr/>
            <p:nvPr/>
          </p:nvSpPr>
          <p:spPr>
            <a:xfrm>
              <a:off x="5545275" y="1323275"/>
              <a:ext cx="28225" cy="28325"/>
            </a:xfrm>
            <a:custGeom>
              <a:avLst/>
              <a:gdLst/>
              <a:ahLst/>
              <a:cxnLst/>
              <a:rect l="l" t="t" r="r" b="b"/>
              <a:pathLst>
                <a:path w="1129" h="1133" extrusionOk="0">
                  <a:moveTo>
                    <a:pt x="523" y="1"/>
                  </a:moveTo>
                  <a:cubicBezTo>
                    <a:pt x="226" y="1"/>
                    <a:pt x="24" y="198"/>
                    <a:pt x="0" y="529"/>
                  </a:cubicBezTo>
                  <a:cubicBezTo>
                    <a:pt x="0" y="880"/>
                    <a:pt x="201" y="1106"/>
                    <a:pt x="552" y="1131"/>
                  </a:cubicBezTo>
                  <a:cubicBezTo>
                    <a:pt x="571" y="1132"/>
                    <a:pt x="591" y="1133"/>
                    <a:pt x="609" y="1133"/>
                  </a:cubicBezTo>
                  <a:cubicBezTo>
                    <a:pt x="922" y="1133"/>
                    <a:pt x="1081" y="935"/>
                    <a:pt x="1128" y="604"/>
                  </a:cubicBezTo>
                  <a:cubicBezTo>
                    <a:pt x="1103" y="253"/>
                    <a:pt x="928" y="28"/>
                    <a:pt x="577" y="3"/>
                  </a:cubicBezTo>
                  <a:cubicBezTo>
                    <a:pt x="559" y="1"/>
                    <a:pt x="541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6"/>
            <p:cNvSpPr/>
            <p:nvPr/>
          </p:nvSpPr>
          <p:spPr>
            <a:xfrm>
              <a:off x="5804675" y="1531300"/>
              <a:ext cx="28225" cy="27650"/>
            </a:xfrm>
            <a:custGeom>
              <a:avLst/>
              <a:gdLst/>
              <a:ahLst/>
              <a:cxnLst/>
              <a:rect l="l" t="t" r="r" b="b"/>
              <a:pathLst>
                <a:path w="1129" h="1106" extrusionOk="0">
                  <a:moveTo>
                    <a:pt x="607" y="1"/>
                  </a:moveTo>
                  <a:cubicBezTo>
                    <a:pt x="589" y="1"/>
                    <a:pt x="571" y="1"/>
                    <a:pt x="552" y="3"/>
                  </a:cubicBezTo>
                  <a:cubicBezTo>
                    <a:pt x="201" y="3"/>
                    <a:pt x="0" y="203"/>
                    <a:pt x="25" y="554"/>
                  </a:cubicBezTo>
                  <a:cubicBezTo>
                    <a:pt x="51" y="930"/>
                    <a:pt x="276" y="1105"/>
                    <a:pt x="602" y="1105"/>
                  </a:cubicBezTo>
                  <a:cubicBezTo>
                    <a:pt x="953" y="1080"/>
                    <a:pt x="1103" y="880"/>
                    <a:pt x="1128" y="554"/>
                  </a:cubicBezTo>
                  <a:cubicBezTo>
                    <a:pt x="1104" y="221"/>
                    <a:pt x="945" y="1"/>
                    <a:pt x="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>
              <a:off x="5337875" y="1063925"/>
              <a:ext cx="27600" cy="27650"/>
            </a:xfrm>
            <a:custGeom>
              <a:avLst/>
              <a:gdLst/>
              <a:ahLst/>
              <a:cxnLst/>
              <a:rect l="l" t="t" r="r" b="b"/>
              <a:pathLst>
                <a:path w="1104" h="1106" extrusionOk="0">
                  <a:moveTo>
                    <a:pt x="552" y="1"/>
                  </a:moveTo>
                  <a:cubicBezTo>
                    <a:pt x="201" y="1"/>
                    <a:pt x="26" y="176"/>
                    <a:pt x="1" y="527"/>
                  </a:cubicBezTo>
                  <a:cubicBezTo>
                    <a:pt x="26" y="878"/>
                    <a:pt x="201" y="1104"/>
                    <a:pt x="552" y="1104"/>
                  </a:cubicBezTo>
                  <a:cubicBezTo>
                    <a:pt x="572" y="1105"/>
                    <a:pt x="591" y="1106"/>
                    <a:pt x="610" y="1106"/>
                  </a:cubicBezTo>
                  <a:cubicBezTo>
                    <a:pt x="925" y="1106"/>
                    <a:pt x="1103" y="908"/>
                    <a:pt x="1103" y="577"/>
                  </a:cubicBezTo>
                  <a:cubicBezTo>
                    <a:pt x="1103" y="226"/>
                    <a:pt x="90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5805300" y="1478725"/>
              <a:ext cx="28225" cy="27600"/>
            </a:xfrm>
            <a:custGeom>
              <a:avLst/>
              <a:gdLst/>
              <a:ahLst/>
              <a:cxnLst/>
              <a:rect l="l" t="t" r="r" b="b"/>
              <a:pathLst>
                <a:path w="1129" h="1104" extrusionOk="0">
                  <a:moveTo>
                    <a:pt x="552" y="0"/>
                  </a:moveTo>
                  <a:cubicBezTo>
                    <a:pt x="251" y="0"/>
                    <a:pt x="0" y="176"/>
                    <a:pt x="0" y="527"/>
                  </a:cubicBezTo>
                  <a:cubicBezTo>
                    <a:pt x="0" y="878"/>
                    <a:pt x="176" y="1078"/>
                    <a:pt x="477" y="1103"/>
                  </a:cubicBezTo>
                  <a:cubicBezTo>
                    <a:pt x="903" y="1103"/>
                    <a:pt x="1078" y="903"/>
                    <a:pt x="1103" y="602"/>
                  </a:cubicBezTo>
                  <a:cubicBezTo>
                    <a:pt x="1128" y="251"/>
                    <a:pt x="903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5389875" y="11159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26" y="26"/>
                    <a:pt x="26" y="201"/>
                    <a:pt x="1" y="552"/>
                  </a:cubicBezTo>
                  <a:cubicBezTo>
                    <a:pt x="26" y="903"/>
                    <a:pt x="226" y="1129"/>
                    <a:pt x="577" y="1129"/>
                  </a:cubicBezTo>
                  <a:cubicBezTo>
                    <a:pt x="928" y="1129"/>
                    <a:pt x="1129" y="928"/>
                    <a:pt x="1129" y="552"/>
                  </a:cubicBezTo>
                  <a:cubicBezTo>
                    <a:pt x="1104" y="201"/>
                    <a:pt x="878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5649275" y="13753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01" y="1"/>
                    <a:pt x="1" y="201"/>
                    <a:pt x="1" y="527"/>
                  </a:cubicBezTo>
                  <a:cubicBezTo>
                    <a:pt x="1" y="903"/>
                    <a:pt x="226" y="1104"/>
                    <a:pt x="602" y="1104"/>
                  </a:cubicBezTo>
                  <a:cubicBezTo>
                    <a:pt x="928" y="1104"/>
                    <a:pt x="1104" y="878"/>
                    <a:pt x="1104" y="527"/>
                  </a:cubicBezTo>
                  <a:cubicBezTo>
                    <a:pt x="1079" y="201"/>
                    <a:pt x="87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5026475" y="7525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26" y="1"/>
                    <a:pt x="25" y="201"/>
                    <a:pt x="0" y="552"/>
                  </a:cubicBezTo>
                  <a:cubicBezTo>
                    <a:pt x="25" y="878"/>
                    <a:pt x="201" y="1103"/>
                    <a:pt x="552" y="1128"/>
                  </a:cubicBezTo>
                  <a:cubicBezTo>
                    <a:pt x="928" y="1128"/>
                    <a:pt x="1128" y="928"/>
                    <a:pt x="1128" y="577"/>
                  </a:cubicBezTo>
                  <a:cubicBezTo>
                    <a:pt x="1128" y="226"/>
                    <a:pt x="90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4765825" y="1065150"/>
              <a:ext cx="29450" cy="31450"/>
            </a:xfrm>
            <a:custGeom>
              <a:avLst/>
              <a:gdLst/>
              <a:ahLst/>
              <a:cxnLst/>
              <a:rect l="l" t="t" r="r" b="b"/>
              <a:pathLst>
                <a:path w="1178" h="1258" extrusionOk="0">
                  <a:moveTo>
                    <a:pt x="623" y="0"/>
                  </a:moveTo>
                  <a:cubicBezTo>
                    <a:pt x="608" y="0"/>
                    <a:pt x="592" y="1"/>
                    <a:pt x="577" y="2"/>
                  </a:cubicBezTo>
                  <a:cubicBezTo>
                    <a:pt x="0" y="27"/>
                    <a:pt x="401" y="603"/>
                    <a:pt x="226" y="779"/>
                  </a:cubicBezTo>
                  <a:cubicBezTo>
                    <a:pt x="179" y="1105"/>
                    <a:pt x="262" y="1258"/>
                    <a:pt x="496" y="1258"/>
                  </a:cubicBezTo>
                  <a:cubicBezTo>
                    <a:pt x="513" y="1258"/>
                    <a:pt x="532" y="1257"/>
                    <a:pt x="552" y="1255"/>
                  </a:cubicBezTo>
                  <a:cubicBezTo>
                    <a:pt x="903" y="1230"/>
                    <a:pt x="1153" y="1055"/>
                    <a:pt x="1153" y="679"/>
                  </a:cubicBezTo>
                  <a:cubicBezTo>
                    <a:pt x="1177" y="293"/>
                    <a:pt x="993" y="0"/>
                    <a:pt x="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6"/>
            <p:cNvSpPr/>
            <p:nvPr/>
          </p:nvSpPr>
          <p:spPr>
            <a:xfrm>
              <a:off x="5752075" y="1583300"/>
              <a:ext cx="28825" cy="28275"/>
            </a:xfrm>
            <a:custGeom>
              <a:avLst/>
              <a:gdLst/>
              <a:ahLst/>
              <a:cxnLst/>
              <a:rect l="l" t="t" r="r" b="b"/>
              <a:pathLst>
                <a:path w="1153" h="1131" extrusionOk="0">
                  <a:moveTo>
                    <a:pt x="523" y="1"/>
                  </a:moveTo>
                  <a:cubicBezTo>
                    <a:pt x="202" y="1"/>
                    <a:pt x="0" y="220"/>
                    <a:pt x="24" y="529"/>
                  </a:cubicBezTo>
                  <a:cubicBezTo>
                    <a:pt x="24" y="880"/>
                    <a:pt x="225" y="1106"/>
                    <a:pt x="601" y="1131"/>
                  </a:cubicBezTo>
                  <a:cubicBezTo>
                    <a:pt x="952" y="1106"/>
                    <a:pt x="1152" y="905"/>
                    <a:pt x="1152" y="554"/>
                  </a:cubicBezTo>
                  <a:cubicBezTo>
                    <a:pt x="1152" y="203"/>
                    <a:pt x="926" y="3"/>
                    <a:pt x="576" y="3"/>
                  </a:cubicBezTo>
                  <a:cubicBezTo>
                    <a:pt x="558" y="2"/>
                    <a:pt x="540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5286500" y="1012500"/>
              <a:ext cx="28225" cy="27650"/>
            </a:xfrm>
            <a:custGeom>
              <a:avLst/>
              <a:gdLst/>
              <a:ahLst/>
              <a:cxnLst/>
              <a:rect l="l" t="t" r="r" b="b"/>
              <a:pathLst>
                <a:path w="1129" h="1106" extrusionOk="0">
                  <a:moveTo>
                    <a:pt x="498" y="1"/>
                  </a:moveTo>
                  <a:cubicBezTo>
                    <a:pt x="202" y="1"/>
                    <a:pt x="0" y="199"/>
                    <a:pt x="0" y="554"/>
                  </a:cubicBezTo>
                  <a:cubicBezTo>
                    <a:pt x="26" y="905"/>
                    <a:pt x="226" y="1080"/>
                    <a:pt x="552" y="1105"/>
                  </a:cubicBezTo>
                  <a:cubicBezTo>
                    <a:pt x="903" y="1080"/>
                    <a:pt x="1103" y="905"/>
                    <a:pt x="1103" y="579"/>
                  </a:cubicBezTo>
                  <a:cubicBezTo>
                    <a:pt x="1128" y="228"/>
                    <a:pt x="903" y="3"/>
                    <a:pt x="552" y="3"/>
                  </a:cubicBezTo>
                  <a:cubicBezTo>
                    <a:pt x="534" y="1"/>
                    <a:pt x="516" y="1"/>
                    <a:pt x="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6"/>
            <p:cNvSpPr/>
            <p:nvPr/>
          </p:nvSpPr>
          <p:spPr>
            <a:xfrm>
              <a:off x="5441300" y="1167900"/>
              <a:ext cx="28175" cy="27625"/>
            </a:xfrm>
            <a:custGeom>
              <a:avLst/>
              <a:gdLst/>
              <a:ahLst/>
              <a:cxnLst/>
              <a:rect l="l" t="t" r="r" b="b"/>
              <a:pathLst>
                <a:path w="1127" h="1105" extrusionOk="0">
                  <a:moveTo>
                    <a:pt x="523" y="0"/>
                  </a:moveTo>
                  <a:cubicBezTo>
                    <a:pt x="202" y="0"/>
                    <a:pt x="0" y="219"/>
                    <a:pt x="24" y="529"/>
                  </a:cubicBezTo>
                  <a:cubicBezTo>
                    <a:pt x="24" y="879"/>
                    <a:pt x="225" y="1080"/>
                    <a:pt x="575" y="1105"/>
                  </a:cubicBezTo>
                  <a:cubicBezTo>
                    <a:pt x="926" y="1105"/>
                    <a:pt x="1127" y="904"/>
                    <a:pt x="1127" y="579"/>
                  </a:cubicBezTo>
                  <a:cubicBezTo>
                    <a:pt x="1127" y="228"/>
                    <a:pt x="926" y="2"/>
                    <a:pt x="575" y="2"/>
                  </a:cubicBezTo>
                  <a:cubicBezTo>
                    <a:pt x="558" y="1"/>
                    <a:pt x="540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5856675" y="15827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01" y="26"/>
                    <a:pt x="1" y="176"/>
                    <a:pt x="1" y="527"/>
                  </a:cubicBezTo>
                  <a:cubicBezTo>
                    <a:pt x="1" y="878"/>
                    <a:pt x="226" y="1104"/>
                    <a:pt x="577" y="1104"/>
                  </a:cubicBezTo>
                  <a:cubicBezTo>
                    <a:pt x="928" y="1104"/>
                    <a:pt x="1103" y="903"/>
                    <a:pt x="1103" y="552"/>
                  </a:cubicBezTo>
                  <a:cubicBezTo>
                    <a:pt x="1103" y="201"/>
                    <a:pt x="903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5545275" y="12713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26" y="1"/>
                    <a:pt x="25" y="176"/>
                    <a:pt x="0" y="527"/>
                  </a:cubicBezTo>
                  <a:cubicBezTo>
                    <a:pt x="25" y="878"/>
                    <a:pt x="201" y="1103"/>
                    <a:pt x="552" y="1128"/>
                  </a:cubicBezTo>
                  <a:cubicBezTo>
                    <a:pt x="903" y="1128"/>
                    <a:pt x="1128" y="928"/>
                    <a:pt x="1128" y="577"/>
                  </a:cubicBezTo>
                  <a:cubicBezTo>
                    <a:pt x="1128" y="226"/>
                    <a:pt x="90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5441900" y="1115300"/>
              <a:ext cx="27575" cy="27600"/>
            </a:xfrm>
            <a:custGeom>
              <a:avLst/>
              <a:gdLst/>
              <a:ahLst/>
              <a:cxnLst/>
              <a:rect l="l" t="t" r="r" b="b"/>
              <a:pathLst>
                <a:path w="1103" h="1104" extrusionOk="0">
                  <a:moveTo>
                    <a:pt x="526" y="1"/>
                  </a:moveTo>
                  <a:cubicBezTo>
                    <a:pt x="201" y="26"/>
                    <a:pt x="0" y="226"/>
                    <a:pt x="0" y="552"/>
                  </a:cubicBezTo>
                  <a:cubicBezTo>
                    <a:pt x="25" y="928"/>
                    <a:pt x="226" y="1104"/>
                    <a:pt x="627" y="1104"/>
                  </a:cubicBezTo>
                  <a:cubicBezTo>
                    <a:pt x="927" y="1079"/>
                    <a:pt x="1103" y="878"/>
                    <a:pt x="1103" y="552"/>
                  </a:cubicBezTo>
                  <a:cubicBezTo>
                    <a:pt x="1078" y="226"/>
                    <a:pt x="877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5597900" y="12713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52" y="1"/>
                  </a:moveTo>
                  <a:cubicBezTo>
                    <a:pt x="251" y="1"/>
                    <a:pt x="26" y="176"/>
                    <a:pt x="1" y="527"/>
                  </a:cubicBezTo>
                  <a:cubicBezTo>
                    <a:pt x="1" y="878"/>
                    <a:pt x="201" y="1053"/>
                    <a:pt x="527" y="1103"/>
                  </a:cubicBezTo>
                  <a:cubicBezTo>
                    <a:pt x="878" y="1103"/>
                    <a:pt x="1078" y="928"/>
                    <a:pt x="1103" y="602"/>
                  </a:cubicBezTo>
                  <a:cubicBezTo>
                    <a:pt x="1103" y="251"/>
                    <a:pt x="90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5026475" y="701100"/>
              <a:ext cx="28225" cy="27025"/>
            </a:xfrm>
            <a:custGeom>
              <a:avLst/>
              <a:gdLst/>
              <a:ahLst/>
              <a:cxnLst/>
              <a:rect l="l" t="t" r="r" b="b"/>
              <a:pathLst>
                <a:path w="1129" h="1081" extrusionOk="0">
                  <a:moveTo>
                    <a:pt x="582" y="1"/>
                  </a:moveTo>
                  <a:cubicBezTo>
                    <a:pt x="564" y="1"/>
                    <a:pt x="546" y="1"/>
                    <a:pt x="527" y="2"/>
                  </a:cubicBezTo>
                  <a:cubicBezTo>
                    <a:pt x="201" y="2"/>
                    <a:pt x="0" y="203"/>
                    <a:pt x="25" y="529"/>
                  </a:cubicBezTo>
                  <a:cubicBezTo>
                    <a:pt x="25" y="905"/>
                    <a:pt x="276" y="1080"/>
                    <a:pt x="602" y="1080"/>
                  </a:cubicBezTo>
                  <a:cubicBezTo>
                    <a:pt x="928" y="1080"/>
                    <a:pt x="1103" y="855"/>
                    <a:pt x="1128" y="504"/>
                  </a:cubicBezTo>
                  <a:cubicBezTo>
                    <a:pt x="1057" y="218"/>
                    <a:pt x="918" y="1"/>
                    <a:pt x="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5545275" y="1219325"/>
              <a:ext cx="28225" cy="27600"/>
            </a:xfrm>
            <a:custGeom>
              <a:avLst/>
              <a:gdLst/>
              <a:ahLst/>
              <a:cxnLst/>
              <a:rect l="l" t="t" r="r" b="b"/>
              <a:pathLst>
                <a:path w="1129" h="1104" extrusionOk="0">
                  <a:moveTo>
                    <a:pt x="527" y="0"/>
                  </a:moveTo>
                  <a:cubicBezTo>
                    <a:pt x="201" y="25"/>
                    <a:pt x="0" y="226"/>
                    <a:pt x="25" y="552"/>
                  </a:cubicBezTo>
                  <a:cubicBezTo>
                    <a:pt x="25" y="903"/>
                    <a:pt x="251" y="1103"/>
                    <a:pt x="602" y="1103"/>
                  </a:cubicBezTo>
                  <a:cubicBezTo>
                    <a:pt x="928" y="1103"/>
                    <a:pt x="1103" y="878"/>
                    <a:pt x="1128" y="552"/>
                  </a:cubicBezTo>
                  <a:cubicBezTo>
                    <a:pt x="1078" y="201"/>
                    <a:pt x="903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5649275" y="1323275"/>
              <a:ext cx="27600" cy="27075"/>
            </a:xfrm>
            <a:custGeom>
              <a:avLst/>
              <a:gdLst/>
              <a:ahLst/>
              <a:cxnLst/>
              <a:rect l="l" t="t" r="r" b="b"/>
              <a:pathLst>
                <a:path w="1104" h="1083" extrusionOk="0">
                  <a:moveTo>
                    <a:pt x="494" y="1"/>
                  </a:moveTo>
                  <a:cubicBezTo>
                    <a:pt x="179" y="1"/>
                    <a:pt x="1" y="197"/>
                    <a:pt x="1" y="504"/>
                  </a:cubicBezTo>
                  <a:cubicBezTo>
                    <a:pt x="1" y="855"/>
                    <a:pt x="201" y="1080"/>
                    <a:pt x="552" y="1080"/>
                  </a:cubicBezTo>
                  <a:cubicBezTo>
                    <a:pt x="570" y="1082"/>
                    <a:pt x="587" y="1082"/>
                    <a:pt x="604" y="1082"/>
                  </a:cubicBezTo>
                  <a:cubicBezTo>
                    <a:pt x="921" y="1082"/>
                    <a:pt x="1080" y="863"/>
                    <a:pt x="1104" y="554"/>
                  </a:cubicBezTo>
                  <a:cubicBezTo>
                    <a:pt x="1079" y="203"/>
                    <a:pt x="903" y="3"/>
                    <a:pt x="552" y="3"/>
                  </a:cubicBezTo>
                  <a:cubicBezTo>
                    <a:pt x="532" y="1"/>
                    <a:pt x="513" y="1"/>
                    <a:pt x="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5234500" y="907925"/>
              <a:ext cx="27600" cy="27575"/>
            </a:xfrm>
            <a:custGeom>
              <a:avLst/>
              <a:gdLst/>
              <a:ahLst/>
              <a:cxnLst/>
              <a:rect l="l" t="t" r="r" b="b"/>
              <a:pathLst>
                <a:path w="1104" h="1103" extrusionOk="0">
                  <a:moveTo>
                    <a:pt x="552" y="0"/>
                  </a:moveTo>
                  <a:cubicBezTo>
                    <a:pt x="226" y="0"/>
                    <a:pt x="0" y="176"/>
                    <a:pt x="0" y="526"/>
                  </a:cubicBezTo>
                  <a:cubicBezTo>
                    <a:pt x="0" y="902"/>
                    <a:pt x="226" y="1053"/>
                    <a:pt x="527" y="1103"/>
                  </a:cubicBezTo>
                  <a:cubicBezTo>
                    <a:pt x="903" y="1103"/>
                    <a:pt x="1103" y="902"/>
                    <a:pt x="1103" y="577"/>
                  </a:cubicBezTo>
                  <a:cubicBezTo>
                    <a:pt x="1103" y="251"/>
                    <a:pt x="903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5493900" y="1167900"/>
              <a:ext cx="27600" cy="27625"/>
            </a:xfrm>
            <a:custGeom>
              <a:avLst/>
              <a:gdLst/>
              <a:ahLst/>
              <a:cxnLst/>
              <a:rect l="l" t="t" r="r" b="b"/>
              <a:pathLst>
                <a:path w="1104" h="1105" extrusionOk="0">
                  <a:moveTo>
                    <a:pt x="584" y="0"/>
                  </a:moveTo>
                  <a:cubicBezTo>
                    <a:pt x="565" y="0"/>
                    <a:pt x="546" y="1"/>
                    <a:pt x="527" y="2"/>
                  </a:cubicBezTo>
                  <a:cubicBezTo>
                    <a:pt x="201" y="2"/>
                    <a:pt x="0" y="228"/>
                    <a:pt x="0" y="554"/>
                  </a:cubicBezTo>
                  <a:cubicBezTo>
                    <a:pt x="25" y="879"/>
                    <a:pt x="226" y="1105"/>
                    <a:pt x="602" y="1105"/>
                  </a:cubicBezTo>
                  <a:cubicBezTo>
                    <a:pt x="928" y="1080"/>
                    <a:pt x="1103" y="879"/>
                    <a:pt x="1103" y="529"/>
                  </a:cubicBezTo>
                  <a:cubicBezTo>
                    <a:pt x="1079" y="197"/>
                    <a:pt x="899" y="0"/>
                    <a:pt x="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6"/>
            <p:cNvSpPr/>
            <p:nvPr/>
          </p:nvSpPr>
          <p:spPr>
            <a:xfrm>
              <a:off x="5390500" y="1064500"/>
              <a:ext cx="27600" cy="27075"/>
            </a:xfrm>
            <a:custGeom>
              <a:avLst/>
              <a:gdLst/>
              <a:ahLst/>
              <a:cxnLst/>
              <a:rect l="l" t="t" r="r" b="b"/>
              <a:pathLst>
                <a:path w="1104" h="1083" extrusionOk="0">
                  <a:moveTo>
                    <a:pt x="492" y="0"/>
                  </a:moveTo>
                  <a:cubicBezTo>
                    <a:pt x="202" y="0"/>
                    <a:pt x="24" y="175"/>
                    <a:pt x="1" y="504"/>
                  </a:cubicBezTo>
                  <a:cubicBezTo>
                    <a:pt x="1" y="855"/>
                    <a:pt x="201" y="1055"/>
                    <a:pt x="527" y="1081"/>
                  </a:cubicBezTo>
                  <a:cubicBezTo>
                    <a:pt x="547" y="1082"/>
                    <a:pt x="566" y="1083"/>
                    <a:pt x="585" y="1083"/>
                  </a:cubicBezTo>
                  <a:cubicBezTo>
                    <a:pt x="900" y="1083"/>
                    <a:pt x="1080" y="887"/>
                    <a:pt x="1104" y="579"/>
                  </a:cubicBezTo>
                  <a:cubicBezTo>
                    <a:pt x="1104" y="228"/>
                    <a:pt x="928" y="3"/>
                    <a:pt x="552" y="3"/>
                  </a:cubicBezTo>
                  <a:cubicBezTo>
                    <a:pt x="532" y="1"/>
                    <a:pt x="512" y="0"/>
                    <a:pt x="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5129850" y="804475"/>
              <a:ext cx="28225" cy="27650"/>
            </a:xfrm>
            <a:custGeom>
              <a:avLst/>
              <a:gdLst/>
              <a:ahLst/>
              <a:cxnLst/>
              <a:rect l="l" t="t" r="r" b="b"/>
              <a:pathLst>
                <a:path w="1129" h="1106" extrusionOk="0">
                  <a:moveTo>
                    <a:pt x="610" y="1"/>
                  </a:moveTo>
                  <a:cubicBezTo>
                    <a:pt x="591" y="1"/>
                    <a:pt x="572" y="1"/>
                    <a:pt x="552" y="3"/>
                  </a:cubicBezTo>
                  <a:cubicBezTo>
                    <a:pt x="201" y="3"/>
                    <a:pt x="1" y="228"/>
                    <a:pt x="26" y="554"/>
                  </a:cubicBezTo>
                  <a:cubicBezTo>
                    <a:pt x="51" y="880"/>
                    <a:pt x="276" y="1106"/>
                    <a:pt x="627" y="1106"/>
                  </a:cubicBezTo>
                  <a:cubicBezTo>
                    <a:pt x="978" y="1080"/>
                    <a:pt x="1129" y="855"/>
                    <a:pt x="1129" y="504"/>
                  </a:cubicBezTo>
                  <a:cubicBezTo>
                    <a:pt x="1081" y="197"/>
                    <a:pt x="922" y="1"/>
                    <a:pt x="6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5079100" y="753100"/>
              <a:ext cx="27600" cy="27025"/>
            </a:xfrm>
            <a:custGeom>
              <a:avLst/>
              <a:gdLst/>
              <a:ahLst/>
              <a:cxnLst/>
              <a:rect l="l" t="t" r="r" b="b"/>
              <a:pathLst>
                <a:path w="1104" h="1081" extrusionOk="0">
                  <a:moveTo>
                    <a:pt x="579" y="1"/>
                  </a:moveTo>
                  <a:cubicBezTo>
                    <a:pt x="562" y="1"/>
                    <a:pt x="545" y="1"/>
                    <a:pt x="527" y="3"/>
                  </a:cubicBezTo>
                  <a:cubicBezTo>
                    <a:pt x="226" y="3"/>
                    <a:pt x="1" y="178"/>
                    <a:pt x="1" y="529"/>
                  </a:cubicBezTo>
                  <a:cubicBezTo>
                    <a:pt x="26" y="905"/>
                    <a:pt x="251" y="1055"/>
                    <a:pt x="577" y="1080"/>
                  </a:cubicBezTo>
                  <a:cubicBezTo>
                    <a:pt x="928" y="1055"/>
                    <a:pt x="1103" y="880"/>
                    <a:pt x="1103" y="554"/>
                  </a:cubicBezTo>
                  <a:cubicBezTo>
                    <a:pt x="1103" y="221"/>
                    <a:pt x="900" y="1"/>
                    <a:pt x="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5079100" y="804500"/>
              <a:ext cx="28200" cy="28250"/>
            </a:xfrm>
            <a:custGeom>
              <a:avLst/>
              <a:gdLst/>
              <a:ahLst/>
              <a:cxnLst/>
              <a:rect l="l" t="t" r="r" b="b"/>
              <a:pathLst>
                <a:path w="1128" h="1130" extrusionOk="0">
                  <a:moveTo>
                    <a:pt x="562" y="0"/>
                  </a:moveTo>
                  <a:cubicBezTo>
                    <a:pt x="551" y="0"/>
                    <a:pt x="539" y="1"/>
                    <a:pt x="527" y="2"/>
                  </a:cubicBezTo>
                  <a:cubicBezTo>
                    <a:pt x="201" y="52"/>
                    <a:pt x="1" y="227"/>
                    <a:pt x="1" y="553"/>
                  </a:cubicBezTo>
                  <a:cubicBezTo>
                    <a:pt x="1" y="904"/>
                    <a:pt x="226" y="1105"/>
                    <a:pt x="527" y="1130"/>
                  </a:cubicBezTo>
                  <a:cubicBezTo>
                    <a:pt x="853" y="1130"/>
                    <a:pt x="1103" y="904"/>
                    <a:pt x="1103" y="603"/>
                  </a:cubicBezTo>
                  <a:cubicBezTo>
                    <a:pt x="1128" y="313"/>
                    <a:pt x="873" y="0"/>
                    <a:pt x="5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5597275" y="13233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77" y="1"/>
                  </a:moveTo>
                  <a:cubicBezTo>
                    <a:pt x="226" y="1"/>
                    <a:pt x="1" y="201"/>
                    <a:pt x="26" y="552"/>
                  </a:cubicBezTo>
                  <a:cubicBezTo>
                    <a:pt x="26" y="903"/>
                    <a:pt x="251" y="1104"/>
                    <a:pt x="577" y="1129"/>
                  </a:cubicBezTo>
                  <a:cubicBezTo>
                    <a:pt x="928" y="1104"/>
                    <a:pt x="1128" y="928"/>
                    <a:pt x="1128" y="602"/>
                  </a:cubicBezTo>
                  <a:cubicBezTo>
                    <a:pt x="1128" y="251"/>
                    <a:pt x="903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5753300" y="1426725"/>
              <a:ext cx="27600" cy="27575"/>
            </a:xfrm>
            <a:custGeom>
              <a:avLst/>
              <a:gdLst/>
              <a:ahLst/>
              <a:cxnLst/>
              <a:rect l="l" t="t" r="r" b="b"/>
              <a:pathLst>
                <a:path w="1104" h="1103" extrusionOk="0">
                  <a:moveTo>
                    <a:pt x="527" y="0"/>
                  </a:moveTo>
                  <a:cubicBezTo>
                    <a:pt x="201" y="0"/>
                    <a:pt x="0" y="201"/>
                    <a:pt x="0" y="526"/>
                  </a:cubicBezTo>
                  <a:cubicBezTo>
                    <a:pt x="0" y="902"/>
                    <a:pt x="226" y="1053"/>
                    <a:pt x="552" y="1103"/>
                  </a:cubicBezTo>
                  <a:cubicBezTo>
                    <a:pt x="903" y="1078"/>
                    <a:pt x="1103" y="877"/>
                    <a:pt x="1103" y="551"/>
                  </a:cubicBezTo>
                  <a:cubicBezTo>
                    <a:pt x="1078" y="226"/>
                    <a:pt x="877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5234500" y="959875"/>
              <a:ext cx="28800" cy="28275"/>
            </a:xfrm>
            <a:custGeom>
              <a:avLst/>
              <a:gdLst/>
              <a:ahLst/>
              <a:cxnLst/>
              <a:rect l="l" t="t" r="r" b="b"/>
              <a:pathLst>
                <a:path w="1152" h="1131" extrusionOk="0">
                  <a:moveTo>
                    <a:pt x="562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01" y="27"/>
                    <a:pt x="0" y="203"/>
                    <a:pt x="0" y="554"/>
                  </a:cubicBezTo>
                  <a:cubicBezTo>
                    <a:pt x="0" y="905"/>
                    <a:pt x="201" y="1080"/>
                    <a:pt x="527" y="1130"/>
                  </a:cubicBezTo>
                  <a:cubicBezTo>
                    <a:pt x="877" y="1130"/>
                    <a:pt x="1078" y="930"/>
                    <a:pt x="1103" y="604"/>
                  </a:cubicBezTo>
                  <a:cubicBezTo>
                    <a:pt x="1151" y="314"/>
                    <a:pt x="874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5857925" y="1478725"/>
              <a:ext cx="26975" cy="27600"/>
            </a:xfrm>
            <a:custGeom>
              <a:avLst/>
              <a:gdLst/>
              <a:ahLst/>
              <a:cxnLst/>
              <a:rect l="l" t="t" r="r" b="b"/>
              <a:pathLst>
                <a:path w="1079" h="1104" extrusionOk="0">
                  <a:moveTo>
                    <a:pt x="502" y="0"/>
                  </a:moveTo>
                  <a:cubicBezTo>
                    <a:pt x="201" y="25"/>
                    <a:pt x="1" y="226"/>
                    <a:pt x="1" y="577"/>
                  </a:cubicBezTo>
                  <a:cubicBezTo>
                    <a:pt x="26" y="903"/>
                    <a:pt x="226" y="1103"/>
                    <a:pt x="577" y="1103"/>
                  </a:cubicBezTo>
                  <a:cubicBezTo>
                    <a:pt x="928" y="1078"/>
                    <a:pt x="1078" y="878"/>
                    <a:pt x="1078" y="527"/>
                  </a:cubicBezTo>
                  <a:cubicBezTo>
                    <a:pt x="1053" y="201"/>
                    <a:pt x="82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5339125" y="960550"/>
              <a:ext cx="26975" cy="27025"/>
            </a:xfrm>
            <a:custGeom>
              <a:avLst/>
              <a:gdLst/>
              <a:ahLst/>
              <a:cxnLst/>
              <a:rect l="l" t="t" r="r" b="b"/>
              <a:pathLst>
                <a:path w="1079" h="1081" extrusionOk="0">
                  <a:moveTo>
                    <a:pt x="527" y="0"/>
                  </a:moveTo>
                  <a:cubicBezTo>
                    <a:pt x="201" y="0"/>
                    <a:pt x="1" y="201"/>
                    <a:pt x="1" y="552"/>
                  </a:cubicBezTo>
                  <a:cubicBezTo>
                    <a:pt x="48" y="883"/>
                    <a:pt x="207" y="1080"/>
                    <a:pt x="541" y="1080"/>
                  </a:cubicBezTo>
                  <a:cubicBezTo>
                    <a:pt x="561" y="1080"/>
                    <a:pt x="581" y="1080"/>
                    <a:pt x="602" y="1078"/>
                  </a:cubicBezTo>
                  <a:cubicBezTo>
                    <a:pt x="903" y="1053"/>
                    <a:pt x="1078" y="878"/>
                    <a:pt x="1078" y="552"/>
                  </a:cubicBezTo>
                  <a:cubicBezTo>
                    <a:pt x="1078" y="201"/>
                    <a:pt x="853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5752675" y="14787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0"/>
                  </a:moveTo>
                  <a:cubicBezTo>
                    <a:pt x="226" y="0"/>
                    <a:pt x="0" y="226"/>
                    <a:pt x="0" y="577"/>
                  </a:cubicBezTo>
                  <a:cubicBezTo>
                    <a:pt x="25" y="928"/>
                    <a:pt x="251" y="1103"/>
                    <a:pt x="577" y="1128"/>
                  </a:cubicBezTo>
                  <a:cubicBezTo>
                    <a:pt x="928" y="1103"/>
                    <a:pt x="1128" y="878"/>
                    <a:pt x="1128" y="577"/>
                  </a:cubicBezTo>
                  <a:cubicBezTo>
                    <a:pt x="1128" y="226"/>
                    <a:pt x="902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5597900" y="1219325"/>
              <a:ext cx="27600" cy="27000"/>
            </a:xfrm>
            <a:custGeom>
              <a:avLst/>
              <a:gdLst/>
              <a:ahLst/>
              <a:cxnLst/>
              <a:rect l="l" t="t" r="r" b="b"/>
              <a:pathLst>
                <a:path w="1104" h="1080" extrusionOk="0">
                  <a:moveTo>
                    <a:pt x="527" y="0"/>
                  </a:moveTo>
                  <a:cubicBezTo>
                    <a:pt x="226" y="25"/>
                    <a:pt x="1" y="176"/>
                    <a:pt x="1" y="527"/>
                  </a:cubicBezTo>
                  <a:cubicBezTo>
                    <a:pt x="24" y="860"/>
                    <a:pt x="206" y="1080"/>
                    <a:pt x="525" y="1080"/>
                  </a:cubicBezTo>
                  <a:cubicBezTo>
                    <a:pt x="542" y="1080"/>
                    <a:pt x="559" y="1079"/>
                    <a:pt x="577" y="1078"/>
                  </a:cubicBezTo>
                  <a:cubicBezTo>
                    <a:pt x="903" y="1078"/>
                    <a:pt x="1103" y="878"/>
                    <a:pt x="1103" y="527"/>
                  </a:cubicBezTo>
                  <a:cubicBezTo>
                    <a:pt x="1078" y="226"/>
                    <a:pt x="87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5494525" y="1115300"/>
              <a:ext cx="26975" cy="27600"/>
            </a:xfrm>
            <a:custGeom>
              <a:avLst/>
              <a:gdLst/>
              <a:ahLst/>
              <a:cxnLst/>
              <a:rect l="l" t="t" r="r" b="b"/>
              <a:pathLst>
                <a:path w="1079" h="1104" extrusionOk="0">
                  <a:moveTo>
                    <a:pt x="552" y="1"/>
                  </a:moveTo>
                  <a:cubicBezTo>
                    <a:pt x="226" y="1"/>
                    <a:pt x="0" y="201"/>
                    <a:pt x="0" y="527"/>
                  </a:cubicBezTo>
                  <a:cubicBezTo>
                    <a:pt x="0" y="878"/>
                    <a:pt x="201" y="1104"/>
                    <a:pt x="552" y="1104"/>
                  </a:cubicBezTo>
                  <a:cubicBezTo>
                    <a:pt x="903" y="1104"/>
                    <a:pt x="1053" y="878"/>
                    <a:pt x="1078" y="552"/>
                  </a:cubicBezTo>
                  <a:cubicBezTo>
                    <a:pt x="1053" y="226"/>
                    <a:pt x="852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5442525" y="1063925"/>
              <a:ext cx="27575" cy="27600"/>
            </a:xfrm>
            <a:custGeom>
              <a:avLst/>
              <a:gdLst/>
              <a:ahLst/>
              <a:cxnLst/>
              <a:rect l="l" t="t" r="r" b="b"/>
              <a:pathLst>
                <a:path w="1103" h="1104" extrusionOk="0">
                  <a:moveTo>
                    <a:pt x="526" y="1"/>
                  </a:moveTo>
                  <a:cubicBezTo>
                    <a:pt x="201" y="51"/>
                    <a:pt x="0" y="226"/>
                    <a:pt x="0" y="552"/>
                  </a:cubicBezTo>
                  <a:cubicBezTo>
                    <a:pt x="25" y="903"/>
                    <a:pt x="251" y="1104"/>
                    <a:pt x="551" y="1104"/>
                  </a:cubicBezTo>
                  <a:cubicBezTo>
                    <a:pt x="877" y="1104"/>
                    <a:pt x="1103" y="903"/>
                    <a:pt x="1103" y="577"/>
                  </a:cubicBezTo>
                  <a:cubicBezTo>
                    <a:pt x="1103" y="226"/>
                    <a:pt x="877" y="26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5079100" y="701100"/>
              <a:ext cx="27600" cy="27025"/>
            </a:xfrm>
            <a:custGeom>
              <a:avLst/>
              <a:gdLst/>
              <a:ahLst/>
              <a:cxnLst/>
              <a:rect l="l" t="t" r="r" b="b"/>
              <a:pathLst>
                <a:path w="1104" h="1081" extrusionOk="0">
                  <a:moveTo>
                    <a:pt x="517" y="0"/>
                  </a:moveTo>
                  <a:cubicBezTo>
                    <a:pt x="224" y="0"/>
                    <a:pt x="26" y="173"/>
                    <a:pt x="26" y="479"/>
                  </a:cubicBezTo>
                  <a:cubicBezTo>
                    <a:pt x="1" y="829"/>
                    <a:pt x="201" y="1055"/>
                    <a:pt x="552" y="1080"/>
                  </a:cubicBezTo>
                  <a:cubicBezTo>
                    <a:pt x="878" y="1080"/>
                    <a:pt x="1053" y="880"/>
                    <a:pt x="1103" y="529"/>
                  </a:cubicBezTo>
                  <a:cubicBezTo>
                    <a:pt x="1053" y="253"/>
                    <a:pt x="928" y="2"/>
                    <a:pt x="577" y="2"/>
                  </a:cubicBezTo>
                  <a:cubicBezTo>
                    <a:pt x="557" y="1"/>
                    <a:pt x="536" y="0"/>
                    <a:pt x="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5182500" y="856525"/>
              <a:ext cx="28200" cy="27600"/>
            </a:xfrm>
            <a:custGeom>
              <a:avLst/>
              <a:gdLst/>
              <a:ahLst/>
              <a:cxnLst/>
              <a:rect l="l" t="t" r="r" b="b"/>
              <a:pathLst>
                <a:path w="1128" h="1104" extrusionOk="0">
                  <a:moveTo>
                    <a:pt x="576" y="1"/>
                  </a:moveTo>
                  <a:cubicBezTo>
                    <a:pt x="226" y="26"/>
                    <a:pt x="25" y="201"/>
                    <a:pt x="25" y="527"/>
                  </a:cubicBezTo>
                  <a:cubicBezTo>
                    <a:pt x="0" y="878"/>
                    <a:pt x="226" y="1104"/>
                    <a:pt x="576" y="1104"/>
                  </a:cubicBezTo>
                  <a:cubicBezTo>
                    <a:pt x="902" y="1104"/>
                    <a:pt x="1103" y="903"/>
                    <a:pt x="1103" y="577"/>
                  </a:cubicBezTo>
                  <a:cubicBezTo>
                    <a:pt x="1128" y="227"/>
                    <a:pt x="927" y="26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5131725" y="7525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27" y="51"/>
                    <a:pt x="1" y="201"/>
                    <a:pt x="1" y="552"/>
                  </a:cubicBezTo>
                  <a:cubicBezTo>
                    <a:pt x="26" y="903"/>
                    <a:pt x="227" y="1103"/>
                    <a:pt x="577" y="1103"/>
                  </a:cubicBezTo>
                  <a:cubicBezTo>
                    <a:pt x="903" y="1103"/>
                    <a:pt x="1104" y="878"/>
                    <a:pt x="1079" y="552"/>
                  </a:cubicBezTo>
                  <a:cubicBezTo>
                    <a:pt x="1079" y="226"/>
                    <a:pt x="853" y="5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5909300" y="15307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1"/>
                  </a:moveTo>
                  <a:cubicBezTo>
                    <a:pt x="201" y="26"/>
                    <a:pt x="1" y="176"/>
                    <a:pt x="1" y="527"/>
                  </a:cubicBezTo>
                  <a:cubicBezTo>
                    <a:pt x="1" y="878"/>
                    <a:pt x="226" y="1078"/>
                    <a:pt x="552" y="1078"/>
                  </a:cubicBezTo>
                  <a:cubicBezTo>
                    <a:pt x="903" y="1078"/>
                    <a:pt x="1079" y="878"/>
                    <a:pt x="1079" y="527"/>
                  </a:cubicBezTo>
                  <a:cubicBezTo>
                    <a:pt x="1079" y="201"/>
                    <a:pt x="878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5856675" y="15307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01" y="1"/>
                    <a:pt x="1" y="201"/>
                    <a:pt x="1" y="527"/>
                  </a:cubicBezTo>
                  <a:cubicBezTo>
                    <a:pt x="1" y="878"/>
                    <a:pt x="226" y="1103"/>
                    <a:pt x="577" y="1103"/>
                  </a:cubicBezTo>
                  <a:cubicBezTo>
                    <a:pt x="903" y="1103"/>
                    <a:pt x="1078" y="878"/>
                    <a:pt x="1103" y="527"/>
                  </a:cubicBezTo>
                  <a:cubicBezTo>
                    <a:pt x="1078" y="201"/>
                    <a:pt x="87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5286500" y="907925"/>
              <a:ext cx="27600" cy="27575"/>
            </a:xfrm>
            <a:custGeom>
              <a:avLst/>
              <a:gdLst/>
              <a:ahLst/>
              <a:cxnLst/>
              <a:rect l="l" t="t" r="r" b="b"/>
              <a:pathLst>
                <a:path w="1104" h="1103" extrusionOk="0">
                  <a:moveTo>
                    <a:pt x="577" y="0"/>
                  </a:moveTo>
                  <a:cubicBezTo>
                    <a:pt x="276" y="0"/>
                    <a:pt x="26" y="176"/>
                    <a:pt x="26" y="501"/>
                  </a:cubicBezTo>
                  <a:cubicBezTo>
                    <a:pt x="0" y="852"/>
                    <a:pt x="201" y="1053"/>
                    <a:pt x="552" y="1103"/>
                  </a:cubicBezTo>
                  <a:cubicBezTo>
                    <a:pt x="903" y="1078"/>
                    <a:pt x="1103" y="902"/>
                    <a:pt x="1103" y="577"/>
                  </a:cubicBezTo>
                  <a:cubicBezTo>
                    <a:pt x="1103" y="251"/>
                    <a:pt x="903" y="25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5390500" y="1011925"/>
              <a:ext cx="26975" cy="27025"/>
            </a:xfrm>
            <a:custGeom>
              <a:avLst/>
              <a:gdLst/>
              <a:ahLst/>
              <a:cxnLst/>
              <a:rect l="l" t="t" r="r" b="b"/>
              <a:pathLst>
                <a:path w="1079" h="1081" extrusionOk="0">
                  <a:moveTo>
                    <a:pt x="527" y="1"/>
                  </a:moveTo>
                  <a:cubicBezTo>
                    <a:pt x="201" y="26"/>
                    <a:pt x="1" y="201"/>
                    <a:pt x="1" y="552"/>
                  </a:cubicBezTo>
                  <a:cubicBezTo>
                    <a:pt x="25" y="883"/>
                    <a:pt x="227" y="1080"/>
                    <a:pt x="545" y="1080"/>
                  </a:cubicBezTo>
                  <a:cubicBezTo>
                    <a:pt x="563" y="1080"/>
                    <a:pt x="583" y="1080"/>
                    <a:pt x="602" y="1078"/>
                  </a:cubicBezTo>
                  <a:cubicBezTo>
                    <a:pt x="903" y="1078"/>
                    <a:pt x="1079" y="878"/>
                    <a:pt x="1079" y="577"/>
                  </a:cubicBezTo>
                  <a:cubicBezTo>
                    <a:pt x="1079" y="201"/>
                    <a:pt x="878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5805300" y="1426725"/>
              <a:ext cx="27600" cy="27575"/>
            </a:xfrm>
            <a:custGeom>
              <a:avLst/>
              <a:gdLst/>
              <a:ahLst/>
              <a:cxnLst/>
              <a:rect l="l" t="t" r="r" b="b"/>
              <a:pathLst>
                <a:path w="1104" h="1103" extrusionOk="0">
                  <a:moveTo>
                    <a:pt x="552" y="0"/>
                  </a:moveTo>
                  <a:cubicBezTo>
                    <a:pt x="226" y="0"/>
                    <a:pt x="0" y="201"/>
                    <a:pt x="0" y="526"/>
                  </a:cubicBezTo>
                  <a:cubicBezTo>
                    <a:pt x="26" y="877"/>
                    <a:pt x="226" y="1078"/>
                    <a:pt x="577" y="1103"/>
                  </a:cubicBezTo>
                  <a:cubicBezTo>
                    <a:pt x="928" y="1053"/>
                    <a:pt x="1103" y="852"/>
                    <a:pt x="1103" y="526"/>
                  </a:cubicBezTo>
                  <a:cubicBezTo>
                    <a:pt x="1078" y="226"/>
                    <a:pt x="878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5701300" y="1375325"/>
              <a:ext cx="28200" cy="27600"/>
            </a:xfrm>
            <a:custGeom>
              <a:avLst/>
              <a:gdLst/>
              <a:ahLst/>
              <a:cxnLst/>
              <a:rect l="l" t="t" r="r" b="b"/>
              <a:pathLst>
                <a:path w="1128" h="1104" extrusionOk="0">
                  <a:moveTo>
                    <a:pt x="551" y="1"/>
                  </a:moveTo>
                  <a:cubicBezTo>
                    <a:pt x="201" y="1"/>
                    <a:pt x="0" y="201"/>
                    <a:pt x="0" y="527"/>
                  </a:cubicBezTo>
                  <a:cubicBezTo>
                    <a:pt x="0" y="878"/>
                    <a:pt x="226" y="1104"/>
                    <a:pt x="576" y="1104"/>
                  </a:cubicBezTo>
                  <a:cubicBezTo>
                    <a:pt x="902" y="1104"/>
                    <a:pt x="1078" y="878"/>
                    <a:pt x="1128" y="552"/>
                  </a:cubicBezTo>
                  <a:cubicBezTo>
                    <a:pt x="1078" y="227"/>
                    <a:pt x="902" y="1"/>
                    <a:pt x="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5546525" y="1167950"/>
              <a:ext cx="26975" cy="27000"/>
            </a:xfrm>
            <a:custGeom>
              <a:avLst/>
              <a:gdLst/>
              <a:ahLst/>
              <a:cxnLst/>
              <a:rect l="l" t="t" r="r" b="b"/>
              <a:pathLst>
                <a:path w="1079" h="1080" extrusionOk="0">
                  <a:moveTo>
                    <a:pt x="527" y="0"/>
                  </a:moveTo>
                  <a:cubicBezTo>
                    <a:pt x="201" y="0"/>
                    <a:pt x="1" y="176"/>
                    <a:pt x="1" y="476"/>
                  </a:cubicBezTo>
                  <a:cubicBezTo>
                    <a:pt x="1" y="827"/>
                    <a:pt x="176" y="1078"/>
                    <a:pt x="527" y="1078"/>
                  </a:cubicBezTo>
                  <a:cubicBezTo>
                    <a:pt x="546" y="1079"/>
                    <a:pt x="566" y="1080"/>
                    <a:pt x="584" y="1080"/>
                  </a:cubicBezTo>
                  <a:cubicBezTo>
                    <a:pt x="897" y="1080"/>
                    <a:pt x="1055" y="881"/>
                    <a:pt x="1078" y="527"/>
                  </a:cubicBezTo>
                  <a:cubicBezTo>
                    <a:pt x="1053" y="226"/>
                    <a:pt x="878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5027725" y="649150"/>
              <a:ext cx="26975" cy="27000"/>
            </a:xfrm>
            <a:custGeom>
              <a:avLst/>
              <a:gdLst/>
              <a:ahLst/>
              <a:cxnLst/>
              <a:rect l="l" t="t" r="r" b="b"/>
              <a:pathLst>
                <a:path w="1079" h="1080" extrusionOk="0">
                  <a:moveTo>
                    <a:pt x="527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52"/>
                    <a:pt x="201" y="1078"/>
                    <a:pt x="552" y="1078"/>
                  </a:cubicBezTo>
                  <a:cubicBezTo>
                    <a:pt x="572" y="1079"/>
                    <a:pt x="591" y="1080"/>
                    <a:pt x="609" y="1080"/>
                  </a:cubicBezTo>
                  <a:cubicBezTo>
                    <a:pt x="922" y="1080"/>
                    <a:pt x="1078" y="883"/>
                    <a:pt x="1078" y="552"/>
                  </a:cubicBezTo>
                  <a:cubicBezTo>
                    <a:pt x="1053" y="201"/>
                    <a:pt x="878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5337875" y="10119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01" y="1"/>
                    <a:pt x="1" y="201"/>
                    <a:pt x="1" y="527"/>
                  </a:cubicBezTo>
                  <a:cubicBezTo>
                    <a:pt x="26" y="878"/>
                    <a:pt x="251" y="1103"/>
                    <a:pt x="577" y="1103"/>
                  </a:cubicBezTo>
                  <a:cubicBezTo>
                    <a:pt x="903" y="1103"/>
                    <a:pt x="1103" y="903"/>
                    <a:pt x="1103" y="502"/>
                  </a:cubicBezTo>
                  <a:cubicBezTo>
                    <a:pt x="1078" y="201"/>
                    <a:pt x="90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5494525" y="1063300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27" y="1"/>
                  </a:moveTo>
                  <a:cubicBezTo>
                    <a:pt x="226" y="26"/>
                    <a:pt x="0" y="176"/>
                    <a:pt x="0" y="502"/>
                  </a:cubicBezTo>
                  <a:cubicBezTo>
                    <a:pt x="0" y="878"/>
                    <a:pt x="201" y="1053"/>
                    <a:pt x="552" y="1078"/>
                  </a:cubicBezTo>
                  <a:cubicBezTo>
                    <a:pt x="903" y="1078"/>
                    <a:pt x="1078" y="853"/>
                    <a:pt x="1078" y="527"/>
                  </a:cubicBezTo>
                  <a:cubicBezTo>
                    <a:pt x="1053" y="201"/>
                    <a:pt x="827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5650525" y="1271325"/>
              <a:ext cx="26975" cy="27600"/>
            </a:xfrm>
            <a:custGeom>
              <a:avLst/>
              <a:gdLst/>
              <a:ahLst/>
              <a:cxnLst/>
              <a:rect l="l" t="t" r="r" b="b"/>
              <a:pathLst>
                <a:path w="1079" h="1104" extrusionOk="0">
                  <a:moveTo>
                    <a:pt x="552" y="1"/>
                  </a:moveTo>
                  <a:cubicBezTo>
                    <a:pt x="227" y="1"/>
                    <a:pt x="26" y="176"/>
                    <a:pt x="1" y="502"/>
                  </a:cubicBezTo>
                  <a:cubicBezTo>
                    <a:pt x="1" y="878"/>
                    <a:pt x="201" y="1078"/>
                    <a:pt x="552" y="1103"/>
                  </a:cubicBezTo>
                  <a:cubicBezTo>
                    <a:pt x="878" y="1103"/>
                    <a:pt x="1079" y="878"/>
                    <a:pt x="1079" y="552"/>
                  </a:cubicBezTo>
                  <a:cubicBezTo>
                    <a:pt x="1079" y="226"/>
                    <a:pt x="85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5443150" y="1011925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501" y="1"/>
                  </a:moveTo>
                  <a:cubicBezTo>
                    <a:pt x="226" y="26"/>
                    <a:pt x="0" y="176"/>
                    <a:pt x="0" y="527"/>
                  </a:cubicBezTo>
                  <a:cubicBezTo>
                    <a:pt x="0" y="878"/>
                    <a:pt x="226" y="1053"/>
                    <a:pt x="526" y="1078"/>
                  </a:cubicBezTo>
                  <a:cubicBezTo>
                    <a:pt x="543" y="1080"/>
                    <a:pt x="559" y="1080"/>
                    <a:pt x="575" y="1080"/>
                  </a:cubicBezTo>
                  <a:cubicBezTo>
                    <a:pt x="875" y="1080"/>
                    <a:pt x="1078" y="861"/>
                    <a:pt x="1078" y="552"/>
                  </a:cubicBezTo>
                  <a:cubicBezTo>
                    <a:pt x="1078" y="226"/>
                    <a:pt x="877" y="5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5701925" y="1270700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526" y="0"/>
                  </a:moveTo>
                  <a:cubicBezTo>
                    <a:pt x="226" y="0"/>
                    <a:pt x="0" y="201"/>
                    <a:pt x="0" y="502"/>
                  </a:cubicBezTo>
                  <a:cubicBezTo>
                    <a:pt x="0" y="828"/>
                    <a:pt x="176" y="1078"/>
                    <a:pt x="526" y="1078"/>
                  </a:cubicBezTo>
                  <a:cubicBezTo>
                    <a:pt x="546" y="1080"/>
                    <a:pt x="565" y="1080"/>
                    <a:pt x="584" y="1080"/>
                  </a:cubicBezTo>
                  <a:cubicBezTo>
                    <a:pt x="897" y="1080"/>
                    <a:pt x="1054" y="884"/>
                    <a:pt x="1078" y="577"/>
                  </a:cubicBezTo>
                  <a:cubicBezTo>
                    <a:pt x="1053" y="226"/>
                    <a:pt x="877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5546525" y="1115925"/>
              <a:ext cx="26975" cy="26400"/>
            </a:xfrm>
            <a:custGeom>
              <a:avLst/>
              <a:gdLst/>
              <a:ahLst/>
              <a:cxnLst/>
              <a:rect l="l" t="t" r="r" b="b"/>
              <a:pathLst>
                <a:path w="1079" h="1056" extrusionOk="0">
                  <a:moveTo>
                    <a:pt x="552" y="1"/>
                  </a:moveTo>
                  <a:cubicBezTo>
                    <a:pt x="201" y="1"/>
                    <a:pt x="1" y="201"/>
                    <a:pt x="1" y="527"/>
                  </a:cubicBezTo>
                  <a:cubicBezTo>
                    <a:pt x="26" y="853"/>
                    <a:pt x="201" y="1054"/>
                    <a:pt x="552" y="1054"/>
                  </a:cubicBezTo>
                  <a:cubicBezTo>
                    <a:pt x="572" y="1055"/>
                    <a:pt x="591" y="1056"/>
                    <a:pt x="609" y="1056"/>
                  </a:cubicBezTo>
                  <a:cubicBezTo>
                    <a:pt x="919" y="1056"/>
                    <a:pt x="1055" y="858"/>
                    <a:pt x="1078" y="527"/>
                  </a:cubicBezTo>
                  <a:cubicBezTo>
                    <a:pt x="1053" y="20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5183125" y="752475"/>
              <a:ext cx="26950" cy="26450"/>
            </a:xfrm>
            <a:custGeom>
              <a:avLst/>
              <a:gdLst/>
              <a:ahLst/>
              <a:cxnLst/>
              <a:rect l="l" t="t" r="r" b="b"/>
              <a:pathLst>
                <a:path w="1078" h="1058" extrusionOk="0">
                  <a:moveTo>
                    <a:pt x="476" y="0"/>
                  </a:moveTo>
                  <a:cubicBezTo>
                    <a:pt x="204" y="0"/>
                    <a:pt x="24" y="195"/>
                    <a:pt x="0" y="479"/>
                  </a:cubicBezTo>
                  <a:cubicBezTo>
                    <a:pt x="0" y="805"/>
                    <a:pt x="176" y="1055"/>
                    <a:pt x="526" y="1055"/>
                  </a:cubicBezTo>
                  <a:cubicBezTo>
                    <a:pt x="546" y="1057"/>
                    <a:pt x="565" y="1057"/>
                    <a:pt x="584" y="1057"/>
                  </a:cubicBezTo>
                  <a:cubicBezTo>
                    <a:pt x="897" y="1057"/>
                    <a:pt x="1054" y="861"/>
                    <a:pt x="1078" y="554"/>
                  </a:cubicBezTo>
                  <a:cubicBezTo>
                    <a:pt x="1053" y="203"/>
                    <a:pt x="877" y="3"/>
                    <a:pt x="526" y="3"/>
                  </a:cubicBezTo>
                  <a:cubicBezTo>
                    <a:pt x="509" y="1"/>
                    <a:pt x="493" y="0"/>
                    <a:pt x="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5079100" y="648525"/>
              <a:ext cx="27600" cy="26950"/>
            </a:xfrm>
            <a:custGeom>
              <a:avLst/>
              <a:gdLst/>
              <a:ahLst/>
              <a:cxnLst/>
              <a:rect l="l" t="t" r="r" b="b"/>
              <a:pathLst>
                <a:path w="1104" h="1078" extrusionOk="0">
                  <a:moveTo>
                    <a:pt x="502" y="0"/>
                  </a:moveTo>
                  <a:cubicBezTo>
                    <a:pt x="226" y="50"/>
                    <a:pt x="1" y="201"/>
                    <a:pt x="26" y="552"/>
                  </a:cubicBezTo>
                  <a:cubicBezTo>
                    <a:pt x="51" y="877"/>
                    <a:pt x="251" y="1078"/>
                    <a:pt x="577" y="1078"/>
                  </a:cubicBezTo>
                  <a:cubicBezTo>
                    <a:pt x="903" y="1078"/>
                    <a:pt x="1103" y="877"/>
                    <a:pt x="1078" y="526"/>
                  </a:cubicBezTo>
                  <a:cubicBezTo>
                    <a:pt x="1078" y="201"/>
                    <a:pt x="878" y="25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5701925" y="1323275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559" y="1"/>
                  </a:moveTo>
                  <a:cubicBezTo>
                    <a:pt x="540" y="1"/>
                    <a:pt x="521" y="1"/>
                    <a:pt x="501" y="3"/>
                  </a:cubicBezTo>
                  <a:cubicBezTo>
                    <a:pt x="201" y="3"/>
                    <a:pt x="0" y="203"/>
                    <a:pt x="0" y="504"/>
                  </a:cubicBezTo>
                  <a:cubicBezTo>
                    <a:pt x="0" y="855"/>
                    <a:pt x="201" y="1080"/>
                    <a:pt x="551" y="1080"/>
                  </a:cubicBezTo>
                  <a:cubicBezTo>
                    <a:pt x="877" y="1080"/>
                    <a:pt x="1078" y="880"/>
                    <a:pt x="1078" y="504"/>
                  </a:cubicBezTo>
                  <a:cubicBezTo>
                    <a:pt x="1054" y="197"/>
                    <a:pt x="874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5235125" y="8565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77" y="1"/>
                  </a:moveTo>
                  <a:cubicBezTo>
                    <a:pt x="226" y="26"/>
                    <a:pt x="25" y="201"/>
                    <a:pt x="0" y="527"/>
                  </a:cubicBezTo>
                  <a:cubicBezTo>
                    <a:pt x="0" y="878"/>
                    <a:pt x="226" y="1079"/>
                    <a:pt x="577" y="1104"/>
                  </a:cubicBezTo>
                  <a:cubicBezTo>
                    <a:pt x="878" y="1104"/>
                    <a:pt x="1078" y="903"/>
                    <a:pt x="1103" y="602"/>
                  </a:cubicBezTo>
                  <a:cubicBezTo>
                    <a:pt x="1103" y="252"/>
                    <a:pt x="903" y="5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5597900" y="1167325"/>
              <a:ext cx="27600" cy="26950"/>
            </a:xfrm>
            <a:custGeom>
              <a:avLst/>
              <a:gdLst/>
              <a:ahLst/>
              <a:cxnLst/>
              <a:rect l="l" t="t" r="r" b="b"/>
              <a:pathLst>
                <a:path w="1104" h="1078" extrusionOk="0">
                  <a:moveTo>
                    <a:pt x="527" y="0"/>
                  </a:moveTo>
                  <a:cubicBezTo>
                    <a:pt x="201" y="25"/>
                    <a:pt x="1" y="201"/>
                    <a:pt x="26" y="526"/>
                  </a:cubicBezTo>
                  <a:cubicBezTo>
                    <a:pt x="26" y="877"/>
                    <a:pt x="251" y="1078"/>
                    <a:pt x="552" y="1078"/>
                  </a:cubicBezTo>
                  <a:cubicBezTo>
                    <a:pt x="878" y="1078"/>
                    <a:pt x="1103" y="877"/>
                    <a:pt x="1078" y="526"/>
                  </a:cubicBezTo>
                  <a:cubicBezTo>
                    <a:pt x="1078" y="201"/>
                    <a:pt x="87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5183125" y="804525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526" y="1"/>
                  </a:moveTo>
                  <a:cubicBezTo>
                    <a:pt x="201" y="1"/>
                    <a:pt x="25" y="201"/>
                    <a:pt x="0" y="502"/>
                  </a:cubicBezTo>
                  <a:cubicBezTo>
                    <a:pt x="0" y="853"/>
                    <a:pt x="201" y="1078"/>
                    <a:pt x="551" y="1078"/>
                  </a:cubicBezTo>
                  <a:cubicBezTo>
                    <a:pt x="570" y="1080"/>
                    <a:pt x="587" y="1081"/>
                    <a:pt x="605" y="1081"/>
                  </a:cubicBezTo>
                  <a:cubicBezTo>
                    <a:pt x="899" y="1081"/>
                    <a:pt x="1078" y="881"/>
                    <a:pt x="1078" y="502"/>
                  </a:cubicBezTo>
                  <a:cubicBezTo>
                    <a:pt x="1053" y="201"/>
                    <a:pt x="877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5753925" y="1375325"/>
              <a:ext cx="27600" cy="27025"/>
            </a:xfrm>
            <a:custGeom>
              <a:avLst/>
              <a:gdLst/>
              <a:ahLst/>
              <a:cxnLst/>
              <a:rect l="l" t="t" r="r" b="b"/>
              <a:pathLst>
                <a:path w="1104" h="1081" extrusionOk="0">
                  <a:moveTo>
                    <a:pt x="577" y="1"/>
                  </a:moveTo>
                  <a:cubicBezTo>
                    <a:pt x="201" y="1"/>
                    <a:pt x="0" y="201"/>
                    <a:pt x="0" y="527"/>
                  </a:cubicBezTo>
                  <a:cubicBezTo>
                    <a:pt x="0" y="878"/>
                    <a:pt x="226" y="1079"/>
                    <a:pt x="577" y="1079"/>
                  </a:cubicBezTo>
                  <a:cubicBezTo>
                    <a:pt x="594" y="1080"/>
                    <a:pt x="610" y="1081"/>
                    <a:pt x="627" y="1081"/>
                  </a:cubicBezTo>
                  <a:cubicBezTo>
                    <a:pt x="900" y="1081"/>
                    <a:pt x="1078" y="886"/>
                    <a:pt x="1078" y="602"/>
                  </a:cubicBezTo>
                  <a:cubicBezTo>
                    <a:pt x="1103" y="227"/>
                    <a:pt x="903" y="5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5806550" y="1323325"/>
              <a:ext cx="26975" cy="26350"/>
            </a:xfrm>
            <a:custGeom>
              <a:avLst/>
              <a:gdLst/>
              <a:ahLst/>
              <a:cxnLst/>
              <a:rect l="l" t="t" r="r" b="b"/>
              <a:pathLst>
                <a:path w="1079" h="1054" extrusionOk="0">
                  <a:moveTo>
                    <a:pt x="527" y="1"/>
                  </a:moveTo>
                  <a:cubicBezTo>
                    <a:pt x="226" y="1"/>
                    <a:pt x="26" y="176"/>
                    <a:pt x="1" y="477"/>
                  </a:cubicBezTo>
                  <a:cubicBezTo>
                    <a:pt x="1" y="828"/>
                    <a:pt x="201" y="1053"/>
                    <a:pt x="552" y="1053"/>
                  </a:cubicBezTo>
                  <a:cubicBezTo>
                    <a:pt x="878" y="1053"/>
                    <a:pt x="1028" y="853"/>
                    <a:pt x="1078" y="552"/>
                  </a:cubicBezTo>
                  <a:cubicBezTo>
                    <a:pt x="1028" y="226"/>
                    <a:pt x="878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5649900" y="1219325"/>
              <a:ext cx="27600" cy="26975"/>
            </a:xfrm>
            <a:custGeom>
              <a:avLst/>
              <a:gdLst/>
              <a:ahLst/>
              <a:cxnLst/>
              <a:rect l="l" t="t" r="r" b="b"/>
              <a:pathLst>
                <a:path w="1104" h="1079" extrusionOk="0">
                  <a:moveTo>
                    <a:pt x="527" y="0"/>
                  </a:moveTo>
                  <a:cubicBezTo>
                    <a:pt x="201" y="50"/>
                    <a:pt x="1" y="201"/>
                    <a:pt x="26" y="552"/>
                  </a:cubicBezTo>
                  <a:cubicBezTo>
                    <a:pt x="51" y="903"/>
                    <a:pt x="252" y="1078"/>
                    <a:pt x="577" y="1078"/>
                  </a:cubicBezTo>
                  <a:cubicBezTo>
                    <a:pt x="928" y="1078"/>
                    <a:pt x="1104" y="852"/>
                    <a:pt x="1104" y="527"/>
                  </a:cubicBezTo>
                  <a:cubicBezTo>
                    <a:pt x="1079" y="201"/>
                    <a:pt x="87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5287125" y="856525"/>
              <a:ext cx="26975" cy="26350"/>
            </a:xfrm>
            <a:custGeom>
              <a:avLst/>
              <a:gdLst/>
              <a:ahLst/>
              <a:cxnLst/>
              <a:rect l="l" t="t" r="r" b="b"/>
              <a:pathLst>
                <a:path w="1079" h="1054" extrusionOk="0">
                  <a:moveTo>
                    <a:pt x="527" y="1"/>
                  </a:moveTo>
                  <a:cubicBezTo>
                    <a:pt x="176" y="1"/>
                    <a:pt x="1" y="176"/>
                    <a:pt x="1" y="527"/>
                  </a:cubicBezTo>
                  <a:cubicBezTo>
                    <a:pt x="26" y="853"/>
                    <a:pt x="226" y="1054"/>
                    <a:pt x="552" y="1054"/>
                  </a:cubicBezTo>
                  <a:cubicBezTo>
                    <a:pt x="903" y="1054"/>
                    <a:pt x="1078" y="828"/>
                    <a:pt x="1078" y="527"/>
                  </a:cubicBezTo>
                  <a:cubicBezTo>
                    <a:pt x="1053" y="201"/>
                    <a:pt x="87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5806550" y="1271325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26" y="1"/>
                    <a:pt x="26" y="176"/>
                    <a:pt x="26" y="477"/>
                  </a:cubicBezTo>
                  <a:cubicBezTo>
                    <a:pt x="1" y="828"/>
                    <a:pt x="226" y="1028"/>
                    <a:pt x="527" y="1053"/>
                  </a:cubicBezTo>
                  <a:cubicBezTo>
                    <a:pt x="853" y="1053"/>
                    <a:pt x="1028" y="878"/>
                    <a:pt x="1053" y="552"/>
                  </a:cubicBezTo>
                  <a:cubicBezTo>
                    <a:pt x="1028" y="226"/>
                    <a:pt x="87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5287750" y="8045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1"/>
                  </a:moveTo>
                  <a:cubicBezTo>
                    <a:pt x="201" y="1"/>
                    <a:pt x="1" y="201"/>
                    <a:pt x="1" y="552"/>
                  </a:cubicBezTo>
                  <a:cubicBezTo>
                    <a:pt x="26" y="853"/>
                    <a:pt x="251" y="1053"/>
                    <a:pt x="552" y="1078"/>
                  </a:cubicBezTo>
                  <a:cubicBezTo>
                    <a:pt x="878" y="1053"/>
                    <a:pt x="1078" y="853"/>
                    <a:pt x="1078" y="552"/>
                  </a:cubicBezTo>
                  <a:cubicBezTo>
                    <a:pt x="1078" y="226"/>
                    <a:pt x="878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5235125" y="804525"/>
              <a:ext cx="27600" cy="26975"/>
            </a:xfrm>
            <a:custGeom>
              <a:avLst/>
              <a:gdLst/>
              <a:ahLst/>
              <a:cxnLst/>
              <a:rect l="l" t="t" r="r" b="b"/>
              <a:pathLst>
                <a:path w="1104" h="1079" extrusionOk="0">
                  <a:moveTo>
                    <a:pt x="552" y="1"/>
                  </a:moveTo>
                  <a:cubicBezTo>
                    <a:pt x="226" y="26"/>
                    <a:pt x="25" y="201"/>
                    <a:pt x="25" y="502"/>
                  </a:cubicBezTo>
                  <a:cubicBezTo>
                    <a:pt x="0" y="853"/>
                    <a:pt x="226" y="1078"/>
                    <a:pt x="577" y="1078"/>
                  </a:cubicBezTo>
                  <a:cubicBezTo>
                    <a:pt x="903" y="1078"/>
                    <a:pt x="1103" y="878"/>
                    <a:pt x="1078" y="527"/>
                  </a:cubicBezTo>
                  <a:cubicBezTo>
                    <a:pt x="1078" y="201"/>
                    <a:pt x="852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5805925" y="1374700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1"/>
                  </a:moveTo>
                  <a:cubicBezTo>
                    <a:pt x="226" y="1"/>
                    <a:pt x="26" y="176"/>
                    <a:pt x="1" y="502"/>
                  </a:cubicBezTo>
                  <a:cubicBezTo>
                    <a:pt x="1" y="878"/>
                    <a:pt x="201" y="1079"/>
                    <a:pt x="552" y="1079"/>
                  </a:cubicBezTo>
                  <a:cubicBezTo>
                    <a:pt x="878" y="1079"/>
                    <a:pt x="1053" y="853"/>
                    <a:pt x="1053" y="577"/>
                  </a:cubicBezTo>
                  <a:cubicBezTo>
                    <a:pt x="1078" y="252"/>
                    <a:pt x="90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5339175" y="908500"/>
              <a:ext cx="26925" cy="26375"/>
            </a:xfrm>
            <a:custGeom>
              <a:avLst/>
              <a:gdLst/>
              <a:ahLst/>
              <a:cxnLst/>
              <a:rect l="l" t="t" r="r" b="b"/>
              <a:pathLst>
                <a:path w="1077" h="1055" extrusionOk="0">
                  <a:moveTo>
                    <a:pt x="496" y="0"/>
                  </a:moveTo>
                  <a:cubicBezTo>
                    <a:pt x="200" y="0"/>
                    <a:pt x="0" y="197"/>
                    <a:pt x="24" y="529"/>
                  </a:cubicBezTo>
                  <a:cubicBezTo>
                    <a:pt x="24" y="854"/>
                    <a:pt x="199" y="1055"/>
                    <a:pt x="550" y="1055"/>
                  </a:cubicBezTo>
                  <a:cubicBezTo>
                    <a:pt x="901" y="1055"/>
                    <a:pt x="1051" y="879"/>
                    <a:pt x="1076" y="529"/>
                  </a:cubicBezTo>
                  <a:cubicBezTo>
                    <a:pt x="1051" y="203"/>
                    <a:pt x="876" y="2"/>
                    <a:pt x="550" y="2"/>
                  </a:cubicBezTo>
                  <a:cubicBezTo>
                    <a:pt x="532" y="1"/>
                    <a:pt x="514" y="0"/>
                    <a:pt x="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5131725" y="701100"/>
              <a:ext cx="27600" cy="26400"/>
            </a:xfrm>
            <a:custGeom>
              <a:avLst/>
              <a:gdLst/>
              <a:ahLst/>
              <a:cxnLst/>
              <a:rect l="l" t="t" r="r" b="b"/>
              <a:pathLst>
                <a:path w="1104" h="1056" extrusionOk="0">
                  <a:moveTo>
                    <a:pt x="576" y="1"/>
                  </a:moveTo>
                  <a:cubicBezTo>
                    <a:pt x="560" y="1"/>
                    <a:pt x="544" y="1"/>
                    <a:pt x="527" y="2"/>
                  </a:cubicBezTo>
                  <a:cubicBezTo>
                    <a:pt x="201" y="2"/>
                    <a:pt x="26" y="178"/>
                    <a:pt x="1" y="504"/>
                  </a:cubicBezTo>
                  <a:cubicBezTo>
                    <a:pt x="1" y="855"/>
                    <a:pt x="227" y="1030"/>
                    <a:pt x="552" y="1055"/>
                  </a:cubicBezTo>
                  <a:cubicBezTo>
                    <a:pt x="928" y="1055"/>
                    <a:pt x="1104" y="829"/>
                    <a:pt x="1079" y="504"/>
                  </a:cubicBezTo>
                  <a:cubicBezTo>
                    <a:pt x="1055" y="218"/>
                    <a:pt x="873" y="1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5443150" y="959875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498" y="0"/>
                  </a:moveTo>
                  <a:cubicBezTo>
                    <a:pt x="201" y="0"/>
                    <a:pt x="0" y="196"/>
                    <a:pt x="0" y="504"/>
                  </a:cubicBezTo>
                  <a:cubicBezTo>
                    <a:pt x="0" y="854"/>
                    <a:pt x="226" y="1005"/>
                    <a:pt x="526" y="1080"/>
                  </a:cubicBezTo>
                  <a:cubicBezTo>
                    <a:pt x="852" y="1030"/>
                    <a:pt x="1053" y="905"/>
                    <a:pt x="1053" y="579"/>
                  </a:cubicBezTo>
                  <a:cubicBezTo>
                    <a:pt x="1078" y="253"/>
                    <a:pt x="877" y="27"/>
                    <a:pt x="552" y="2"/>
                  </a:cubicBezTo>
                  <a:cubicBezTo>
                    <a:pt x="533" y="1"/>
                    <a:pt x="515" y="0"/>
                    <a:pt x="4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5857925" y="1426725"/>
              <a:ext cx="26975" cy="26950"/>
            </a:xfrm>
            <a:custGeom>
              <a:avLst/>
              <a:gdLst/>
              <a:ahLst/>
              <a:cxnLst/>
              <a:rect l="l" t="t" r="r" b="b"/>
              <a:pathLst>
                <a:path w="1079" h="1078" extrusionOk="0">
                  <a:moveTo>
                    <a:pt x="552" y="0"/>
                  </a:moveTo>
                  <a:cubicBezTo>
                    <a:pt x="226" y="0"/>
                    <a:pt x="1" y="201"/>
                    <a:pt x="1" y="526"/>
                  </a:cubicBezTo>
                  <a:cubicBezTo>
                    <a:pt x="1" y="852"/>
                    <a:pt x="201" y="1053"/>
                    <a:pt x="527" y="1078"/>
                  </a:cubicBezTo>
                  <a:cubicBezTo>
                    <a:pt x="878" y="1078"/>
                    <a:pt x="1053" y="902"/>
                    <a:pt x="1078" y="551"/>
                  </a:cubicBezTo>
                  <a:cubicBezTo>
                    <a:pt x="1053" y="226"/>
                    <a:pt x="87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5287750" y="752525"/>
              <a:ext cx="26975" cy="26350"/>
            </a:xfrm>
            <a:custGeom>
              <a:avLst/>
              <a:gdLst/>
              <a:ahLst/>
              <a:cxnLst/>
              <a:rect l="l" t="t" r="r" b="b"/>
              <a:pathLst>
                <a:path w="1079" h="1054" extrusionOk="0">
                  <a:moveTo>
                    <a:pt x="502" y="1"/>
                  </a:moveTo>
                  <a:cubicBezTo>
                    <a:pt x="201" y="26"/>
                    <a:pt x="1" y="201"/>
                    <a:pt x="26" y="527"/>
                  </a:cubicBezTo>
                  <a:cubicBezTo>
                    <a:pt x="51" y="853"/>
                    <a:pt x="251" y="1053"/>
                    <a:pt x="577" y="1053"/>
                  </a:cubicBezTo>
                  <a:cubicBezTo>
                    <a:pt x="903" y="1028"/>
                    <a:pt x="1053" y="853"/>
                    <a:pt x="1078" y="477"/>
                  </a:cubicBezTo>
                  <a:cubicBezTo>
                    <a:pt x="1003" y="201"/>
                    <a:pt x="85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4767700" y="1220150"/>
              <a:ext cx="26975" cy="33100"/>
            </a:xfrm>
            <a:custGeom>
              <a:avLst/>
              <a:gdLst/>
              <a:ahLst/>
              <a:cxnLst/>
              <a:rect l="l" t="t" r="r" b="b"/>
              <a:pathLst>
                <a:path w="1079" h="1324" extrusionOk="0">
                  <a:moveTo>
                    <a:pt x="472" y="0"/>
                  </a:moveTo>
                  <a:cubicBezTo>
                    <a:pt x="425" y="0"/>
                    <a:pt x="377" y="6"/>
                    <a:pt x="326" y="17"/>
                  </a:cubicBezTo>
                  <a:cubicBezTo>
                    <a:pt x="0" y="93"/>
                    <a:pt x="226" y="368"/>
                    <a:pt x="226" y="569"/>
                  </a:cubicBezTo>
                  <a:cubicBezTo>
                    <a:pt x="226" y="719"/>
                    <a:pt x="251" y="895"/>
                    <a:pt x="276" y="1045"/>
                  </a:cubicBezTo>
                  <a:cubicBezTo>
                    <a:pt x="293" y="1246"/>
                    <a:pt x="376" y="1324"/>
                    <a:pt x="497" y="1324"/>
                  </a:cubicBezTo>
                  <a:cubicBezTo>
                    <a:pt x="557" y="1324"/>
                    <a:pt x="627" y="1304"/>
                    <a:pt x="702" y="1271"/>
                  </a:cubicBezTo>
                  <a:cubicBezTo>
                    <a:pt x="953" y="1145"/>
                    <a:pt x="1078" y="970"/>
                    <a:pt x="1053" y="594"/>
                  </a:cubicBezTo>
                  <a:cubicBezTo>
                    <a:pt x="1053" y="594"/>
                    <a:pt x="1053" y="494"/>
                    <a:pt x="1028" y="444"/>
                  </a:cubicBezTo>
                  <a:cubicBezTo>
                    <a:pt x="922" y="168"/>
                    <a:pt x="727" y="0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5753925" y="13233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1"/>
                  </a:moveTo>
                  <a:cubicBezTo>
                    <a:pt x="201" y="26"/>
                    <a:pt x="0" y="201"/>
                    <a:pt x="0" y="552"/>
                  </a:cubicBezTo>
                  <a:cubicBezTo>
                    <a:pt x="25" y="853"/>
                    <a:pt x="226" y="1078"/>
                    <a:pt x="577" y="1078"/>
                  </a:cubicBezTo>
                  <a:cubicBezTo>
                    <a:pt x="903" y="1078"/>
                    <a:pt x="1078" y="853"/>
                    <a:pt x="1078" y="527"/>
                  </a:cubicBezTo>
                  <a:cubicBezTo>
                    <a:pt x="1078" y="176"/>
                    <a:pt x="852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5390500" y="9599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0"/>
                  </a:moveTo>
                  <a:cubicBezTo>
                    <a:pt x="201" y="0"/>
                    <a:pt x="1" y="201"/>
                    <a:pt x="1" y="527"/>
                  </a:cubicBezTo>
                  <a:cubicBezTo>
                    <a:pt x="26" y="852"/>
                    <a:pt x="226" y="1028"/>
                    <a:pt x="552" y="1078"/>
                  </a:cubicBezTo>
                  <a:cubicBezTo>
                    <a:pt x="878" y="1053"/>
                    <a:pt x="1079" y="878"/>
                    <a:pt x="1079" y="552"/>
                  </a:cubicBezTo>
                  <a:cubicBezTo>
                    <a:pt x="1079" y="201"/>
                    <a:pt x="87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5131725" y="649100"/>
              <a:ext cx="26975" cy="25750"/>
            </a:xfrm>
            <a:custGeom>
              <a:avLst/>
              <a:gdLst/>
              <a:ahLst/>
              <a:cxnLst/>
              <a:rect l="l" t="t" r="r" b="b"/>
              <a:pathLst>
                <a:path w="1079" h="1030" extrusionOk="0">
                  <a:moveTo>
                    <a:pt x="560" y="0"/>
                  </a:moveTo>
                  <a:cubicBezTo>
                    <a:pt x="541" y="0"/>
                    <a:pt x="522" y="1"/>
                    <a:pt x="502" y="2"/>
                  </a:cubicBezTo>
                  <a:cubicBezTo>
                    <a:pt x="176" y="2"/>
                    <a:pt x="1" y="203"/>
                    <a:pt x="26" y="529"/>
                  </a:cubicBezTo>
                  <a:cubicBezTo>
                    <a:pt x="26" y="854"/>
                    <a:pt x="227" y="1030"/>
                    <a:pt x="552" y="1030"/>
                  </a:cubicBezTo>
                  <a:cubicBezTo>
                    <a:pt x="903" y="1030"/>
                    <a:pt x="1079" y="829"/>
                    <a:pt x="1079" y="529"/>
                  </a:cubicBezTo>
                  <a:cubicBezTo>
                    <a:pt x="1079" y="197"/>
                    <a:pt x="878" y="0"/>
                    <a:pt x="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5650525" y="1167325"/>
              <a:ext cx="26975" cy="26325"/>
            </a:xfrm>
            <a:custGeom>
              <a:avLst/>
              <a:gdLst/>
              <a:ahLst/>
              <a:cxnLst/>
              <a:rect l="l" t="t" r="r" b="b"/>
              <a:pathLst>
                <a:path w="1079" h="1053" extrusionOk="0">
                  <a:moveTo>
                    <a:pt x="527" y="0"/>
                  </a:moveTo>
                  <a:cubicBezTo>
                    <a:pt x="201" y="0"/>
                    <a:pt x="26" y="201"/>
                    <a:pt x="1" y="501"/>
                  </a:cubicBezTo>
                  <a:cubicBezTo>
                    <a:pt x="1" y="827"/>
                    <a:pt x="201" y="1028"/>
                    <a:pt x="502" y="1053"/>
                  </a:cubicBezTo>
                  <a:cubicBezTo>
                    <a:pt x="853" y="1053"/>
                    <a:pt x="1054" y="877"/>
                    <a:pt x="1054" y="577"/>
                  </a:cubicBezTo>
                  <a:cubicBezTo>
                    <a:pt x="1079" y="226"/>
                    <a:pt x="87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5910575" y="1427350"/>
              <a:ext cx="26325" cy="26325"/>
            </a:xfrm>
            <a:custGeom>
              <a:avLst/>
              <a:gdLst/>
              <a:ahLst/>
              <a:cxnLst/>
              <a:rect l="l" t="t" r="r" b="b"/>
              <a:pathLst>
                <a:path w="1053" h="1053" extrusionOk="0">
                  <a:moveTo>
                    <a:pt x="501" y="0"/>
                  </a:moveTo>
                  <a:cubicBezTo>
                    <a:pt x="201" y="0"/>
                    <a:pt x="0" y="176"/>
                    <a:pt x="0" y="526"/>
                  </a:cubicBezTo>
                  <a:cubicBezTo>
                    <a:pt x="25" y="827"/>
                    <a:pt x="201" y="1028"/>
                    <a:pt x="526" y="1053"/>
                  </a:cubicBezTo>
                  <a:cubicBezTo>
                    <a:pt x="852" y="1053"/>
                    <a:pt x="1053" y="852"/>
                    <a:pt x="1053" y="526"/>
                  </a:cubicBezTo>
                  <a:cubicBezTo>
                    <a:pt x="1028" y="176"/>
                    <a:pt x="82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5909300" y="1478675"/>
              <a:ext cx="26975" cy="26425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500" y="0"/>
                  </a:moveTo>
                  <a:cubicBezTo>
                    <a:pt x="182" y="0"/>
                    <a:pt x="1" y="219"/>
                    <a:pt x="1" y="529"/>
                  </a:cubicBezTo>
                  <a:cubicBezTo>
                    <a:pt x="1" y="829"/>
                    <a:pt x="226" y="1055"/>
                    <a:pt x="552" y="1055"/>
                  </a:cubicBezTo>
                  <a:cubicBezTo>
                    <a:pt x="569" y="1056"/>
                    <a:pt x="585" y="1057"/>
                    <a:pt x="601" y="1057"/>
                  </a:cubicBezTo>
                  <a:cubicBezTo>
                    <a:pt x="896" y="1057"/>
                    <a:pt x="1055" y="838"/>
                    <a:pt x="1079" y="529"/>
                  </a:cubicBezTo>
                  <a:cubicBezTo>
                    <a:pt x="1054" y="203"/>
                    <a:pt x="878" y="2"/>
                    <a:pt x="552" y="2"/>
                  </a:cubicBezTo>
                  <a:cubicBezTo>
                    <a:pt x="534" y="1"/>
                    <a:pt x="517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5651175" y="1115300"/>
              <a:ext cx="25700" cy="25775"/>
            </a:xfrm>
            <a:custGeom>
              <a:avLst/>
              <a:gdLst/>
              <a:ahLst/>
              <a:cxnLst/>
              <a:rect l="l" t="t" r="r" b="b"/>
              <a:pathLst>
                <a:path w="1028" h="1031" extrusionOk="0">
                  <a:moveTo>
                    <a:pt x="501" y="1"/>
                  </a:moveTo>
                  <a:cubicBezTo>
                    <a:pt x="201" y="1"/>
                    <a:pt x="0" y="176"/>
                    <a:pt x="0" y="502"/>
                  </a:cubicBezTo>
                  <a:cubicBezTo>
                    <a:pt x="0" y="828"/>
                    <a:pt x="201" y="1028"/>
                    <a:pt x="526" y="1028"/>
                  </a:cubicBezTo>
                  <a:cubicBezTo>
                    <a:pt x="545" y="1030"/>
                    <a:pt x="563" y="1031"/>
                    <a:pt x="581" y="1031"/>
                  </a:cubicBezTo>
                  <a:cubicBezTo>
                    <a:pt x="848" y="1031"/>
                    <a:pt x="1004" y="853"/>
                    <a:pt x="1028" y="477"/>
                  </a:cubicBezTo>
                  <a:cubicBezTo>
                    <a:pt x="1003" y="226"/>
                    <a:pt x="852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5599150" y="1115925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01" y="26"/>
                    <a:pt x="1" y="176"/>
                    <a:pt x="1" y="502"/>
                  </a:cubicBezTo>
                  <a:cubicBezTo>
                    <a:pt x="1" y="853"/>
                    <a:pt x="201" y="1054"/>
                    <a:pt x="577" y="1054"/>
                  </a:cubicBezTo>
                  <a:cubicBezTo>
                    <a:pt x="878" y="1054"/>
                    <a:pt x="1053" y="853"/>
                    <a:pt x="1053" y="527"/>
                  </a:cubicBezTo>
                  <a:cubicBezTo>
                    <a:pt x="1053" y="201"/>
                    <a:pt x="853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5080350" y="597125"/>
              <a:ext cx="26975" cy="26400"/>
            </a:xfrm>
            <a:custGeom>
              <a:avLst/>
              <a:gdLst/>
              <a:ahLst/>
              <a:cxnLst/>
              <a:rect l="l" t="t" r="r" b="b"/>
              <a:pathLst>
                <a:path w="1079" h="1056" extrusionOk="0">
                  <a:moveTo>
                    <a:pt x="577" y="1"/>
                  </a:moveTo>
                  <a:cubicBezTo>
                    <a:pt x="251" y="26"/>
                    <a:pt x="26" y="176"/>
                    <a:pt x="1" y="477"/>
                  </a:cubicBezTo>
                  <a:cubicBezTo>
                    <a:pt x="1" y="828"/>
                    <a:pt x="201" y="1054"/>
                    <a:pt x="552" y="1054"/>
                  </a:cubicBezTo>
                  <a:cubicBezTo>
                    <a:pt x="569" y="1055"/>
                    <a:pt x="586" y="1056"/>
                    <a:pt x="602" y="1056"/>
                  </a:cubicBezTo>
                  <a:cubicBezTo>
                    <a:pt x="875" y="1056"/>
                    <a:pt x="1053" y="861"/>
                    <a:pt x="1053" y="577"/>
                  </a:cubicBezTo>
                  <a:cubicBezTo>
                    <a:pt x="1079" y="227"/>
                    <a:pt x="878" y="5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5754550" y="1270700"/>
              <a:ext cx="26350" cy="26975"/>
            </a:xfrm>
            <a:custGeom>
              <a:avLst/>
              <a:gdLst/>
              <a:ahLst/>
              <a:cxnLst/>
              <a:rect l="l" t="t" r="r" b="b"/>
              <a:pathLst>
                <a:path w="1054" h="1079" extrusionOk="0">
                  <a:moveTo>
                    <a:pt x="527" y="0"/>
                  </a:moveTo>
                  <a:cubicBezTo>
                    <a:pt x="226" y="51"/>
                    <a:pt x="0" y="201"/>
                    <a:pt x="0" y="502"/>
                  </a:cubicBezTo>
                  <a:cubicBezTo>
                    <a:pt x="0" y="853"/>
                    <a:pt x="201" y="1078"/>
                    <a:pt x="552" y="1078"/>
                  </a:cubicBezTo>
                  <a:cubicBezTo>
                    <a:pt x="878" y="1078"/>
                    <a:pt x="1053" y="853"/>
                    <a:pt x="1053" y="552"/>
                  </a:cubicBezTo>
                  <a:cubicBezTo>
                    <a:pt x="1053" y="226"/>
                    <a:pt x="827" y="51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5547150" y="1063875"/>
              <a:ext cx="26350" cy="26400"/>
            </a:xfrm>
            <a:custGeom>
              <a:avLst/>
              <a:gdLst/>
              <a:ahLst/>
              <a:cxnLst/>
              <a:rect l="l" t="t" r="r" b="b"/>
              <a:pathLst>
                <a:path w="1054" h="1056" extrusionOk="0">
                  <a:moveTo>
                    <a:pt x="537" y="0"/>
                  </a:moveTo>
                  <a:cubicBezTo>
                    <a:pt x="517" y="0"/>
                    <a:pt x="497" y="1"/>
                    <a:pt x="477" y="3"/>
                  </a:cubicBezTo>
                  <a:cubicBezTo>
                    <a:pt x="176" y="3"/>
                    <a:pt x="1" y="203"/>
                    <a:pt x="1" y="579"/>
                  </a:cubicBezTo>
                  <a:cubicBezTo>
                    <a:pt x="26" y="855"/>
                    <a:pt x="201" y="1055"/>
                    <a:pt x="552" y="1055"/>
                  </a:cubicBezTo>
                  <a:cubicBezTo>
                    <a:pt x="878" y="1055"/>
                    <a:pt x="1053" y="830"/>
                    <a:pt x="1053" y="504"/>
                  </a:cubicBezTo>
                  <a:cubicBezTo>
                    <a:pt x="1030" y="175"/>
                    <a:pt x="830" y="0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5495150" y="1012500"/>
              <a:ext cx="26975" cy="25825"/>
            </a:xfrm>
            <a:custGeom>
              <a:avLst/>
              <a:gdLst/>
              <a:ahLst/>
              <a:cxnLst/>
              <a:rect l="l" t="t" r="r" b="b"/>
              <a:pathLst>
                <a:path w="1079" h="1033" extrusionOk="0">
                  <a:moveTo>
                    <a:pt x="496" y="0"/>
                  </a:moveTo>
                  <a:cubicBezTo>
                    <a:pt x="226" y="0"/>
                    <a:pt x="49" y="172"/>
                    <a:pt x="25" y="454"/>
                  </a:cubicBezTo>
                  <a:cubicBezTo>
                    <a:pt x="0" y="805"/>
                    <a:pt x="201" y="1030"/>
                    <a:pt x="552" y="1030"/>
                  </a:cubicBezTo>
                  <a:cubicBezTo>
                    <a:pt x="570" y="1032"/>
                    <a:pt x="588" y="1032"/>
                    <a:pt x="605" y="1032"/>
                  </a:cubicBezTo>
                  <a:cubicBezTo>
                    <a:pt x="894" y="1032"/>
                    <a:pt x="1031" y="836"/>
                    <a:pt x="1078" y="529"/>
                  </a:cubicBezTo>
                  <a:cubicBezTo>
                    <a:pt x="1053" y="228"/>
                    <a:pt x="903" y="3"/>
                    <a:pt x="552" y="3"/>
                  </a:cubicBezTo>
                  <a:cubicBezTo>
                    <a:pt x="533" y="1"/>
                    <a:pt x="514" y="0"/>
                    <a:pt x="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5132375" y="596500"/>
              <a:ext cx="26325" cy="26350"/>
            </a:xfrm>
            <a:custGeom>
              <a:avLst/>
              <a:gdLst/>
              <a:ahLst/>
              <a:cxnLst/>
              <a:rect l="l" t="t" r="r" b="b"/>
              <a:pathLst>
                <a:path w="1053" h="1054" extrusionOk="0">
                  <a:moveTo>
                    <a:pt x="476" y="1"/>
                  </a:moveTo>
                  <a:cubicBezTo>
                    <a:pt x="175" y="26"/>
                    <a:pt x="0" y="201"/>
                    <a:pt x="0" y="527"/>
                  </a:cubicBezTo>
                  <a:cubicBezTo>
                    <a:pt x="25" y="878"/>
                    <a:pt x="226" y="1054"/>
                    <a:pt x="551" y="1054"/>
                  </a:cubicBezTo>
                  <a:cubicBezTo>
                    <a:pt x="877" y="1028"/>
                    <a:pt x="1028" y="853"/>
                    <a:pt x="1053" y="477"/>
                  </a:cubicBezTo>
                  <a:cubicBezTo>
                    <a:pt x="1003" y="201"/>
                    <a:pt x="827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5599150" y="1063925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01" y="1"/>
                    <a:pt x="1" y="201"/>
                    <a:pt x="1" y="502"/>
                  </a:cubicBezTo>
                  <a:cubicBezTo>
                    <a:pt x="1" y="803"/>
                    <a:pt x="201" y="1003"/>
                    <a:pt x="552" y="1053"/>
                  </a:cubicBezTo>
                  <a:cubicBezTo>
                    <a:pt x="853" y="1028"/>
                    <a:pt x="1053" y="853"/>
                    <a:pt x="1053" y="552"/>
                  </a:cubicBezTo>
                  <a:cubicBezTo>
                    <a:pt x="1053" y="201"/>
                    <a:pt x="85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5443150" y="907925"/>
              <a:ext cx="26325" cy="26325"/>
            </a:xfrm>
            <a:custGeom>
              <a:avLst/>
              <a:gdLst/>
              <a:ahLst/>
              <a:cxnLst/>
              <a:rect l="l" t="t" r="r" b="b"/>
              <a:pathLst>
                <a:path w="1053" h="1053" extrusionOk="0">
                  <a:moveTo>
                    <a:pt x="501" y="0"/>
                  </a:moveTo>
                  <a:cubicBezTo>
                    <a:pt x="201" y="0"/>
                    <a:pt x="0" y="201"/>
                    <a:pt x="0" y="501"/>
                  </a:cubicBezTo>
                  <a:cubicBezTo>
                    <a:pt x="25" y="827"/>
                    <a:pt x="226" y="1028"/>
                    <a:pt x="577" y="1053"/>
                  </a:cubicBezTo>
                  <a:cubicBezTo>
                    <a:pt x="877" y="1003"/>
                    <a:pt x="1053" y="827"/>
                    <a:pt x="1053" y="526"/>
                  </a:cubicBezTo>
                  <a:cubicBezTo>
                    <a:pt x="1053" y="201"/>
                    <a:pt x="82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5806550" y="1219325"/>
              <a:ext cx="26350" cy="25700"/>
            </a:xfrm>
            <a:custGeom>
              <a:avLst/>
              <a:gdLst/>
              <a:ahLst/>
              <a:cxnLst/>
              <a:rect l="l" t="t" r="r" b="b"/>
              <a:pathLst>
                <a:path w="1054" h="1028" extrusionOk="0">
                  <a:moveTo>
                    <a:pt x="502" y="0"/>
                  </a:moveTo>
                  <a:cubicBezTo>
                    <a:pt x="201" y="0"/>
                    <a:pt x="1" y="201"/>
                    <a:pt x="26" y="502"/>
                  </a:cubicBezTo>
                  <a:cubicBezTo>
                    <a:pt x="26" y="827"/>
                    <a:pt x="251" y="1003"/>
                    <a:pt x="577" y="1028"/>
                  </a:cubicBezTo>
                  <a:cubicBezTo>
                    <a:pt x="878" y="1003"/>
                    <a:pt x="1053" y="827"/>
                    <a:pt x="1053" y="502"/>
                  </a:cubicBezTo>
                  <a:cubicBezTo>
                    <a:pt x="1053" y="176"/>
                    <a:pt x="82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5754550" y="1219275"/>
              <a:ext cx="26350" cy="25825"/>
            </a:xfrm>
            <a:custGeom>
              <a:avLst/>
              <a:gdLst/>
              <a:ahLst/>
              <a:cxnLst/>
              <a:rect l="l" t="t" r="r" b="b"/>
              <a:pathLst>
                <a:path w="1054" h="1033" extrusionOk="0">
                  <a:moveTo>
                    <a:pt x="473" y="0"/>
                  </a:moveTo>
                  <a:cubicBezTo>
                    <a:pt x="179" y="0"/>
                    <a:pt x="0" y="195"/>
                    <a:pt x="0" y="479"/>
                  </a:cubicBezTo>
                  <a:cubicBezTo>
                    <a:pt x="0" y="804"/>
                    <a:pt x="201" y="1030"/>
                    <a:pt x="527" y="1030"/>
                  </a:cubicBezTo>
                  <a:cubicBezTo>
                    <a:pt x="545" y="1031"/>
                    <a:pt x="563" y="1032"/>
                    <a:pt x="580" y="1032"/>
                  </a:cubicBezTo>
                  <a:cubicBezTo>
                    <a:pt x="869" y="1032"/>
                    <a:pt x="1006" y="836"/>
                    <a:pt x="1053" y="529"/>
                  </a:cubicBezTo>
                  <a:cubicBezTo>
                    <a:pt x="1028" y="228"/>
                    <a:pt x="853" y="2"/>
                    <a:pt x="527" y="2"/>
                  </a:cubicBezTo>
                  <a:cubicBezTo>
                    <a:pt x="508" y="1"/>
                    <a:pt x="490" y="0"/>
                    <a:pt x="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5961325" y="1478100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51" y="0"/>
                  </a:moveTo>
                  <a:cubicBezTo>
                    <a:pt x="276" y="50"/>
                    <a:pt x="50" y="176"/>
                    <a:pt x="25" y="476"/>
                  </a:cubicBezTo>
                  <a:cubicBezTo>
                    <a:pt x="0" y="827"/>
                    <a:pt x="201" y="1078"/>
                    <a:pt x="551" y="1078"/>
                  </a:cubicBezTo>
                  <a:cubicBezTo>
                    <a:pt x="877" y="1078"/>
                    <a:pt x="1078" y="903"/>
                    <a:pt x="1078" y="577"/>
                  </a:cubicBezTo>
                  <a:cubicBezTo>
                    <a:pt x="1078" y="251"/>
                    <a:pt x="902" y="75"/>
                    <a:pt x="5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5288375" y="700525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527" y="0"/>
                  </a:moveTo>
                  <a:cubicBezTo>
                    <a:pt x="226" y="0"/>
                    <a:pt x="1" y="176"/>
                    <a:pt x="1" y="477"/>
                  </a:cubicBezTo>
                  <a:cubicBezTo>
                    <a:pt x="1" y="802"/>
                    <a:pt x="201" y="978"/>
                    <a:pt x="527" y="1053"/>
                  </a:cubicBezTo>
                  <a:cubicBezTo>
                    <a:pt x="828" y="1028"/>
                    <a:pt x="1028" y="852"/>
                    <a:pt x="1028" y="552"/>
                  </a:cubicBezTo>
                  <a:cubicBezTo>
                    <a:pt x="1053" y="201"/>
                    <a:pt x="853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5961950" y="1426675"/>
              <a:ext cx="26325" cy="26375"/>
            </a:xfrm>
            <a:custGeom>
              <a:avLst/>
              <a:gdLst/>
              <a:ahLst/>
              <a:cxnLst/>
              <a:rect l="l" t="t" r="r" b="b"/>
              <a:pathLst>
                <a:path w="1053" h="1055" extrusionOk="0">
                  <a:moveTo>
                    <a:pt x="550" y="0"/>
                  </a:moveTo>
                  <a:cubicBezTo>
                    <a:pt x="534" y="0"/>
                    <a:pt x="518" y="1"/>
                    <a:pt x="501" y="2"/>
                  </a:cubicBezTo>
                  <a:cubicBezTo>
                    <a:pt x="201" y="2"/>
                    <a:pt x="0" y="203"/>
                    <a:pt x="0" y="503"/>
                  </a:cubicBezTo>
                  <a:cubicBezTo>
                    <a:pt x="25" y="829"/>
                    <a:pt x="226" y="1005"/>
                    <a:pt x="552" y="1055"/>
                  </a:cubicBezTo>
                  <a:cubicBezTo>
                    <a:pt x="852" y="1005"/>
                    <a:pt x="1053" y="829"/>
                    <a:pt x="1053" y="528"/>
                  </a:cubicBezTo>
                  <a:cubicBezTo>
                    <a:pt x="1053" y="219"/>
                    <a:pt x="850" y="0"/>
                    <a:pt x="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5235750" y="752525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26" y="26"/>
                    <a:pt x="0" y="176"/>
                    <a:pt x="0" y="502"/>
                  </a:cubicBezTo>
                  <a:cubicBezTo>
                    <a:pt x="0" y="853"/>
                    <a:pt x="226" y="1053"/>
                    <a:pt x="577" y="1053"/>
                  </a:cubicBezTo>
                  <a:cubicBezTo>
                    <a:pt x="878" y="1053"/>
                    <a:pt x="1053" y="853"/>
                    <a:pt x="1053" y="527"/>
                  </a:cubicBezTo>
                  <a:cubicBezTo>
                    <a:pt x="1053" y="201"/>
                    <a:pt x="827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5340375" y="752525"/>
              <a:ext cx="26350" cy="25775"/>
            </a:xfrm>
            <a:custGeom>
              <a:avLst/>
              <a:gdLst/>
              <a:ahLst/>
              <a:cxnLst/>
              <a:rect l="l" t="t" r="r" b="b"/>
              <a:pathLst>
                <a:path w="1054" h="1031" extrusionOk="0">
                  <a:moveTo>
                    <a:pt x="502" y="1"/>
                  </a:moveTo>
                  <a:cubicBezTo>
                    <a:pt x="201" y="26"/>
                    <a:pt x="1" y="201"/>
                    <a:pt x="1" y="502"/>
                  </a:cubicBezTo>
                  <a:cubicBezTo>
                    <a:pt x="26" y="828"/>
                    <a:pt x="226" y="1028"/>
                    <a:pt x="552" y="1028"/>
                  </a:cubicBezTo>
                  <a:cubicBezTo>
                    <a:pt x="569" y="1030"/>
                    <a:pt x="586" y="1030"/>
                    <a:pt x="602" y="1030"/>
                  </a:cubicBezTo>
                  <a:cubicBezTo>
                    <a:pt x="872" y="1030"/>
                    <a:pt x="1030" y="834"/>
                    <a:pt x="1054" y="527"/>
                  </a:cubicBezTo>
                  <a:cubicBezTo>
                    <a:pt x="1003" y="226"/>
                    <a:pt x="85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5495775" y="959925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477" y="0"/>
                  </a:moveTo>
                  <a:cubicBezTo>
                    <a:pt x="201" y="50"/>
                    <a:pt x="0" y="201"/>
                    <a:pt x="0" y="527"/>
                  </a:cubicBezTo>
                  <a:cubicBezTo>
                    <a:pt x="0" y="852"/>
                    <a:pt x="226" y="1053"/>
                    <a:pt x="552" y="1053"/>
                  </a:cubicBezTo>
                  <a:cubicBezTo>
                    <a:pt x="853" y="1053"/>
                    <a:pt x="1053" y="852"/>
                    <a:pt x="1053" y="552"/>
                  </a:cubicBezTo>
                  <a:cubicBezTo>
                    <a:pt x="1053" y="201"/>
                    <a:pt x="828" y="5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5599775" y="1011925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477" y="1"/>
                  </a:moveTo>
                  <a:cubicBezTo>
                    <a:pt x="201" y="1"/>
                    <a:pt x="26" y="176"/>
                    <a:pt x="1" y="452"/>
                  </a:cubicBezTo>
                  <a:cubicBezTo>
                    <a:pt x="1" y="803"/>
                    <a:pt x="176" y="978"/>
                    <a:pt x="527" y="1028"/>
                  </a:cubicBezTo>
                  <a:cubicBezTo>
                    <a:pt x="828" y="1003"/>
                    <a:pt x="1028" y="853"/>
                    <a:pt x="1028" y="527"/>
                  </a:cubicBezTo>
                  <a:cubicBezTo>
                    <a:pt x="1028" y="176"/>
                    <a:pt x="828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5235750" y="700525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502" y="0"/>
                  </a:moveTo>
                  <a:cubicBezTo>
                    <a:pt x="201" y="0"/>
                    <a:pt x="0" y="201"/>
                    <a:pt x="0" y="502"/>
                  </a:cubicBezTo>
                  <a:cubicBezTo>
                    <a:pt x="25" y="827"/>
                    <a:pt x="226" y="1028"/>
                    <a:pt x="577" y="1053"/>
                  </a:cubicBezTo>
                  <a:cubicBezTo>
                    <a:pt x="878" y="1003"/>
                    <a:pt x="1053" y="827"/>
                    <a:pt x="1053" y="527"/>
                  </a:cubicBezTo>
                  <a:cubicBezTo>
                    <a:pt x="1053" y="201"/>
                    <a:pt x="827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5859175" y="1271325"/>
              <a:ext cx="25725" cy="25775"/>
            </a:xfrm>
            <a:custGeom>
              <a:avLst/>
              <a:gdLst/>
              <a:ahLst/>
              <a:cxnLst/>
              <a:rect l="l" t="t" r="r" b="b"/>
              <a:pathLst>
                <a:path w="1029" h="1031" extrusionOk="0">
                  <a:moveTo>
                    <a:pt x="502" y="1"/>
                  </a:moveTo>
                  <a:cubicBezTo>
                    <a:pt x="201" y="1"/>
                    <a:pt x="1" y="176"/>
                    <a:pt x="1" y="502"/>
                  </a:cubicBezTo>
                  <a:cubicBezTo>
                    <a:pt x="1" y="828"/>
                    <a:pt x="201" y="1028"/>
                    <a:pt x="527" y="1028"/>
                  </a:cubicBezTo>
                  <a:cubicBezTo>
                    <a:pt x="546" y="1030"/>
                    <a:pt x="563" y="1030"/>
                    <a:pt x="581" y="1030"/>
                  </a:cubicBezTo>
                  <a:cubicBezTo>
                    <a:pt x="870" y="1030"/>
                    <a:pt x="1005" y="834"/>
                    <a:pt x="1028" y="527"/>
                  </a:cubicBezTo>
                  <a:cubicBezTo>
                    <a:pt x="1003" y="226"/>
                    <a:pt x="85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5495775" y="907925"/>
              <a:ext cx="25725" cy="25775"/>
            </a:xfrm>
            <a:custGeom>
              <a:avLst/>
              <a:gdLst/>
              <a:ahLst/>
              <a:cxnLst/>
              <a:rect l="l" t="t" r="r" b="b"/>
              <a:pathLst>
                <a:path w="1029" h="1031" extrusionOk="0">
                  <a:moveTo>
                    <a:pt x="502" y="0"/>
                  </a:moveTo>
                  <a:cubicBezTo>
                    <a:pt x="201" y="0"/>
                    <a:pt x="26" y="176"/>
                    <a:pt x="0" y="476"/>
                  </a:cubicBezTo>
                  <a:cubicBezTo>
                    <a:pt x="0" y="802"/>
                    <a:pt x="201" y="1028"/>
                    <a:pt x="527" y="1028"/>
                  </a:cubicBezTo>
                  <a:cubicBezTo>
                    <a:pt x="546" y="1029"/>
                    <a:pt x="564" y="1030"/>
                    <a:pt x="582" y="1030"/>
                  </a:cubicBezTo>
                  <a:cubicBezTo>
                    <a:pt x="852" y="1030"/>
                    <a:pt x="1028" y="854"/>
                    <a:pt x="1028" y="501"/>
                  </a:cubicBezTo>
                  <a:cubicBezTo>
                    <a:pt x="1003" y="201"/>
                    <a:pt x="82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5547775" y="960325"/>
              <a:ext cx="26350" cy="25300"/>
            </a:xfrm>
            <a:custGeom>
              <a:avLst/>
              <a:gdLst/>
              <a:ahLst/>
              <a:cxnLst/>
              <a:rect l="l" t="t" r="r" b="b"/>
              <a:pathLst>
                <a:path w="1054" h="1012" extrusionOk="0">
                  <a:moveTo>
                    <a:pt x="478" y="1"/>
                  </a:moveTo>
                  <a:cubicBezTo>
                    <a:pt x="228" y="1"/>
                    <a:pt x="48" y="172"/>
                    <a:pt x="26" y="461"/>
                  </a:cubicBezTo>
                  <a:cubicBezTo>
                    <a:pt x="1" y="786"/>
                    <a:pt x="201" y="962"/>
                    <a:pt x="527" y="1012"/>
                  </a:cubicBezTo>
                  <a:cubicBezTo>
                    <a:pt x="828" y="1012"/>
                    <a:pt x="1028" y="862"/>
                    <a:pt x="1053" y="536"/>
                  </a:cubicBezTo>
                  <a:cubicBezTo>
                    <a:pt x="1053" y="235"/>
                    <a:pt x="878" y="34"/>
                    <a:pt x="577" y="9"/>
                  </a:cubicBezTo>
                  <a:cubicBezTo>
                    <a:pt x="543" y="4"/>
                    <a:pt x="510" y="1"/>
                    <a:pt x="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5703175" y="1115300"/>
              <a:ext cx="26325" cy="25725"/>
            </a:xfrm>
            <a:custGeom>
              <a:avLst/>
              <a:gdLst/>
              <a:ahLst/>
              <a:cxnLst/>
              <a:rect l="l" t="t" r="r" b="b"/>
              <a:pathLst>
                <a:path w="1053" h="1029" extrusionOk="0">
                  <a:moveTo>
                    <a:pt x="527" y="1"/>
                  </a:moveTo>
                  <a:cubicBezTo>
                    <a:pt x="226" y="1"/>
                    <a:pt x="25" y="176"/>
                    <a:pt x="25" y="502"/>
                  </a:cubicBezTo>
                  <a:cubicBezTo>
                    <a:pt x="0" y="828"/>
                    <a:pt x="201" y="1003"/>
                    <a:pt x="527" y="1028"/>
                  </a:cubicBezTo>
                  <a:cubicBezTo>
                    <a:pt x="852" y="1028"/>
                    <a:pt x="1028" y="853"/>
                    <a:pt x="1028" y="552"/>
                  </a:cubicBezTo>
                  <a:cubicBezTo>
                    <a:pt x="1053" y="226"/>
                    <a:pt x="852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5184375" y="596500"/>
              <a:ext cx="26325" cy="25725"/>
            </a:xfrm>
            <a:custGeom>
              <a:avLst/>
              <a:gdLst/>
              <a:ahLst/>
              <a:cxnLst/>
              <a:rect l="l" t="t" r="r" b="b"/>
              <a:pathLst>
                <a:path w="1053" h="1029" extrusionOk="0">
                  <a:moveTo>
                    <a:pt x="501" y="1"/>
                  </a:moveTo>
                  <a:cubicBezTo>
                    <a:pt x="201" y="26"/>
                    <a:pt x="0" y="201"/>
                    <a:pt x="25" y="527"/>
                  </a:cubicBezTo>
                  <a:cubicBezTo>
                    <a:pt x="25" y="853"/>
                    <a:pt x="226" y="1028"/>
                    <a:pt x="552" y="1028"/>
                  </a:cubicBezTo>
                  <a:cubicBezTo>
                    <a:pt x="877" y="1028"/>
                    <a:pt x="1053" y="853"/>
                    <a:pt x="1053" y="527"/>
                  </a:cubicBezTo>
                  <a:cubicBezTo>
                    <a:pt x="1028" y="201"/>
                    <a:pt x="827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5651800" y="1063925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01" y="1"/>
                  </a:moveTo>
                  <a:cubicBezTo>
                    <a:pt x="176" y="26"/>
                    <a:pt x="0" y="226"/>
                    <a:pt x="0" y="527"/>
                  </a:cubicBezTo>
                  <a:cubicBezTo>
                    <a:pt x="25" y="828"/>
                    <a:pt x="201" y="1028"/>
                    <a:pt x="526" y="1028"/>
                  </a:cubicBezTo>
                  <a:cubicBezTo>
                    <a:pt x="827" y="1028"/>
                    <a:pt x="1028" y="853"/>
                    <a:pt x="1028" y="527"/>
                  </a:cubicBezTo>
                  <a:cubicBezTo>
                    <a:pt x="1028" y="201"/>
                    <a:pt x="827" y="26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5703175" y="1167325"/>
              <a:ext cx="26325" cy="26375"/>
            </a:xfrm>
            <a:custGeom>
              <a:avLst/>
              <a:gdLst/>
              <a:ahLst/>
              <a:cxnLst/>
              <a:rect l="l" t="t" r="r" b="b"/>
              <a:pathLst>
                <a:path w="1053" h="1055" extrusionOk="0">
                  <a:moveTo>
                    <a:pt x="552" y="0"/>
                  </a:moveTo>
                  <a:cubicBezTo>
                    <a:pt x="226" y="25"/>
                    <a:pt x="25" y="176"/>
                    <a:pt x="0" y="476"/>
                  </a:cubicBezTo>
                  <a:cubicBezTo>
                    <a:pt x="0" y="827"/>
                    <a:pt x="176" y="1028"/>
                    <a:pt x="501" y="1053"/>
                  </a:cubicBezTo>
                  <a:cubicBezTo>
                    <a:pt x="520" y="1054"/>
                    <a:pt x="538" y="1055"/>
                    <a:pt x="555" y="1055"/>
                  </a:cubicBezTo>
                  <a:cubicBezTo>
                    <a:pt x="849" y="1055"/>
                    <a:pt x="1028" y="860"/>
                    <a:pt x="1028" y="577"/>
                  </a:cubicBezTo>
                  <a:cubicBezTo>
                    <a:pt x="1053" y="226"/>
                    <a:pt x="852" y="7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5184375" y="649100"/>
              <a:ext cx="26325" cy="25750"/>
            </a:xfrm>
            <a:custGeom>
              <a:avLst/>
              <a:gdLst/>
              <a:ahLst/>
              <a:cxnLst/>
              <a:rect l="l" t="t" r="r" b="b"/>
              <a:pathLst>
                <a:path w="1053" h="1030" extrusionOk="0">
                  <a:moveTo>
                    <a:pt x="534" y="0"/>
                  </a:moveTo>
                  <a:cubicBezTo>
                    <a:pt x="515" y="0"/>
                    <a:pt x="496" y="1"/>
                    <a:pt x="476" y="2"/>
                  </a:cubicBezTo>
                  <a:cubicBezTo>
                    <a:pt x="176" y="2"/>
                    <a:pt x="0" y="203"/>
                    <a:pt x="25" y="529"/>
                  </a:cubicBezTo>
                  <a:cubicBezTo>
                    <a:pt x="25" y="854"/>
                    <a:pt x="251" y="1030"/>
                    <a:pt x="577" y="1030"/>
                  </a:cubicBezTo>
                  <a:cubicBezTo>
                    <a:pt x="903" y="1030"/>
                    <a:pt x="1028" y="804"/>
                    <a:pt x="1053" y="478"/>
                  </a:cubicBezTo>
                  <a:cubicBezTo>
                    <a:pt x="1006" y="195"/>
                    <a:pt x="847" y="0"/>
                    <a:pt x="5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5391775" y="908550"/>
              <a:ext cx="26325" cy="26325"/>
            </a:xfrm>
            <a:custGeom>
              <a:avLst/>
              <a:gdLst/>
              <a:ahLst/>
              <a:cxnLst/>
              <a:rect l="l" t="t" r="r" b="b"/>
              <a:pathLst>
                <a:path w="1053" h="1053" extrusionOk="0">
                  <a:moveTo>
                    <a:pt x="501" y="0"/>
                  </a:moveTo>
                  <a:cubicBezTo>
                    <a:pt x="201" y="0"/>
                    <a:pt x="0" y="176"/>
                    <a:pt x="0" y="501"/>
                  </a:cubicBezTo>
                  <a:cubicBezTo>
                    <a:pt x="25" y="852"/>
                    <a:pt x="226" y="1053"/>
                    <a:pt x="576" y="1053"/>
                  </a:cubicBezTo>
                  <a:cubicBezTo>
                    <a:pt x="877" y="1028"/>
                    <a:pt x="1053" y="852"/>
                    <a:pt x="1053" y="501"/>
                  </a:cubicBezTo>
                  <a:cubicBezTo>
                    <a:pt x="1028" y="201"/>
                    <a:pt x="82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5339750" y="856525"/>
              <a:ext cx="26350" cy="25775"/>
            </a:xfrm>
            <a:custGeom>
              <a:avLst/>
              <a:gdLst/>
              <a:ahLst/>
              <a:cxnLst/>
              <a:rect l="l" t="t" r="r" b="b"/>
              <a:pathLst>
                <a:path w="1054" h="1031" extrusionOk="0">
                  <a:moveTo>
                    <a:pt x="502" y="1"/>
                  </a:moveTo>
                  <a:cubicBezTo>
                    <a:pt x="176" y="1"/>
                    <a:pt x="1" y="176"/>
                    <a:pt x="1" y="502"/>
                  </a:cubicBezTo>
                  <a:cubicBezTo>
                    <a:pt x="1" y="833"/>
                    <a:pt x="179" y="1031"/>
                    <a:pt x="516" y="1031"/>
                  </a:cubicBezTo>
                  <a:cubicBezTo>
                    <a:pt x="536" y="1031"/>
                    <a:pt x="556" y="1030"/>
                    <a:pt x="577" y="1029"/>
                  </a:cubicBezTo>
                  <a:cubicBezTo>
                    <a:pt x="903" y="1029"/>
                    <a:pt x="1028" y="828"/>
                    <a:pt x="1053" y="502"/>
                  </a:cubicBezTo>
                  <a:cubicBezTo>
                    <a:pt x="1003" y="176"/>
                    <a:pt x="828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5547150" y="1011300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0"/>
                  </a:moveTo>
                  <a:cubicBezTo>
                    <a:pt x="176" y="26"/>
                    <a:pt x="1" y="201"/>
                    <a:pt x="1" y="527"/>
                  </a:cubicBezTo>
                  <a:cubicBezTo>
                    <a:pt x="26" y="853"/>
                    <a:pt x="201" y="1053"/>
                    <a:pt x="552" y="1053"/>
                  </a:cubicBezTo>
                  <a:cubicBezTo>
                    <a:pt x="878" y="1053"/>
                    <a:pt x="1053" y="853"/>
                    <a:pt x="1053" y="552"/>
                  </a:cubicBezTo>
                  <a:cubicBezTo>
                    <a:pt x="1053" y="201"/>
                    <a:pt x="828" y="26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5184375" y="701150"/>
              <a:ext cx="26325" cy="26350"/>
            </a:xfrm>
            <a:custGeom>
              <a:avLst/>
              <a:gdLst/>
              <a:ahLst/>
              <a:cxnLst/>
              <a:rect l="l" t="t" r="r" b="b"/>
              <a:pathLst>
                <a:path w="1053" h="1054" extrusionOk="0">
                  <a:moveTo>
                    <a:pt x="501" y="0"/>
                  </a:moveTo>
                  <a:cubicBezTo>
                    <a:pt x="201" y="0"/>
                    <a:pt x="25" y="176"/>
                    <a:pt x="0" y="477"/>
                  </a:cubicBezTo>
                  <a:cubicBezTo>
                    <a:pt x="25" y="827"/>
                    <a:pt x="201" y="1028"/>
                    <a:pt x="527" y="1053"/>
                  </a:cubicBezTo>
                  <a:cubicBezTo>
                    <a:pt x="852" y="1053"/>
                    <a:pt x="1053" y="853"/>
                    <a:pt x="1053" y="527"/>
                  </a:cubicBezTo>
                  <a:cubicBezTo>
                    <a:pt x="1053" y="201"/>
                    <a:pt x="852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5703175" y="1219900"/>
              <a:ext cx="26325" cy="25825"/>
            </a:xfrm>
            <a:custGeom>
              <a:avLst/>
              <a:gdLst/>
              <a:ahLst/>
              <a:cxnLst/>
              <a:rect l="l" t="t" r="r" b="b"/>
              <a:pathLst>
                <a:path w="1053" h="1033" extrusionOk="0">
                  <a:moveTo>
                    <a:pt x="537" y="0"/>
                  </a:moveTo>
                  <a:cubicBezTo>
                    <a:pt x="517" y="0"/>
                    <a:pt x="497" y="1"/>
                    <a:pt x="476" y="2"/>
                  </a:cubicBezTo>
                  <a:cubicBezTo>
                    <a:pt x="176" y="27"/>
                    <a:pt x="0" y="203"/>
                    <a:pt x="0" y="554"/>
                  </a:cubicBezTo>
                  <a:cubicBezTo>
                    <a:pt x="24" y="838"/>
                    <a:pt x="204" y="1032"/>
                    <a:pt x="498" y="1032"/>
                  </a:cubicBezTo>
                  <a:cubicBezTo>
                    <a:pt x="515" y="1032"/>
                    <a:pt x="533" y="1031"/>
                    <a:pt x="552" y="1030"/>
                  </a:cubicBezTo>
                  <a:cubicBezTo>
                    <a:pt x="877" y="1030"/>
                    <a:pt x="1053" y="829"/>
                    <a:pt x="1028" y="504"/>
                  </a:cubicBezTo>
                  <a:cubicBezTo>
                    <a:pt x="1028" y="175"/>
                    <a:pt x="830" y="0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5859175" y="1219325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52" y="0"/>
                  </a:moveTo>
                  <a:cubicBezTo>
                    <a:pt x="226" y="0"/>
                    <a:pt x="26" y="151"/>
                    <a:pt x="26" y="477"/>
                  </a:cubicBezTo>
                  <a:cubicBezTo>
                    <a:pt x="1" y="802"/>
                    <a:pt x="226" y="1003"/>
                    <a:pt x="552" y="1028"/>
                  </a:cubicBezTo>
                  <a:cubicBezTo>
                    <a:pt x="828" y="1028"/>
                    <a:pt x="1003" y="852"/>
                    <a:pt x="1028" y="527"/>
                  </a:cubicBezTo>
                  <a:cubicBezTo>
                    <a:pt x="1028" y="226"/>
                    <a:pt x="87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5289000" y="648525"/>
              <a:ext cx="25100" cy="25125"/>
            </a:xfrm>
            <a:custGeom>
              <a:avLst/>
              <a:gdLst/>
              <a:ahLst/>
              <a:cxnLst/>
              <a:rect l="l" t="t" r="r" b="b"/>
              <a:pathLst>
                <a:path w="1004" h="1005" extrusionOk="0">
                  <a:moveTo>
                    <a:pt x="502" y="0"/>
                  </a:moveTo>
                  <a:cubicBezTo>
                    <a:pt x="176" y="0"/>
                    <a:pt x="1" y="176"/>
                    <a:pt x="1" y="476"/>
                  </a:cubicBezTo>
                  <a:cubicBezTo>
                    <a:pt x="1" y="786"/>
                    <a:pt x="159" y="1005"/>
                    <a:pt x="475" y="1005"/>
                  </a:cubicBezTo>
                  <a:cubicBezTo>
                    <a:pt x="492" y="1005"/>
                    <a:pt x="509" y="1004"/>
                    <a:pt x="527" y="1003"/>
                  </a:cubicBezTo>
                  <a:cubicBezTo>
                    <a:pt x="828" y="1003"/>
                    <a:pt x="1003" y="802"/>
                    <a:pt x="1003" y="501"/>
                  </a:cubicBezTo>
                  <a:cubicBezTo>
                    <a:pt x="1003" y="201"/>
                    <a:pt x="803" y="25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5858550" y="1374700"/>
              <a:ext cx="26350" cy="26400"/>
            </a:xfrm>
            <a:custGeom>
              <a:avLst/>
              <a:gdLst/>
              <a:ahLst/>
              <a:cxnLst/>
              <a:rect l="l" t="t" r="r" b="b"/>
              <a:pathLst>
                <a:path w="1054" h="1056" extrusionOk="0">
                  <a:moveTo>
                    <a:pt x="477" y="1"/>
                  </a:moveTo>
                  <a:cubicBezTo>
                    <a:pt x="176" y="26"/>
                    <a:pt x="1" y="201"/>
                    <a:pt x="1" y="527"/>
                  </a:cubicBezTo>
                  <a:cubicBezTo>
                    <a:pt x="1" y="858"/>
                    <a:pt x="179" y="1056"/>
                    <a:pt x="516" y="1056"/>
                  </a:cubicBezTo>
                  <a:cubicBezTo>
                    <a:pt x="536" y="1056"/>
                    <a:pt x="556" y="1055"/>
                    <a:pt x="577" y="1054"/>
                  </a:cubicBezTo>
                  <a:cubicBezTo>
                    <a:pt x="903" y="1028"/>
                    <a:pt x="1028" y="828"/>
                    <a:pt x="1053" y="502"/>
                  </a:cubicBezTo>
                  <a:cubicBezTo>
                    <a:pt x="1003" y="201"/>
                    <a:pt x="828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5963200" y="1375275"/>
              <a:ext cx="25700" cy="25775"/>
            </a:xfrm>
            <a:custGeom>
              <a:avLst/>
              <a:gdLst/>
              <a:ahLst/>
              <a:cxnLst/>
              <a:rect l="l" t="t" r="r" b="b"/>
              <a:pathLst>
                <a:path w="1028" h="1031" extrusionOk="0">
                  <a:moveTo>
                    <a:pt x="471" y="1"/>
                  </a:moveTo>
                  <a:cubicBezTo>
                    <a:pt x="198" y="1"/>
                    <a:pt x="0" y="174"/>
                    <a:pt x="0" y="479"/>
                  </a:cubicBezTo>
                  <a:cubicBezTo>
                    <a:pt x="0" y="805"/>
                    <a:pt x="176" y="1005"/>
                    <a:pt x="527" y="1031"/>
                  </a:cubicBezTo>
                  <a:cubicBezTo>
                    <a:pt x="852" y="1031"/>
                    <a:pt x="1003" y="830"/>
                    <a:pt x="1028" y="529"/>
                  </a:cubicBezTo>
                  <a:cubicBezTo>
                    <a:pt x="1003" y="229"/>
                    <a:pt x="852" y="28"/>
                    <a:pt x="527" y="3"/>
                  </a:cubicBezTo>
                  <a:cubicBezTo>
                    <a:pt x="508" y="1"/>
                    <a:pt x="489" y="1"/>
                    <a:pt x="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5341000" y="701150"/>
              <a:ext cx="25100" cy="25075"/>
            </a:xfrm>
            <a:custGeom>
              <a:avLst/>
              <a:gdLst/>
              <a:ahLst/>
              <a:cxnLst/>
              <a:rect l="l" t="t" r="r" b="b"/>
              <a:pathLst>
                <a:path w="1004" h="1003" extrusionOk="0">
                  <a:moveTo>
                    <a:pt x="552" y="0"/>
                  </a:moveTo>
                  <a:cubicBezTo>
                    <a:pt x="201" y="0"/>
                    <a:pt x="1" y="151"/>
                    <a:pt x="1" y="477"/>
                  </a:cubicBezTo>
                  <a:cubicBezTo>
                    <a:pt x="1" y="777"/>
                    <a:pt x="201" y="978"/>
                    <a:pt x="502" y="1003"/>
                  </a:cubicBezTo>
                  <a:cubicBezTo>
                    <a:pt x="803" y="1003"/>
                    <a:pt x="1003" y="827"/>
                    <a:pt x="1003" y="502"/>
                  </a:cubicBezTo>
                  <a:cubicBezTo>
                    <a:pt x="1003" y="176"/>
                    <a:pt x="82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5496400" y="855900"/>
              <a:ext cx="25100" cy="25150"/>
            </a:xfrm>
            <a:custGeom>
              <a:avLst/>
              <a:gdLst/>
              <a:ahLst/>
              <a:cxnLst/>
              <a:rect l="l" t="t" r="r" b="b"/>
              <a:pathLst>
                <a:path w="1004" h="1006" extrusionOk="0">
                  <a:moveTo>
                    <a:pt x="527" y="1"/>
                  </a:moveTo>
                  <a:cubicBezTo>
                    <a:pt x="176" y="1"/>
                    <a:pt x="1" y="176"/>
                    <a:pt x="1" y="502"/>
                  </a:cubicBezTo>
                  <a:cubicBezTo>
                    <a:pt x="1" y="803"/>
                    <a:pt x="176" y="1003"/>
                    <a:pt x="502" y="1003"/>
                  </a:cubicBezTo>
                  <a:cubicBezTo>
                    <a:pt x="521" y="1005"/>
                    <a:pt x="539" y="1006"/>
                    <a:pt x="557" y="1006"/>
                  </a:cubicBezTo>
                  <a:cubicBezTo>
                    <a:pt x="827" y="1006"/>
                    <a:pt x="1003" y="833"/>
                    <a:pt x="1003" y="527"/>
                  </a:cubicBezTo>
                  <a:cubicBezTo>
                    <a:pt x="1003" y="201"/>
                    <a:pt x="828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5444400" y="856525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27" y="1"/>
                  </a:moveTo>
                  <a:cubicBezTo>
                    <a:pt x="226" y="1"/>
                    <a:pt x="25" y="151"/>
                    <a:pt x="0" y="477"/>
                  </a:cubicBezTo>
                  <a:cubicBezTo>
                    <a:pt x="0" y="803"/>
                    <a:pt x="201" y="1003"/>
                    <a:pt x="527" y="1029"/>
                  </a:cubicBezTo>
                  <a:cubicBezTo>
                    <a:pt x="852" y="1003"/>
                    <a:pt x="1028" y="828"/>
                    <a:pt x="1028" y="527"/>
                  </a:cubicBezTo>
                  <a:cubicBezTo>
                    <a:pt x="1028" y="201"/>
                    <a:pt x="852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6014575" y="1374700"/>
              <a:ext cx="25700" cy="25150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527" y="1"/>
                  </a:moveTo>
                  <a:cubicBezTo>
                    <a:pt x="201" y="1"/>
                    <a:pt x="0" y="176"/>
                    <a:pt x="26" y="502"/>
                  </a:cubicBezTo>
                  <a:cubicBezTo>
                    <a:pt x="26" y="803"/>
                    <a:pt x="201" y="1003"/>
                    <a:pt x="527" y="1003"/>
                  </a:cubicBezTo>
                  <a:cubicBezTo>
                    <a:pt x="545" y="1005"/>
                    <a:pt x="563" y="1006"/>
                    <a:pt x="580" y="1006"/>
                  </a:cubicBezTo>
                  <a:cubicBezTo>
                    <a:pt x="869" y="1006"/>
                    <a:pt x="1004" y="810"/>
                    <a:pt x="1028" y="502"/>
                  </a:cubicBezTo>
                  <a:cubicBezTo>
                    <a:pt x="1003" y="201"/>
                    <a:pt x="85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5703800" y="1063300"/>
              <a:ext cx="25075" cy="25150"/>
            </a:xfrm>
            <a:custGeom>
              <a:avLst/>
              <a:gdLst/>
              <a:ahLst/>
              <a:cxnLst/>
              <a:rect l="l" t="t" r="r" b="b"/>
              <a:pathLst>
                <a:path w="1003" h="1006" extrusionOk="0">
                  <a:moveTo>
                    <a:pt x="502" y="1"/>
                  </a:moveTo>
                  <a:cubicBezTo>
                    <a:pt x="201" y="1"/>
                    <a:pt x="0" y="151"/>
                    <a:pt x="0" y="502"/>
                  </a:cubicBezTo>
                  <a:cubicBezTo>
                    <a:pt x="0" y="803"/>
                    <a:pt x="176" y="1003"/>
                    <a:pt x="502" y="1003"/>
                  </a:cubicBezTo>
                  <a:cubicBezTo>
                    <a:pt x="520" y="1005"/>
                    <a:pt x="539" y="1006"/>
                    <a:pt x="557" y="1006"/>
                  </a:cubicBezTo>
                  <a:cubicBezTo>
                    <a:pt x="824" y="1006"/>
                    <a:pt x="979" y="832"/>
                    <a:pt x="1003" y="527"/>
                  </a:cubicBezTo>
                  <a:cubicBezTo>
                    <a:pt x="1003" y="201"/>
                    <a:pt x="802" y="26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5339750" y="803900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02" y="1"/>
                  </a:moveTo>
                  <a:cubicBezTo>
                    <a:pt x="201" y="51"/>
                    <a:pt x="1" y="201"/>
                    <a:pt x="1" y="527"/>
                  </a:cubicBezTo>
                  <a:cubicBezTo>
                    <a:pt x="26" y="853"/>
                    <a:pt x="226" y="1053"/>
                    <a:pt x="552" y="1053"/>
                  </a:cubicBezTo>
                  <a:cubicBezTo>
                    <a:pt x="853" y="1053"/>
                    <a:pt x="1053" y="853"/>
                    <a:pt x="1053" y="552"/>
                  </a:cubicBezTo>
                  <a:cubicBezTo>
                    <a:pt x="1028" y="201"/>
                    <a:pt x="828" y="5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5237000" y="597075"/>
              <a:ext cx="25725" cy="25150"/>
            </a:xfrm>
            <a:custGeom>
              <a:avLst/>
              <a:gdLst/>
              <a:ahLst/>
              <a:cxnLst/>
              <a:rect l="l" t="t" r="r" b="b"/>
              <a:pathLst>
                <a:path w="1029" h="1006" extrusionOk="0">
                  <a:moveTo>
                    <a:pt x="489" y="0"/>
                  </a:moveTo>
                  <a:cubicBezTo>
                    <a:pt x="220" y="0"/>
                    <a:pt x="26" y="152"/>
                    <a:pt x="26" y="454"/>
                  </a:cubicBezTo>
                  <a:cubicBezTo>
                    <a:pt x="1" y="780"/>
                    <a:pt x="201" y="955"/>
                    <a:pt x="502" y="1005"/>
                  </a:cubicBezTo>
                  <a:cubicBezTo>
                    <a:pt x="828" y="1005"/>
                    <a:pt x="1003" y="830"/>
                    <a:pt x="1028" y="529"/>
                  </a:cubicBezTo>
                  <a:cubicBezTo>
                    <a:pt x="1028" y="203"/>
                    <a:pt x="853" y="28"/>
                    <a:pt x="552" y="3"/>
                  </a:cubicBezTo>
                  <a:cubicBezTo>
                    <a:pt x="530" y="1"/>
                    <a:pt x="509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5652425" y="1011925"/>
              <a:ext cx="25075" cy="25150"/>
            </a:xfrm>
            <a:custGeom>
              <a:avLst/>
              <a:gdLst/>
              <a:ahLst/>
              <a:cxnLst/>
              <a:rect l="l" t="t" r="r" b="b"/>
              <a:pathLst>
                <a:path w="1003" h="1006" extrusionOk="0">
                  <a:moveTo>
                    <a:pt x="501" y="1"/>
                  </a:moveTo>
                  <a:cubicBezTo>
                    <a:pt x="176" y="1"/>
                    <a:pt x="0" y="176"/>
                    <a:pt x="0" y="502"/>
                  </a:cubicBezTo>
                  <a:cubicBezTo>
                    <a:pt x="25" y="828"/>
                    <a:pt x="201" y="1003"/>
                    <a:pt x="501" y="1003"/>
                  </a:cubicBezTo>
                  <a:cubicBezTo>
                    <a:pt x="520" y="1004"/>
                    <a:pt x="538" y="1005"/>
                    <a:pt x="555" y="1005"/>
                  </a:cubicBezTo>
                  <a:cubicBezTo>
                    <a:pt x="846" y="1005"/>
                    <a:pt x="1003" y="809"/>
                    <a:pt x="1003" y="502"/>
                  </a:cubicBezTo>
                  <a:cubicBezTo>
                    <a:pt x="1003" y="201"/>
                    <a:pt x="827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5755800" y="1115300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502" y="1"/>
                  </a:moveTo>
                  <a:cubicBezTo>
                    <a:pt x="201" y="51"/>
                    <a:pt x="1" y="201"/>
                    <a:pt x="1" y="527"/>
                  </a:cubicBezTo>
                  <a:cubicBezTo>
                    <a:pt x="26" y="853"/>
                    <a:pt x="226" y="1028"/>
                    <a:pt x="552" y="1028"/>
                  </a:cubicBezTo>
                  <a:cubicBezTo>
                    <a:pt x="853" y="1028"/>
                    <a:pt x="1003" y="828"/>
                    <a:pt x="1028" y="552"/>
                  </a:cubicBezTo>
                  <a:cubicBezTo>
                    <a:pt x="1028" y="201"/>
                    <a:pt x="803" y="5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5391775" y="856525"/>
              <a:ext cx="26325" cy="25725"/>
            </a:xfrm>
            <a:custGeom>
              <a:avLst/>
              <a:gdLst/>
              <a:ahLst/>
              <a:cxnLst/>
              <a:rect l="l" t="t" r="r" b="b"/>
              <a:pathLst>
                <a:path w="1053" h="1029" extrusionOk="0">
                  <a:moveTo>
                    <a:pt x="501" y="1"/>
                  </a:moveTo>
                  <a:cubicBezTo>
                    <a:pt x="201" y="26"/>
                    <a:pt x="0" y="201"/>
                    <a:pt x="25" y="502"/>
                  </a:cubicBezTo>
                  <a:cubicBezTo>
                    <a:pt x="25" y="828"/>
                    <a:pt x="226" y="1029"/>
                    <a:pt x="551" y="1029"/>
                  </a:cubicBezTo>
                  <a:cubicBezTo>
                    <a:pt x="877" y="1029"/>
                    <a:pt x="1053" y="828"/>
                    <a:pt x="1053" y="527"/>
                  </a:cubicBezTo>
                  <a:cubicBezTo>
                    <a:pt x="1028" y="176"/>
                    <a:pt x="827" y="26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5599775" y="959875"/>
              <a:ext cx="25725" cy="25125"/>
            </a:xfrm>
            <a:custGeom>
              <a:avLst/>
              <a:gdLst/>
              <a:ahLst/>
              <a:cxnLst/>
              <a:rect l="l" t="t" r="r" b="b"/>
              <a:pathLst>
                <a:path w="1029" h="1005" extrusionOk="0">
                  <a:moveTo>
                    <a:pt x="531" y="0"/>
                  </a:moveTo>
                  <a:cubicBezTo>
                    <a:pt x="513" y="0"/>
                    <a:pt x="495" y="1"/>
                    <a:pt x="477" y="2"/>
                  </a:cubicBezTo>
                  <a:cubicBezTo>
                    <a:pt x="176" y="2"/>
                    <a:pt x="1" y="178"/>
                    <a:pt x="1" y="479"/>
                  </a:cubicBezTo>
                  <a:cubicBezTo>
                    <a:pt x="1" y="804"/>
                    <a:pt x="201" y="1005"/>
                    <a:pt x="527" y="1005"/>
                  </a:cubicBezTo>
                  <a:cubicBezTo>
                    <a:pt x="853" y="1005"/>
                    <a:pt x="1003" y="804"/>
                    <a:pt x="1028" y="504"/>
                  </a:cubicBezTo>
                  <a:cubicBezTo>
                    <a:pt x="981" y="196"/>
                    <a:pt x="822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5858550" y="1322700"/>
              <a:ext cx="25725" cy="26350"/>
            </a:xfrm>
            <a:custGeom>
              <a:avLst/>
              <a:gdLst/>
              <a:ahLst/>
              <a:cxnLst/>
              <a:rect l="l" t="t" r="r" b="b"/>
              <a:pathLst>
                <a:path w="1029" h="1054" extrusionOk="0">
                  <a:moveTo>
                    <a:pt x="477" y="1"/>
                  </a:moveTo>
                  <a:cubicBezTo>
                    <a:pt x="201" y="51"/>
                    <a:pt x="1" y="176"/>
                    <a:pt x="1" y="502"/>
                  </a:cubicBezTo>
                  <a:cubicBezTo>
                    <a:pt x="1" y="853"/>
                    <a:pt x="226" y="1028"/>
                    <a:pt x="527" y="1053"/>
                  </a:cubicBezTo>
                  <a:cubicBezTo>
                    <a:pt x="853" y="1053"/>
                    <a:pt x="1028" y="853"/>
                    <a:pt x="1028" y="527"/>
                  </a:cubicBezTo>
                  <a:cubicBezTo>
                    <a:pt x="1028" y="201"/>
                    <a:pt x="828" y="5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5185000" y="545125"/>
              <a:ext cx="25075" cy="25100"/>
            </a:xfrm>
            <a:custGeom>
              <a:avLst/>
              <a:gdLst/>
              <a:ahLst/>
              <a:cxnLst/>
              <a:rect l="l" t="t" r="r" b="b"/>
              <a:pathLst>
                <a:path w="1003" h="1004" extrusionOk="0">
                  <a:moveTo>
                    <a:pt x="502" y="1"/>
                  </a:moveTo>
                  <a:cubicBezTo>
                    <a:pt x="176" y="1"/>
                    <a:pt x="0" y="176"/>
                    <a:pt x="0" y="502"/>
                  </a:cubicBezTo>
                  <a:cubicBezTo>
                    <a:pt x="25" y="803"/>
                    <a:pt x="201" y="978"/>
                    <a:pt x="527" y="1003"/>
                  </a:cubicBezTo>
                  <a:cubicBezTo>
                    <a:pt x="827" y="1003"/>
                    <a:pt x="1003" y="803"/>
                    <a:pt x="1003" y="477"/>
                  </a:cubicBezTo>
                  <a:cubicBezTo>
                    <a:pt x="978" y="176"/>
                    <a:pt x="802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5548400" y="907925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02" y="0"/>
                  </a:moveTo>
                  <a:cubicBezTo>
                    <a:pt x="201" y="25"/>
                    <a:pt x="1" y="176"/>
                    <a:pt x="1" y="501"/>
                  </a:cubicBezTo>
                  <a:cubicBezTo>
                    <a:pt x="1" y="827"/>
                    <a:pt x="226" y="1028"/>
                    <a:pt x="527" y="1028"/>
                  </a:cubicBezTo>
                  <a:cubicBezTo>
                    <a:pt x="803" y="1028"/>
                    <a:pt x="1003" y="852"/>
                    <a:pt x="1003" y="552"/>
                  </a:cubicBezTo>
                  <a:cubicBezTo>
                    <a:pt x="1028" y="226"/>
                    <a:pt x="828" y="5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5910575" y="1375275"/>
              <a:ext cx="26325" cy="25775"/>
            </a:xfrm>
            <a:custGeom>
              <a:avLst/>
              <a:gdLst/>
              <a:ahLst/>
              <a:cxnLst/>
              <a:rect l="l" t="t" r="r" b="b"/>
              <a:pathLst>
                <a:path w="1053" h="1031" extrusionOk="0">
                  <a:moveTo>
                    <a:pt x="555" y="1"/>
                  </a:moveTo>
                  <a:cubicBezTo>
                    <a:pt x="538" y="1"/>
                    <a:pt x="520" y="2"/>
                    <a:pt x="501" y="3"/>
                  </a:cubicBezTo>
                  <a:cubicBezTo>
                    <a:pt x="175" y="3"/>
                    <a:pt x="0" y="203"/>
                    <a:pt x="0" y="504"/>
                  </a:cubicBezTo>
                  <a:cubicBezTo>
                    <a:pt x="25" y="830"/>
                    <a:pt x="226" y="1031"/>
                    <a:pt x="576" y="1031"/>
                  </a:cubicBezTo>
                  <a:cubicBezTo>
                    <a:pt x="877" y="1005"/>
                    <a:pt x="1053" y="830"/>
                    <a:pt x="1053" y="504"/>
                  </a:cubicBezTo>
                  <a:cubicBezTo>
                    <a:pt x="1029" y="197"/>
                    <a:pt x="849" y="1"/>
                    <a:pt x="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5393650" y="701150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451" y="0"/>
                  </a:moveTo>
                  <a:cubicBezTo>
                    <a:pt x="176" y="0"/>
                    <a:pt x="0" y="176"/>
                    <a:pt x="0" y="452"/>
                  </a:cubicBezTo>
                  <a:cubicBezTo>
                    <a:pt x="0" y="777"/>
                    <a:pt x="201" y="978"/>
                    <a:pt x="527" y="1003"/>
                  </a:cubicBezTo>
                  <a:cubicBezTo>
                    <a:pt x="827" y="953"/>
                    <a:pt x="1003" y="777"/>
                    <a:pt x="978" y="452"/>
                  </a:cubicBezTo>
                  <a:cubicBezTo>
                    <a:pt x="953" y="151"/>
                    <a:pt x="777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5807175" y="1167325"/>
              <a:ext cx="25725" cy="25075"/>
            </a:xfrm>
            <a:custGeom>
              <a:avLst/>
              <a:gdLst/>
              <a:ahLst/>
              <a:cxnLst/>
              <a:rect l="l" t="t" r="r" b="b"/>
              <a:pathLst>
                <a:path w="1029" h="1003" extrusionOk="0">
                  <a:moveTo>
                    <a:pt x="527" y="0"/>
                  </a:moveTo>
                  <a:cubicBezTo>
                    <a:pt x="201" y="0"/>
                    <a:pt x="1" y="176"/>
                    <a:pt x="1" y="476"/>
                  </a:cubicBezTo>
                  <a:cubicBezTo>
                    <a:pt x="26" y="777"/>
                    <a:pt x="201" y="1003"/>
                    <a:pt x="527" y="1003"/>
                  </a:cubicBezTo>
                  <a:cubicBezTo>
                    <a:pt x="828" y="1003"/>
                    <a:pt x="1028" y="802"/>
                    <a:pt x="1028" y="501"/>
                  </a:cubicBezTo>
                  <a:cubicBezTo>
                    <a:pt x="1028" y="201"/>
                    <a:pt x="82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5911825" y="1219325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526" y="0"/>
                  </a:moveTo>
                  <a:cubicBezTo>
                    <a:pt x="201" y="25"/>
                    <a:pt x="0" y="176"/>
                    <a:pt x="0" y="502"/>
                  </a:cubicBezTo>
                  <a:cubicBezTo>
                    <a:pt x="25" y="777"/>
                    <a:pt x="201" y="1003"/>
                    <a:pt x="501" y="1003"/>
                  </a:cubicBezTo>
                  <a:cubicBezTo>
                    <a:pt x="802" y="1003"/>
                    <a:pt x="1003" y="827"/>
                    <a:pt x="1003" y="527"/>
                  </a:cubicBezTo>
                  <a:cubicBezTo>
                    <a:pt x="1003" y="201"/>
                    <a:pt x="827" y="5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5963200" y="1323275"/>
              <a:ext cx="25700" cy="25200"/>
            </a:xfrm>
            <a:custGeom>
              <a:avLst/>
              <a:gdLst/>
              <a:ahLst/>
              <a:cxnLst/>
              <a:rect l="l" t="t" r="r" b="b"/>
              <a:pathLst>
                <a:path w="1028" h="1008" extrusionOk="0">
                  <a:moveTo>
                    <a:pt x="491" y="0"/>
                  </a:moveTo>
                  <a:cubicBezTo>
                    <a:pt x="201" y="0"/>
                    <a:pt x="25" y="172"/>
                    <a:pt x="25" y="454"/>
                  </a:cubicBezTo>
                  <a:cubicBezTo>
                    <a:pt x="0" y="780"/>
                    <a:pt x="176" y="980"/>
                    <a:pt x="502" y="1005"/>
                  </a:cubicBezTo>
                  <a:cubicBezTo>
                    <a:pt x="520" y="1007"/>
                    <a:pt x="538" y="1007"/>
                    <a:pt x="555" y="1007"/>
                  </a:cubicBezTo>
                  <a:cubicBezTo>
                    <a:pt x="844" y="1007"/>
                    <a:pt x="981" y="813"/>
                    <a:pt x="1028" y="529"/>
                  </a:cubicBezTo>
                  <a:cubicBezTo>
                    <a:pt x="1003" y="228"/>
                    <a:pt x="852" y="3"/>
                    <a:pt x="552" y="3"/>
                  </a:cubicBezTo>
                  <a:cubicBezTo>
                    <a:pt x="531" y="1"/>
                    <a:pt x="511" y="0"/>
                    <a:pt x="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5911200" y="1322700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01" y="1"/>
                  </a:moveTo>
                  <a:cubicBezTo>
                    <a:pt x="201" y="1"/>
                    <a:pt x="0" y="176"/>
                    <a:pt x="0" y="502"/>
                  </a:cubicBezTo>
                  <a:cubicBezTo>
                    <a:pt x="0" y="853"/>
                    <a:pt x="201" y="1003"/>
                    <a:pt x="526" y="1028"/>
                  </a:cubicBezTo>
                  <a:cubicBezTo>
                    <a:pt x="852" y="1003"/>
                    <a:pt x="1028" y="828"/>
                    <a:pt x="1003" y="527"/>
                  </a:cubicBezTo>
                  <a:cubicBezTo>
                    <a:pt x="1003" y="226"/>
                    <a:pt x="827" y="26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5237000" y="649150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02" y="0"/>
                  </a:moveTo>
                  <a:cubicBezTo>
                    <a:pt x="201" y="0"/>
                    <a:pt x="26" y="176"/>
                    <a:pt x="1" y="451"/>
                  </a:cubicBezTo>
                  <a:cubicBezTo>
                    <a:pt x="1" y="802"/>
                    <a:pt x="176" y="978"/>
                    <a:pt x="502" y="1028"/>
                  </a:cubicBezTo>
                  <a:cubicBezTo>
                    <a:pt x="828" y="1003"/>
                    <a:pt x="1028" y="852"/>
                    <a:pt x="1028" y="527"/>
                  </a:cubicBezTo>
                  <a:cubicBezTo>
                    <a:pt x="1028" y="201"/>
                    <a:pt x="82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5341000" y="648525"/>
              <a:ext cx="25100" cy="25075"/>
            </a:xfrm>
            <a:custGeom>
              <a:avLst/>
              <a:gdLst/>
              <a:ahLst/>
              <a:cxnLst/>
              <a:rect l="l" t="t" r="r" b="b"/>
              <a:pathLst>
                <a:path w="1004" h="1003" extrusionOk="0">
                  <a:moveTo>
                    <a:pt x="527" y="0"/>
                  </a:moveTo>
                  <a:cubicBezTo>
                    <a:pt x="176" y="25"/>
                    <a:pt x="1" y="201"/>
                    <a:pt x="1" y="501"/>
                  </a:cubicBezTo>
                  <a:cubicBezTo>
                    <a:pt x="26" y="802"/>
                    <a:pt x="227" y="1003"/>
                    <a:pt x="502" y="1003"/>
                  </a:cubicBezTo>
                  <a:cubicBezTo>
                    <a:pt x="828" y="1003"/>
                    <a:pt x="1003" y="827"/>
                    <a:pt x="1003" y="501"/>
                  </a:cubicBezTo>
                  <a:cubicBezTo>
                    <a:pt x="1003" y="201"/>
                    <a:pt x="82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5859800" y="1167325"/>
              <a:ext cx="25100" cy="25125"/>
            </a:xfrm>
            <a:custGeom>
              <a:avLst/>
              <a:gdLst/>
              <a:ahLst/>
              <a:cxnLst/>
              <a:rect l="l" t="t" r="r" b="b"/>
              <a:pathLst>
                <a:path w="1004" h="1005" extrusionOk="0">
                  <a:moveTo>
                    <a:pt x="577" y="0"/>
                  </a:moveTo>
                  <a:cubicBezTo>
                    <a:pt x="201" y="0"/>
                    <a:pt x="1" y="150"/>
                    <a:pt x="1" y="476"/>
                  </a:cubicBezTo>
                  <a:cubicBezTo>
                    <a:pt x="1" y="777"/>
                    <a:pt x="201" y="978"/>
                    <a:pt x="502" y="1003"/>
                  </a:cubicBezTo>
                  <a:cubicBezTo>
                    <a:pt x="520" y="1004"/>
                    <a:pt x="537" y="1005"/>
                    <a:pt x="554" y="1005"/>
                  </a:cubicBezTo>
                  <a:cubicBezTo>
                    <a:pt x="803" y="1005"/>
                    <a:pt x="980" y="833"/>
                    <a:pt x="1003" y="552"/>
                  </a:cubicBezTo>
                  <a:cubicBezTo>
                    <a:pt x="1003" y="226"/>
                    <a:pt x="853" y="5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5755800" y="1167950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477" y="0"/>
                  </a:moveTo>
                  <a:cubicBezTo>
                    <a:pt x="201" y="0"/>
                    <a:pt x="1" y="176"/>
                    <a:pt x="1" y="451"/>
                  </a:cubicBezTo>
                  <a:cubicBezTo>
                    <a:pt x="1" y="802"/>
                    <a:pt x="176" y="978"/>
                    <a:pt x="527" y="1028"/>
                  </a:cubicBezTo>
                  <a:cubicBezTo>
                    <a:pt x="828" y="1003"/>
                    <a:pt x="1028" y="827"/>
                    <a:pt x="1028" y="527"/>
                  </a:cubicBezTo>
                  <a:cubicBezTo>
                    <a:pt x="1003" y="176"/>
                    <a:pt x="803" y="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5910575" y="1270700"/>
              <a:ext cx="26325" cy="25150"/>
            </a:xfrm>
            <a:custGeom>
              <a:avLst/>
              <a:gdLst/>
              <a:ahLst/>
              <a:cxnLst/>
              <a:rect l="l" t="t" r="r" b="b"/>
              <a:pathLst>
                <a:path w="1053" h="1006" extrusionOk="0">
                  <a:moveTo>
                    <a:pt x="526" y="0"/>
                  </a:moveTo>
                  <a:cubicBezTo>
                    <a:pt x="226" y="0"/>
                    <a:pt x="50" y="151"/>
                    <a:pt x="25" y="452"/>
                  </a:cubicBezTo>
                  <a:cubicBezTo>
                    <a:pt x="0" y="777"/>
                    <a:pt x="175" y="978"/>
                    <a:pt x="526" y="1003"/>
                  </a:cubicBezTo>
                  <a:cubicBezTo>
                    <a:pt x="543" y="1004"/>
                    <a:pt x="560" y="1005"/>
                    <a:pt x="576" y="1005"/>
                  </a:cubicBezTo>
                  <a:cubicBezTo>
                    <a:pt x="846" y="1005"/>
                    <a:pt x="1005" y="811"/>
                    <a:pt x="1053" y="527"/>
                  </a:cubicBezTo>
                  <a:cubicBezTo>
                    <a:pt x="1003" y="226"/>
                    <a:pt x="852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5704425" y="1011925"/>
              <a:ext cx="25075" cy="25150"/>
            </a:xfrm>
            <a:custGeom>
              <a:avLst/>
              <a:gdLst/>
              <a:ahLst/>
              <a:cxnLst/>
              <a:rect l="l" t="t" r="r" b="b"/>
              <a:pathLst>
                <a:path w="1003" h="1006" extrusionOk="0">
                  <a:moveTo>
                    <a:pt x="502" y="1"/>
                  </a:moveTo>
                  <a:cubicBezTo>
                    <a:pt x="176" y="1"/>
                    <a:pt x="0" y="201"/>
                    <a:pt x="0" y="502"/>
                  </a:cubicBezTo>
                  <a:cubicBezTo>
                    <a:pt x="0" y="777"/>
                    <a:pt x="201" y="1003"/>
                    <a:pt x="502" y="1003"/>
                  </a:cubicBezTo>
                  <a:cubicBezTo>
                    <a:pt x="520" y="1004"/>
                    <a:pt x="538" y="1005"/>
                    <a:pt x="555" y="1005"/>
                  </a:cubicBezTo>
                  <a:cubicBezTo>
                    <a:pt x="844" y="1005"/>
                    <a:pt x="979" y="809"/>
                    <a:pt x="1003" y="502"/>
                  </a:cubicBezTo>
                  <a:cubicBezTo>
                    <a:pt x="978" y="201"/>
                    <a:pt x="827" y="26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5392400" y="751900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476" y="0"/>
                  </a:moveTo>
                  <a:cubicBezTo>
                    <a:pt x="176" y="26"/>
                    <a:pt x="0" y="226"/>
                    <a:pt x="0" y="527"/>
                  </a:cubicBezTo>
                  <a:cubicBezTo>
                    <a:pt x="25" y="853"/>
                    <a:pt x="226" y="1003"/>
                    <a:pt x="551" y="1028"/>
                  </a:cubicBezTo>
                  <a:cubicBezTo>
                    <a:pt x="852" y="978"/>
                    <a:pt x="1028" y="802"/>
                    <a:pt x="1028" y="502"/>
                  </a:cubicBezTo>
                  <a:cubicBezTo>
                    <a:pt x="1003" y="176"/>
                    <a:pt x="802" y="0"/>
                    <a:pt x="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5444400" y="804525"/>
              <a:ext cx="26325" cy="25150"/>
            </a:xfrm>
            <a:custGeom>
              <a:avLst/>
              <a:gdLst/>
              <a:ahLst/>
              <a:cxnLst/>
              <a:rect l="l" t="t" r="r" b="b"/>
              <a:pathLst>
                <a:path w="1053" h="1006" extrusionOk="0">
                  <a:moveTo>
                    <a:pt x="502" y="1"/>
                  </a:moveTo>
                  <a:cubicBezTo>
                    <a:pt x="226" y="1"/>
                    <a:pt x="25" y="151"/>
                    <a:pt x="25" y="452"/>
                  </a:cubicBezTo>
                  <a:cubicBezTo>
                    <a:pt x="0" y="778"/>
                    <a:pt x="176" y="978"/>
                    <a:pt x="502" y="1003"/>
                  </a:cubicBezTo>
                  <a:cubicBezTo>
                    <a:pt x="520" y="1005"/>
                    <a:pt x="538" y="1005"/>
                    <a:pt x="555" y="1005"/>
                  </a:cubicBezTo>
                  <a:cubicBezTo>
                    <a:pt x="844" y="1005"/>
                    <a:pt x="982" y="810"/>
                    <a:pt x="1053" y="502"/>
                  </a:cubicBezTo>
                  <a:cubicBezTo>
                    <a:pt x="1003" y="226"/>
                    <a:pt x="852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5392400" y="804475"/>
              <a:ext cx="25700" cy="25150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471" y="0"/>
                  </a:moveTo>
                  <a:cubicBezTo>
                    <a:pt x="198" y="0"/>
                    <a:pt x="0" y="174"/>
                    <a:pt x="0" y="479"/>
                  </a:cubicBezTo>
                  <a:cubicBezTo>
                    <a:pt x="0" y="830"/>
                    <a:pt x="201" y="980"/>
                    <a:pt x="526" y="1005"/>
                  </a:cubicBezTo>
                  <a:cubicBezTo>
                    <a:pt x="852" y="1005"/>
                    <a:pt x="1028" y="830"/>
                    <a:pt x="1028" y="504"/>
                  </a:cubicBezTo>
                  <a:cubicBezTo>
                    <a:pt x="1028" y="203"/>
                    <a:pt x="827" y="3"/>
                    <a:pt x="526" y="3"/>
                  </a:cubicBezTo>
                  <a:cubicBezTo>
                    <a:pt x="507" y="1"/>
                    <a:pt x="489" y="0"/>
                    <a:pt x="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6015825" y="1323275"/>
              <a:ext cx="25100" cy="25200"/>
            </a:xfrm>
            <a:custGeom>
              <a:avLst/>
              <a:gdLst/>
              <a:ahLst/>
              <a:cxnLst/>
              <a:rect l="l" t="t" r="r" b="b"/>
              <a:pathLst>
                <a:path w="1004" h="1008" extrusionOk="0">
                  <a:moveTo>
                    <a:pt x="471" y="0"/>
                  </a:moveTo>
                  <a:cubicBezTo>
                    <a:pt x="201" y="0"/>
                    <a:pt x="24" y="172"/>
                    <a:pt x="1" y="454"/>
                  </a:cubicBezTo>
                  <a:cubicBezTo>
                    <a:pt x="1" y="755"/>
                    <a:pt x="176" y="955"/>
                    <a:pt x="477" y="1005"/>
                  </a:cubicBezTo>
                  <a:cubicBezTo>
                    <a:pt x="495" y="1007"/>
                    <a:pt x="513" y="1007"/>
                    <a:pt x="530" y="1007"/>
                  </a:cubicBezTo>
                  <a:cubicBezTo>
                    <a:pt x="819" y="1007"/>
                    <a:pt x="956" y="813"/>
                    <a:pt x="1003" y="529"/>
                  </a:cubicBezTo>
                  <a:cubicBezTo>
                    <a:pt x="978" y="228"/>
                    <a:pt x="853" y="28"/>
                    <a:pt x="527" y="3"/>
                  </a:cubicBezTo>
                  <a:cubicBezTo>
                    <a:pt x="508" y="1"/>
                    <a:pt x="489" y="0"/>
                    <a:pt x="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5488375" y="1790750"/>
              <a:ext cx="33750" cy="19650"/>
            </a:xfrm>
            <a:custGeom>
              <a:avLst/>
              <a:gdLst/>
              <a:ahLst/>
              <a:cxnLst/>
              <a:rect l="l" t="t" r="r" b="b"/>
              <a:pathLst>
                <a:path w="1350" h="786" extrusionOk="0">
                  <a:moveTo>
                    <a:pt x="672" y="1"/>
                  </a:moveTo>
                  <a:cubicBezTo>
                    <a:pt x="296" y="1"/>
                    <a:pt x="71" y="201"/>
                    <a:pt x="21" y="552"/>
                  </a:cubicBezTo>
                  <a:cubicBezTo>
                    <a:pt x="1" y="734"/>
                    <a:pt x="78" y="785"/>
                    <a:pt x="240" y="785"/>
                  </a:cubicBezTo>
                  <a:cubicBezTo>
                    <a:pt x="279" y="785"/>
                    <a:pt x="323" y="782"/>
                    <a:pt x="372" y="778"/>
                  </a:cubicBezTo>
                  <a:cubicBezTo>
                    <a:pt x="432" y="741"/>
                    <a:pt x="507" y="731"/>
                    <a:pt x="587" y="731"/>
                  </a:cubicBezTo>
                  <a:cubicBezTo>
                    <a:pt x="688" y="731"/>
                    <a:pt x="798" y="747"/>
                    <a:pt x="900" y="747"/>
                  </a:cubicBezTo>
                  <a:cubicBezTo>
                    <a:pt x="1055" y="747"/>
                    <a:pt x="1191" y="711"/>
                    <a:pt x="1249" y="527"/>
                  </a:cubicBezTo>
                  <a:cubicBezTo>
                    <a:pt x="1349" y="226"/>
                    <a:pt x="998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5548400" y="856475"/>
              <a:ext cx="25100" cy="24525"/>
            </a:xfrm>
            <a:custGeom>
              <a:avLst/>
              <a:gdLst/>
              <a:ahLst/>
              <a:cxnLst/>
              <a:rect l="l" t="t" r="r" b="b"/>
              <a:pathLst>
                <a:path w="1004" h="981" extrusionOk="0">
                  <a:moveTo>
                    <a:pt x="448" y="1"/>
                  </a:moveTo>
                  <a:cubicBezTo>
                    <a:pt x="157" y="1"/>
                    <a:pt x="1" y="195"/>
                    <a:pt x="1" y="479"/>
                  </a:cubicBezTo>
                  <a:cubicBezTo>
                    <a:pt x="1" y="780"/>
                    <a:pt x="226" y="980"/>
                    <a:pt x="502" y="980"/>
                  </a:cubicBezTo>
                  <a:cubicBezTo>
                    <a:pt x="828" y="980"/>
                    <a:pt x="1003" y="805"/>
                    <a:pt x="1003" y="479"/>
                  </a:cubicBezTo>
                  <a:cubicBezTo>
                    <a:pt x="978" y="178"/>
                    <a:pt x="828" y="3"/>
                    <a:pt x="502" y="3"/>
                  </a:cubicBezTo>
                  <a:cubicBezTo>
                    <a:pt x="484" y="2"/>
                    <a:pt x="466" y="1"/>
                    <a:pt x="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5497025" y="804525"/>
              <a:ext cx="25100" cy="25100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477" y="1"/>
                  </a:moveTo>
                  <a:cubicBezTo>
                    <a:pt x="176" y="26"/>
                    <a:pt x="1" y="201"/>
                    <a:pt x="1" y="502"/>
                  </a:cubicBezTo>
                  <a:cubicBezTo>
                    <a:pt x="26" y="828"/>
                    <a:pt x="226" y="1003"/>
                    <a:pt x="527" y="1003"/>
                  </a:cubicBezTo>
                  <a:cubicBezTo>
                    <a:pt x="853" y="1003"/>
                    <a:pt x="1003" y="778"/>
                    <a:pt x="1003" y="502"/>
                  </a:cubicBezTo>
                  <a:cubicBezTo>
                    <a:pt x="1003" y="176"/>
                    <a:pt x="803" y="26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5237000" y="545075"/>
              <a:ext cx="25725" cy="24525"/>
            </a:xfrm>
            <a:custGeom>
              <a:avLst/>
              <a:gdLst/>
              <a:ahLst/>
              <a:cxnLst/>
              <a:rect l="l" t="t" r="r" b="b"/>
              <a:pathLst>
                <a:path w="1029" h="981" extrusionOk="0">
                  <a:moveTo>
                    <a:pt x="550" y="1"/>
                  </a:moveTo>
                  <a:cubicBezTo>
                    <a:pt x="535" y="1"/>
                    <a:pt x="518" y="1"/>
                    <a:pt x="502" y="3"/>
                  </a:cubicBezTo>
                  <a:cubicBezTo>
                    <a:pt x="201" y="3"/>
                    <a:pt x="1" y="178"/>
                    <a:pt x="26" y="504"/>
                  </a:cubicBezTo>
                  <a:cubicBezTo>
                    <a:pt x="26" y="805"/>
                    <a:pt x="226" y="980"/>
                    <a:pt x="527" y="980"/>
                  </a:cubicBezTo>
                  <a:cubicBezTo>
                    <a:pt x="853" y="980"/>
                    <a:pt x="1003" y="780"/>
                    <a:pt x="1028" y="479"/>
                  </a:cubicBezTo>
                  <a:cubicBezTo>
                    <a:pt x="981" y="217"/>
                    <a:pt x="843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5808425" y="1115875"/>
              <a:ext cx="25100" cy="24575"/>
            </a:xfrm>
            <a:custGeom>
              <a:avLst/>
              <a:gdLst/>
              <a:ahLst/>
              <a:cxnLst/>
              <a:rect l="l" t="t" r="r" b="b"/>
              <a:pathLst>
                <a:path w="1004" h="983" extrusionOk="0">
                  <a:moveTo>
                    <a:pt x="446" y="1"/>
                  </a:moveTo>
                  <a:cubicBezTo>
                    <a:pt x="177" y="1"/>
                    <a:pt x="1" y="174"/>
                    <a:pt x="1" y="479"/>
                  </a:cubicBezTo>
                  <a:cubicBezTo>
                    <a:pt x="1" y="780"/>
                    <a:pt x="176" y="955"/>
                    <a:pt x="502" y="980"/>
                  </a:cubicBezTo>
                  <a:cubicBezTo>
                    <a:pt x="520" y="982"/>
                    <a:pt x="538" y="983"/>
                    <a:pt x="556" y="983"/>
                  </a:cubicBezTo>
                  <a:cubicBezTo>
                    <a:pt x="844" y="983"/>
                    <a:pt x="980" y="788"/>
                    <a:pt x="1003" y="504"/>
                  </a:cubicBezTo>
                  <a:cubicBezTo>
                    <a:pt x="978" y="203"/>
                    <a:pt x="803" y="3"/>
                    <a:pt x="502" y="3"/>
                  </a:cubicBezTo>
                  <a:cubicBezTo>
                    <a:pt x="483" y="1"/>
                    <a:pt x="465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5600400" y="907925"/>
              <a:ext cx="25725" cy="25075"/>
            </a:xfrm>
            <a:custGeom>
              <a:avLst/>
              <a:gdLst/>
              <a:ahLst/>
              <a:cxnLst/>
              <a:rect l="l" t="t" r="r" b="b"/>
              <a:pathLst>
                <a:path w="1029" h="1003" extrusionOk="0">
                  <a:moveTo>
                    <a:pt x="502" y="0"/>
                  </a:moveTo>
                  <a:cubicBezTo>
                    <a:pt x="201" y="50"/>
                    <a:pt x="1" y="201"/>
                    <a:pt x="26" y="526"/>
                  </a:cubicBezTo>
                  <a:cubicBezTo>
                    <a:pt x="51" y="827"/>
                    <a:pt x="226" y="1003"/>
                    <a:pt x="527" y="1003"/>
                  </a:cubicBezTo>
                  <a:cubicBezTo>
                    <a:pt x="853" y="1003"/>
                    <a:pt x="1029" y="802"/>
                    <a:pt x="1029" y="501"/>
                  </a:cubicBezTo>
                  <a:cubicBezTo>
                    <a:pt x="1003" y="201"/>
                    <a:pt x="803" y="5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5755800" y="1063300"/>
              <a:ext cx="25725" cy="25100"/>
            </a:xfrm>
            <a:custGeom>
              <a:avLst/>
              <a:gdLst/>
              <a:ahLst/>
              <a:cxnLst/>
              <a:rect l="l" t="t" r="r" b="b"/>
              <a:pathLst>
                <a:path w="1029" h="1004" extrusionOk="0">
                  <a:moveTo>
                    <a:pt x="527" y="1"/>
                  </a:moveTo>
                  <a:cubicBezTo>
                    <a:pt x="226" y="1"/>
                    <a:pt x="1" y="176"/>
                    <a:pt x="26" y="502"/>
                  </a:cubicBezTo>
                  <a:cubicBezTo>
                    <a:pt x="26" y="803"/>
                    <a:pt x="201" y="978"/>
                    <a:pt x="527" y="1003"/>
                  </a:cubicBezTo>
                  <a:cubicBezTo>
                    <a:pt x="828" y="1003"/>
                    <a:pt x="978" y="828"/>
                    <a:pt x="1028" y="527"/>
                  </a:cubicBezTo>
                  <a:cubicBezTo>
                    <a:pt x="978" y="201"/>
                    <a:pt x="828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5652425" y="959875"/>
              <a:ext cx="25075" cy="24550"/>
            </a:xfrm>
            <a:custGeom>
              <a:avLst/>
              <a:gdLst/>
              <a:ahLst/>
              <a:cxnLst/>
              <a:rect l="l" t="t" r="r" b="b"/>
              <a:pathLst>
                <a:path w="1003" h="982" extrusionOk="0">
                  <a:moveTo>
                    <a:pt x="448" y="0"/>
                  </a:moveTo>
                  <a:cubicBezTo>
                    <a:pt x="156" y="0"/>
                    <a:pt x="0" y="195"/>
                    <a:pt x="0" y="479"/>
                  </a:cubicBezTo>
                  <a:cubicBezTo>
                    <a:pt x="25" y="804"/>
                    <a:pt x="201" y="980"/>
                    <a:pt x="501" y="980"/>
                  </a:cubicBezTo>
                  <a:cubicBezTo>
                    <a:pt x="520" y="981"/>
                    <a:pt x="538" y="982"/>
                    <a:pt x="555" y="982"/>
                  </a:cubicBezTo>
                  <a:cubicBezTo>
                    <a:pt x="844" y="982"/>
                    <a:pt x="979" y="787"/>
                    <a:pt x="1003" y="504"/>
                  </a:cubicBezTo>
                  <a:cubicBezTo>
                    <a:pt x="978" y="203"/>
                    <a:pt x="802" y="2"/>
                    <a:pt x="501" y="2"/>
                  </a:cubicBezTo>
                  <a:cubicBezTo>
                    <a:pt x="483" y="1"/>
                    <a:pt x="465" y="0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5289625" y="597125"/>
              <a:ext cx="25100" cy="25100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502" y="1"/>
                  </a:moveTo>
                  <a:cubicBezTo>
                    <a:pt x="201" y="1"/>
                    <a:pt x="1" y="176"/>
                    <a:pt x="1" y="477"/>
                  </a:cubicBezTo>
                  <a:cubicBezTo>
                    <a:pt x="26" y="803"/>
                    <a:pt x="201" y="953"/>
                    <a:pt x="502" y="1003"/>
                  </a:cubicBezTo>
                  <a:cubicBezTo>
                    <a:pt x="828" y="978"/>
                    <a:pt x="1003" y="803"/>
                    <a:pt x="1003" y="502"/>
                  </a:cubicBezTo>
                  <a:cubicBezTo>
                    <a:pt x="1003" y="201"/>
                    <a:pt x="80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5445025" y="752450"/>
              <a:ext cx="25075" cy="24575"/>
            </a:xfrm>
            <a:custGeom>
              <a:avLst/>
              <a:gdLst/>
              <a:ahLst/>
              <a:cxnLst/>
              <a:rect l="l" t="t" r="r" b="b"/>
              <a:pathLst>
                <a:path w="1003" h="983" extrusionOk="0">
                  <a:moveTo>
                    <a:pt x="443" y="1"/>
                  </a:moveTo>
                  <a:cubicBezTo>
                    <a:pt x="198" y="1"/>
                    <a:pt x="24" y="150"/>
                    <a:pt x="0" y="430"/>
                  </a:cubicBezTo>
                  <a:cubicBezTo>
                    <a:pt x="0" y="780"/>
                    <a:pt x="176" y="981"/>
                    <a:pt x="527" y="981"/>
                  </a:cubicBezTo>
                  <a:cubicBezTo>
                    <a:pt x="542" y="982"/>
                    <a:pt x="557" y="983"/>
                    <a:pt x="571" y="983"/>
                  </a:cubicBezTo>
                  <a:cubicBezTo>
                    <a:pt x="840" y="983"/>
                    <a:pt x="955" y="768"/>
                    <a:pt x="1003" y="530"/>
                  </a:cubicBezTo>
                  <a:cubicBezTo>
                    <a:pt x="978" y="229"/>
                    <a:pt x="827" y="4"/>
                    <a:pt x="502" y="4"/>
                  </a:cubicBezTo>
                  <a:cubicBezTo>
                    <a:pt x="482" y="2"/>
                    <a:pt x="462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5963825" y="1270700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502" y="0"/>
                  </a:moveTo>
                  <a:cubicBezTo>
                    <a:pt x="201" y="0"/>
                    <a:pt x="0" y="151"/>
                    <a:pt x="0" y="502"/>
                  </a:cubicBezTo>
                  <a:cubicBezTo>
                    <a:pt x="0" y="802"/>
                    <a:pt x="201" y="978"/>
                    <a:pt x="477" y="1003"/>
                  </a:cubicBezTo>
                  <a:cubicBezTo>
                    <a:pt x="802" y="1003"/>
                    <a:pt x="978" y="828"/>
                    <a:pt x="1003" y="552"/>
                  </a:cubicBezTo>
                  <a:cubicBezTo>
                    <a:pt x="1003" y="226"/>
                    <a:pt x="827" y="26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5652425" y="907300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501" y="0"/>
                  </a:moveTo>
                  <a:cubicBezTo>
                    <a:pt x="201" y="0"/>
                    <a:pt x="25" y="176"/>
                    <a:pt x="25" y="476"/>
                  </a:cubicBezTo>
                  <a:cubicBezTo>
                    <a:pt x="0" y="802"/>
                    <a:pt x="201" y="1003"/>
                    <a:pt x="526" y="1003"/>
                  </a:cubicBezTo>
                  <a:cubicBezTo>
                    <a:pt x="827" y="1003"/>
                    <a:pt x="978" y="802"/>
                    <a:pt x="1003" y="501"/>
                  </a:cubicBezTo>
                  <a:cubicBezTo>
                    <a:pt x="978" y="201"/>
                    <a:pt x="802" y="25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5290250" y="545075"/>
              <a:ext cx="24475" cy="24525"/>
            </a:xfrm>
            <a:custGeom>
              <a:avLst/>
              <a:gdLst/>
              <a:ahLst/>
              <a:cxnLst/>
              <a:rect l="l" t="t" r="r" b="b"/>
              <a:pathLst>
                <a:path w="979" h="981" extrusionOk="0">
                  <a:moveTo>
                    <a:pt x="446" y="0"/>
                  </a:moveTo>
                  <a:cubicBezTo>
                    <a:pt x="177" y="0"/>
                    <a:pt x="1" y="174"/>
                    <a:pt x="1" y="479"/>
                  </a:cubicBezTo>
                  <a:cubicBezTo>
                    <a:pt x="1" y="780"/>
                    <a:pt x="201" y="955"/>
                    <a:pt x="477" y="980"/>
                  </a:cubicBezTo>
                  <a:cubicBezTo>
                    <a:pt x="778" y="980"/>
                    <a:pt x="978" y="805"/>
                    <a:pt x="978" y="529"/>
                  </a:cubicBezTo>
                  <a:cubicBezTo>
                    <a:pt x="978" y="228"/>
                    <a:pt x="803" y="3"/>
                    <a:pt x="502" y="3"/>
                  </a:cubicBezTo>
                  <a:cubicBezTo>
                    <a:pt x="483" y="1"/>
                    <a:pt x="46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5497650" y="751900"/>
              <a:ext cx="24475" cy="25150"/>
            </a:xfrm>
            <a:custGeom>
              <a:avLst/>
              <a:gdLst/>
              <a:ahLst/>
              <a:cxnLst/>
              <a:rect l="l" t="t" r="r" b="b"/>
              <a:pathLst>
                <a:path w="979" h="1006" extrusionOk="0">
                  <a:moveTo>
                    <a:pt x="452" y="0"/>
                  </a:moveTo>
                  <a:cubicBezTo>
                    <a:pt x="176" y="76"/>
                    <a:pt x="1" y="201"/>
                    <a:pt x="1" y="502"/>
                  </a:cubicBezTo>
                  <a:cubicBezTo>
                    <a:pt x="1" y="809"/>
                    <a:pt x="179" y="1005"/>
                    <a:pt x="473" y="1005"/>
                  </a:cubicBezTo>
                  <a:cubicBezTo>
                    <a:pt x="491" y="1005"/>
                    <a:pt x="509" y="1004"/>
                    <a:pt x="527" y="1003"/>
                  </a:cubicBezTo>
                  <a:cubicBezTo>
                    <a:pt x="828" y="978"/>
                    <a:pt x="978" y="777"/>
                    <a:pt x="978" y="502"/>
                  </a:cubicBezTo>
                  <a:cubicBezTo>
                    <a:pt x="953" y="201"/>
                    <a:pt x="753" y="51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5445025" y="700450"/>
              <a:ext cx="25075" cy="24100"/>
            </a:xfrm>
            <a:custGeom>
              <a:avLst/>
              <a:gdLst/>
              <a:ahLst/>
              <a:cxnLst/>
              <a:rect l="l" t="t" r="r" b="b"/>
              <a:pathLst>
                <a:path w="1003" h="964" extrusionOk="0">
                  <a:moveTo>
                    <a:pt x="443" y="1"/>
                  </a:moveTo>
                  <a:cubicBezTo>
                    <a:pt x="198" y="1"/>
                    <a:pt x="24" y="150"/>
                    <a:pt x="0" y="429"/>
                  </a:cubicBezTo>
                  <a:cubicBezTo>
                    <a:pt x="0" y="730"/>
                    <a:pt x="151" y="931"/>
                    <a:pt x="477" y="956"/>
                  </a:cubicBezTo>
                  <a:cubicBezTo>
                    <a:pt x="510" y="961"/>
                    <a:pt x="542" y="963"/>
                    <a:pt x="572" y="963"/>
                  </a:cubicBezTo>
                  <a:cubicBezTo>
                    <a:pt x="832" y="963"/>
                    <a:pt x="958" y="774"/>
                    <a:pt x="1003" y="505"/>
                  </a:cubicBezTo>
                  <a:cubicBezTo>
                    <a:pt x="978" y="204"/>
                    <a:pt x="827" y="3"/>
                    <a:pt x="502" y="3"/>
                  </a:cubicBezTo>
                  <a:cubicBezTo>
                    <a:pt x="482" y="2"/>
                    <a:pt x="462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5808425" y="1063875"/>
              <a:ext cx="25100" cy="24525"/>
            </a:xfrm>
            <a:custGeom>
              <a:avLst/>
              <a:gdLst/>
              <a:ahLst/>
              <a:cxnLst/>
              <a:rect l="l" t="t" r="r" b="b"/>
              <a:pathLst>
                <a:path w="1004" h="981" extrusionOk="0">
                  <a:moveTo>
                    <a:pt x="464" y="0"/>
                  </a:moveTo>
                  <a:cubicBezTo>
                    <a:pt x="199" y="0"/>
                    <a:pt x="24" y="151"/>
                    <a:pt x="1" y="454"/>
                  </a:cubicBezTo>
                  <a:cubicBezTo>
                    <a:pt x="1" y="780"/>
                    <a:pt x="201" y="930"/>
                    <a:pt x="502" y="980"/>
                  </a:cubicBezTo>
                  <a:cubicBezTo>
                    <a:pt x="803" y="955"/>
                    <a:pt x="978" y="805"/>
                    <a:pt x="1003" y="529"/>
                  </a:cubicBezTo>
                  <a:cubicBezTo>
                    <a:pt x="1003" y="228"/>
                    <a:pt x="828" y="28"/>
                    <a:pt x="527" y="3"/>
                  </a:cubicBezTo>
                  <a:cubicBezTo>
                    <a:pt x="506" y="1"/>
                    <a:pt x="485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5859800" y="1115250"/>
              <a:ext cx="25100" cy="24525"/>
            </a:xfrm>
            <a:custGeom>
              <a:avLst/>
              <a:gdLst/>
              <a:ahLst/>
              <a:cxnLst/>
              <a:rect l="l" t="t" r="r" b="b"/>
              <a:pathLst>
                <a:path w="1004" h="981" extrusionOk="0">
                  <a:moveTo>
                    <a:pt x="464" y="0"/>
                  </a:moveTo>
                  <a:cubicBezTo>
                    <a:pt x="199" y="0"/>
                    <a:pt x="26" y="150"/>
                    <a:pt x="26" y="429"/>
                  </a:cubicBezTo>
                  <a:cubicBezTo>
                    <a:pt x="1" y="755"/>
                    <a:pt x="201" y="980"/>
                    <a:pt x="527" y="980"/>
                  </a:cubicBezTo>
                  <a:cubicBezTo>
                    <a:pt x="803" y="980"/>
                    <a:pt x="978" y="805"/>
                    <a:pt x="1003" y="504"/>
                  </a:cubicBezTo>
                  <a:cubicBezTo>
                    <a:pt x="978" y="203"/>
                    <a:pt x="828" y="3"/>
                    <a:pt x="527" y="3"/>
                  </a:cubicBezTo>
                  <a:cubicBezTo>
                    <a:pt x="506" y="1"/>
                    <a:pt x="485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6015825" y="1270700"/>
              <a:ext cx="25100" cy="25075"/>
            </a:xfrm>
            <a:custGeom>
              <a:avLst/>
              <a:gdLst/>
              <a:ahLst/>
              <a:cxnLst/>
              <a:rect l="l" t="t" r="r" b="b"/>
              <a:pathLst>
                <a:path w="1004" h="1003" extrusionOk="0">
                  <a:moveTo>
                    <a:pt x="477" y="0"/>
                  </a:moveTo>
                  <a:cubicBezTo>
                    <a:pt x="176" y="51"/>
                    <a:pt x="1" y="201"/>
                    <a:pt x="26" y="502"/>
                  </a:cubicBezTo>
                  <a:cubicBezTo>
                    <a:pt x="26" y="802"/>
                    <a:pt x="201" y="1003"/>
                    <a:pt x="527" y="1003"/>
                  </a:cubicBezTo>
                  <a:cubicBezTo>
                    <a:pt x="853" y="1003"/>
                    <a:pt x="1003" y="777"/>
                    <a:pt x="1003" y="477"/>
                  </a:cubicBezTo>
                  <a:cubicBezTo>
                    <a:pt x="978" y="176"/>
                    <a:pt x="752" y="26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5341650" y="596500"/>
              <a:ext cx="24450" cy="24525"/>
            </a:xfrm>
            <a:custGeom>
              <a:avLst/>
              <a:gdLst/>
              <a:ahLst/>
              <a:cxnLst/>
              <a:rect l="l" t="t" r="r" b="b"/>
              <a:pathLst>
                <a:path w="978" h="981" extrusionOk="0">
                  <a:moveTo>
                    <a:pt x="476" y="1"/>
                  </a:moveTo>
                  <a:cubicBezTo>
                    <a:pt x="175" y="1"/>
                    <a:pt x="0" y="176"/>
                    <a:pt x="0" y="452"/>
                  </a:cubicBezTo>
                  <a:cubicBezTo>
                    <a:pt x="0" y="761"/>
                    <a:pt x="181" y="980"/>
                    <a:pt x="478" y="980"/>
                  </a:cubicBezTo>
                  <a:cubicBezTo>
                    <a:pt x="494" y="980"/>
                    <a:pt x="510" y="980"/>
                    <a:pt x="526" y="978"/>
                  </a:cubicBezTo>
                  <a:cubicBezTo>
                    <a:pt x="802" y="978"/>
                    <a:pt x="952" y="778"/>
                    <a:pt x="977" y="477"/>
                  </a:cubicBezTo>
                  <a:cubicBezTo>
                    <a:pt x="952" y="176"/>
                    <a:pt x="777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5393025" y="648925"/>
              <a:ext cx="25075" cy="24125"/>
            </a:xfrm>
            <a:custGeom>
              <a:avLst/>
              <a:gdLst/>
              <a:ahLst/>
              <a:cxnLst/>
              <a:rect l="l" t="t" r="r" b="b"/>
              <a:pathLst>
                <a:path w="1003" h="965" extrusionOk="0">
                  <a:moveTo>
                    <a:pt x="453" y="1"/>
                  </a:moveTo>
                  <a:cubicBezTo>
                    <a:pt x="207" y="1"/>
                    <a:pt x="47" y="169"/>
                    <a:pt x="25" y="435"/>
                  </a:cubicBezTo>
                  <a:cubicBezTo>
                    <a:pt x="0" y="761"/>
                    <a:pt x="201" y="937"/>
                    <a:pt x="501" y="962"/>
                  </a:cubicBezTo>
                  <a:cubicBezTo>
                    <a:pt x="521" y="963"/>
                    <a:pt x="541" y="964"/>
                    <a:pt x="560" y="964"/>
                  </a:cubicBezTo>
                  <a:cubicBezTo>
                    <a:pt x="802" y="964"/>
                    <a:pt x="956" y="816"/>
                    <a:pt x="1003" y="561"/>
                  </a:cubicBezTo>
                  <a:cubicBezTo>
                    <a:pt x="1003" y="235"/>
                    <a:pt x="877" y="34"/>
                    <a:pt x="552" y="9"/>
                  </a:cubicBezTo>
                  <a:cubicBezTo>
                    <a:pt x="517" y="3"/>
                    <a:pt x="484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5601025" y="856475"/>
              <a:ext cx="25100" cy="23950"/>
            </a:xfrm>
            <a:custGeom>
              <a:avLst/>
              <a:gdLst/>
              <a:ahLst/>
              <a:cxnLst/>
              <a:rect l="l" t="t" r="r" b="b"/>
              <a:pathLst>
                <a:path w="1004" h="958" extrusionOk="0">
                  <a:moveTo>
                    <a:pt x="439" y="0"/>
                  </a:moveTo>
                  <a:cubicBezTo>
                    <a:pt x="177" y="0"/>
                    <a:pt x="24" y="150"/>
                    <a:pt x="1" y="429"/>
                  </a:cubicBezTo>
                  <a:cubicBezTo>
                    <a:pt x="1" y="755"/>
                    <a:pt x="176" y="955"/>
                    <a:pt x="527" y="955"/>
                  </a:cubicBezTo>
                  <a:cubicBezTo>
                    <a:pt x="543" y="957"/>
                    <a:pt x="558" y="957"/>
                    <a:pt x="573" y="957"/>
                  </a:cubicBezTo>
                  <a:cubicBezTo>
                    <a:pt x="820" y="957"/>
                    <a:pt x="956" y="764"/>
                    <a:pt x="1004" y="504"/>
                  </a:cubicBezTo>
                  <a:cubicBezTo>
                    <a:pt x="978" y="203"/>
                    <a:pt x="803" y="3"/>
                    <a:pt x="502" y="3"/>
                  </a:cubicBezTo>
                  <a:cubicBezTo>
                    <a:pt x="481" y="1"/>
                    <a:pt x="460" y="0"/>
                    <a:pt x="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5705050" y="855275"/>
              <a:ext cx="24450" cy="24475"/>
            </a:xfrm>
            <a:custGeom>
              <a:avLst/>
              <a:gdLst/>
              <a:ahLst/>
              <a:cxnLst/>
              <a:rect l="l" t="t" r="r" b="b"/>
              <a:pathLst>
                <a:path w="978" h="979" extrusionOk="0">
                  <a:moveTo>
                    <a:pt x="477" y="1"/>
                  </a:moveTo>
                  <a:cubicBezTo>
                    <a:pt x="176" y="51"/>
                    <a:pt x="0" y="201"/>
                    <a:pt x="25" y="502"/>
                  </a:cubicBezTo>
                  <a:cubicBezTo>
                    <a:pt x="51" y="828"/>
                    <a:pt x="251" y="978"/>
                    <a:pt x="552" y="978"/>
                  </a:cubicBezTo>
                  <a:cubicBezTo>
                    <a:pt x="827" y="953"/>
                    <a:pt x="978" y="778"/>
                    <a:pt x="953" y="502"/>
                  </a:cubicBezTo>
                  <a:cubicBezTo>
                    <a:pt x="953" y="176"/>
                    <a:pt x="752" y="5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5912450" y="1167325"/>
              <a:ext cx="24450" cy="24500"/>
            </a:xfrm>
            <a:custGeom>
              <a:avLst/>
              <a:gdLst/>
              <a:ahLst/>
              <a:cxnLst/>
              <a:rect l="l" t="t" r="r" b="b"/>
              <a:pathLst>
                <a:path w="978" h="980" extrusionOk="0">
                  <a:moveTo>
                    <a:pt x="501" y="0"/>
                  </a:moveTo>
                  <a:cubicBezTo>
                    <a:pt x="201" y="0"/>
                    <a:pt x="0" y="176"/>
                    <a:pt x="0" y="476"/>
                  </a:cubicBezTo>
                  <a:cubicBezTo>
                    <a:pt x="0" y="777"/>
                    <a:pt x="176" y="978"/>
                    <a:pt x="501" y="978"/>
                  </a:cubicBezTo>
                  <a:cubicBezTo>
                    <a:pt x="519" y="979"/>
                    <a:pt x="536" y="980"/>
                    <a:pt x="553" y="980"/>
                  </a:cubicBezTo>
                  <a:cubicBezTo>
                    <a:pt x="799" y="980"/>
                    <a:pt x="954" y="808"/>
                    <a:pt x="978" y="526"/>
                  </a:cubicBezTo>
                  <a:cubicBezTo>
                    <a:pt x="978" y="226"/>
                    <a:pt x="827" y="25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5963825" y="1218700"/>
              <a:ext cx="25075" cy="24500"/>
            </a:xfrm>
            <a:custGeom>
              <a:avLst/>
              <a:gdLst/>
              <a:ahLst/>
              <a:cxnLst/>
              <a:rect l="l" t="t" r="r" b="b"/>
              <a:pathLst>
                <a:path w="1003" h="980" extrusionOk="0">
                  <a:moveTo>
                    <a:pt x="502" y="0"/>
                  </a:moveTo>
                  <a:cubicBezTo>
                    <a:pt x="201" y="25"/>
                    <a:pt x="0" y="151"/>
                    <a:pt x="0" y="451"/>
                  </a:cubicBezTo>
                  <a:cubicBezTo>
                    <a:pt x="0" y="777"/>
                    <a:pt x="151" y="953"/>
                    <a:pt x="477" y="978"/>
                  </a:cubicBezTo>
                  <a:cubicBezTo>
                    <a:pt x="495" y="979"/>
                    <a:pt x="513" y="980"/>
                    <a:pt x="530" y="980"/>
                  </a:cubicBezTo>
                  <a:cubicBezTo>
                    <a:pt x="822" y="980"/>
                    <a:pt x="978" y="785"/>
                    <a:pt x="978" y="502"/>
                  </a:cubicBezTo>
                  <a:cubicBezTo>
                    <a:pt x="1003" y="201"/>
                    <a:pt x="777" y="5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5756425" y="1011850"/>
              <a:ext cx="24475" cy="23900"/>
            </a:xfrm>
            <a:custGeom>
              <a:avLst/>
              <a:gdLst/>
              <a:ahLst/>
              <a:cxnLst/>
              <a:rect l="l" t="t" r="r" b="b"/>
              <a:pathLst>
                <a:path w="979" h="956" extrusionOk="0">
                  <a:moveTo>
                    <a:pt x="419" y="1"/>
                  </a:moveTo>
                  <a:cubicBezTo>
                    <a:pt x="173" y="1"/>
                    <a:pt x="1" y="150"/>
                    <a:pt x="1" y="430"/>
                  </a:cubicBezTo>
                  <a:cubicBezTo>
                    <a:pt x="1" y="755"/>
                    <a:pt x="176" y="956"/>
                    <a:pt x="527" y="956"/>
                  </a:cubicBezTo>
                  <a:cubicBezTo>
                    <a:pt x="803" y="956"/>
                    <a:pt x="953" y="780"/>
                    <a:pt x="978" y="480"/>
                  </a:cubicBezTo>
                  <a:cubicBezTo>
                    <a:pt x="953" y="179"/>
                    <a:pt x="803" y="4"/>
                    <a:pt x="477" y="4"/>
                  </a:cubicBezTo>
                  <a:cubicBezTo>
                    <a:pt x="457" y="2"/>
                    <a:pt x="438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5497650" y="700525"/>
              <a:ext cx="24475" cy="23825"/>
            </a:xfrm>
            <a:custGeom>
              <a:avLst/>
              <a:gdLst/>
              <a:ahLst/>
              <a:cxnLst/>
              <a:rect l="l" t="t" r="r" b="b"/>
              <a:pathLst>
                <a:path w="979" h="953" extrusionOk="0">
                  <a:moveTo>
                    <a:pt x="477" y="0"/>
                  </a:moveTo>
                  <a:cubicBezTo>
                    <a:pt x="201" y="0"/>
                    <a:pt x="1" y="151"/>
                    <a:pt x="1" y="451"/>
                  </a:cubicBezTo>
                  <a:cubicBezTo>
                    <a:pt x="1" y="777"/>
                    <a:pt x="201" y="928"/>
                    <a:pt x="477" y="953"/>
                  </a:cubicBezTo>
                  <a:cubicBezTo>
                    <a:pt x="803" y="953"/>
                    <a:pt x="978" y="777"/>
                    <a:pt x="978" y="502"/>
                  </a:cubicBezTo>
                  <a:cubicBezTo>
                    <a:pt x="978" y="201"/>
                    <a:pt x="778" y="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5860425" y="1063875"/>
              <a:ext cx="25100" cy="23900"/>
            </a:xfrm>
            <a:custGeom>
              <a:avLst/>
              <a:gdLst/>
              <a:ahLst/>
              <a:cxnLst/>
              <a:rect l="l" t="t" r="r" b="b"/>
              <a:pathLst>
                <a:path w="1004" h="956" extrusionOk="0">
                  <a:moveTo>
                    <a:pt x="527" y="1"/>
                  </a:moveTo>
                  <a:cubicBezTo>
                    <a:pt x="511" y="1"/>
                    <a:pt x="494" y="1"/>
                    <a:pt x="477" y="3"/>
                  </a:cubicBezTo>
                  <a:cubicBezTo>
                    <a:pt x="201" y="3"/>
                    <a:pt x="1" y="178"/>
                    <a:pt x="26" y="479"/>
                  </a:cubicBezTo>
                  <a:cubicBezTo>
                    <a:pt x="51" y="780"/>
                    <a:pt x="227" y="955"/>
                    <a:pt x="527" y="955"/>
                  </a:cubicBezTo>
                  <a:cubicBezTo>
                    <a:pt x="853" y="955"/>
                    <a:pt x="1004" y="755"/>
                    <a:pt x="1004" y="479"/>
                  </a:cubicBezTo>
                  <a:cubicBezTo>
                    <a:pt x="980" y="195"/>
                    <a:pt x="800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5548400" y="803900"/>
              <a:ext cx="25100" cy="24525"/>
            </a:xfrm>
            <a:custGeom>
              <a:avLst/>
              <a:gdLst/>
              <a:ahLst/>
              <a:cxnLst/>
              <a:rect l="l" t="t" r="r" b="b"/>
              <a:pathLst>
                <a:path w="1004" h="981" extrusionOk="0">
                  <a:moveTo>
                    <a:pt x="527" y="1"/>
                  </a:moveTo>
                  <a:cubicBezTo>
                    <a:pt x="226" y="1"/>
                    <a:pt x="51" y="151"/>
                    <a:pt x="26" y="427"/>
                  </a:cubicBezTo>
                  <a:cubicBezTo>
                    <a:pt x="1" y="778"/>
                    <a:pt x="201" y="978"/>
                    <a:pt x="527" y="978"/>
                  </a:cubicBezTo>
                  <a:cubicBezTo>
                    <a:pt x="544" y="980"/>
                    <a:pt x="561" y="981"/>
                    <a:pt x="578" y="981"/>
                  </a:cubicBezTo>
                  <a:cubicBezTo>
                    <a:pt x="824" y="981"/>
                    <a:pt x="980" y="807"/>
                    <a:pt x="1003" y="502"/>
                  </a:cubicBezTo>
                  <a:cubicBezTo>
                    <a:pt x="978" y="226"/>
                    <a:pt x="853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5912450" y="1115300"/>
              <a:ext cx="24450" cy="24475"/>
            </a:xfrm>
            <a:custGeom>
              <a:avLst/>
              <a:gdLst/>
              <a:ahLst/>
              <a:cxnLst/>
              <a:rect l="l" t="t" r="r" b="b"/>
              <a:pathLst>
                <a:path w="978" h="979" extrusionOk="0">
                  <a:moveTo>
                    <a:pt x="527" y="1"/>
                  </a:moveTo>
                  <a:cubicBezTo>
                    <a:pt x="201" y="1"/>
                    <a:pt x="25" y="176"/>
                    <a:pt x="0" y="452"/>
                  </a:cubicBezTo>
                  <a:cubicBezTo>
                    <a:pt x="0" y="753"/>
                    <a:pt x="176" y="953"/>
                    <a:pt x="476" y="978"/>
                  </a:cubicBezTo>
                  <a:cubicBezTo>
                    <a:pt x="777" y="978"/>
                    <a:pt x="953" y="828"/>
                    <a:pt x="978" y="527"/>
                  </a:cubicBezTo>
                  <a:cubicBezTo>
                    <a:pt x="978" y="201"/>
                    <a:pt x="802" y="5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5549650" y="752525"/>
              <a:ext cx="24475" cy="24450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1"/>
                  </a:moveTo>
                  <a:cubicBezTo>
                    <a:pt x="201" y="1"/>
                    <a:pt x="1" y="176"/>
                    <a:pt x="26" y="477"/>
                  </a:cubicBezTo>
                  <a:cubicBezTo>
                    <a:pt x="26" y="777"/>
                    <a:pt x="201" y="953"/>
                    <a:pt x="502" y="978"/>
                  </a:cubicBezTo>
                  <a:cubicBezTo>
                    <a:pt x="803" y="953"/>
                    <a:pt x="978" y="803"/>
                    <a:pt x="978" y="502"/>
                  </a:cubicBezTo>
                  <a:cubicBezTo>
                    <a:pt x="978" y="176"/>
                    <a:pt x="778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5393650" y="596500"/>
              <a:ext cx="24450" cy="24475"/>
            </a:xfrm>
            <a:custGeom>
              <a:avLst/>
              <a:gdLst/>
              <a:ahLst/>
              <a:cxnLst/>
              <a:rect l="l" t="t" r="r" b="b"/>
              <a:pathLst>
                <a:path w="978" h="979" extrusionOk="0">
                  <a:moveTo>
                    <a:pt x="476" y="1"/>
                  </a:moveTo>
                  <a:cubicBezTo>
                    <a:pt x="176" y="1"/>
                    <a:pt x="0" y="201"/>
                    <a:pt x="0" y="477"/>
                  </a:cubicBezTo>
                  <a:cubicBezTo>
                    <a:pt x="25" y="778"/>
                    <a:pt x="201" y="978"/>
                    <a:pt x="527" y="978"/>
                  </a:cubicBezTo>
                  <a:cubicBezTo>
                    <a:pt x="802" y="978"/>
                    <a:pt x="978" y="803"/>
                    <a:pt x="978" y="452"/>
                  </a:cubicBezTo>
                  <a:cubicBezTo>
                    <a:pt x="953" y="201"/>
                    <a:pt x="802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5445650" y="649075"/>
              <a:ext cx="24450" cy="23950"/>
            </a:xfrm>
            <a:custGeom>
              <a:avLst/>
              <a:gdLst/>
              <a:ahLst/>
              <a:cxnLst/>
              <a:rect l="l" t="t" r="r" b="b"/>
              <a:pathLst>
                <a:path w="978" h="958" extrusionOk="0">
                  <a:moveTo>
                    <a:pt x="532" y="1"/>
                  </a:moveTo>
                  <a:cubicBezTo>
                    <a:pt x="514" y="1"/>
                    <a:pt x="496" y="2"/>
                    <a:pt x="477" y="3"/>
                  </a:cubicBezTo>
                  <a:cubicBezTo>
                    <a:pt x="176" y="3"/>
                    <a:pt x="0" y="179"/>
                    <a:pt x="25" y="479"/>
                  </a:cubicBezTo>
                  <a:cubicBezTo>
                    <a:pt x="49" y="763"/>
                    <a:pt x="229" y="958"/>
                    <a:pt x="502" y="958"/>
                  </a:cubicBezTo>
                  <a:cubicBezTo>
                    <a:pt x="518" y="958"/>
                    <a:pt x="535" y="957"/>
                    <a:pt x="552" y="956"/>
                  </a:cubicBezTo>
                  <a:cubicBezTo>
                    <a:pt x="827" y="956"/>
                    <a:pt x="978" y="780"/>
                    <a:pt x="978" y="454"/>
                  </a:cubicBezTo>
                  <a:cubicBezTo>
                    <a:pt x="954" y="173"/>
                    <a:pt x="799" y="1"/>
                    <a:pt x="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5964450" y="1167325"/>
              <a:ext cx="25075" cy="24500"/>
            </a:xfrm>
            <a:custGeom>
              <a:avLst/>
              <a:gdLst/>
              <a:ahLst/>
              <a:cxnLst/>
              <a:rect l="l" t="t" r="r" b="b"/>
              <a:pathLst>
                <a:path w="1003" h="980" extrusionOk="0">
                  <a:moveTo>
                    <a:pt x="502" y="0"/>
                  </a:moveTo>
                  <a:cubicBezTo>
                    <a:pt x="201" y="0"/>
                    <a:pt x="25" y="176"/>
                    <a:pt x="25" y="451"/>
                  </a:cubicBezTo>
                  <a:cubicBezTo>
                    <a:pt x="0" y="777"/>
                    <a:pt x="201" y="953"/>
                    <a:pt x="502" y="978"/>
                  </a:cubicBezTo>
                  <a:cubicBezTo>
                    <a:pt x="519" y="979"/>
                    <a:pt x="536" y="980"/>
                    <a:pt x="553" y="980"/>
                  </a:cubicBezTo>
                  <a:cubicBezTo>
                    <a:pt x="799" y="980"/>
                    <a:pt x="956" y="807"/>
                    <a:pt x="1003" y="501"/>
                  </a:cubicBezTo>
                  <a:cubicBezTo>
                    <a:pt x="953" y="226"/>
                    <a:pt x="827" y="25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5342275" y="545125"/>
              <a:ext cx="24450" cy="23900"/>
            </a:xfrm>
            <a:custGeom>
              <a:avLst/>
              <a:gdLst/>
              <a:ahLst/>
              <a:cxnLst/>
              <a:rect l="l" t="t" r="r" b="b"/>
              <a:pathLst>
                <a:path w="978" h="956" extrusionOk="0">
                  <a:moveTo>
                    <a:pt x="476" y="1"/>
                  </a:moveTo>
                  <a:cubicBezTo>
                    <a:pt x="201" y="1"/>
                    <a:pt x="25" y="151"/>
                    <a:pt x="0" y="477"/>
                  </a:cubicBezTo>
                  <a:cubicBezTo>
                    <a:pt x="25" y="753"/>
                    <a:pt x="176" y="953"/>
                    <a:pt x="501" y="953"/>
                  </a:cubicBezTo>
                  <a:cubicBezTo>
                    <a:pt x="518" y="955"/>
                    <a:pt x="535" y="955"/>
                    <a:pt x="551" y="955"/>
                  </a:cubicBezTo>
                  <a:cubicBezTo>
                    <a:pt x="821" y="955"/>
                    <a:pt x="978" y="762"/>
                    <a:pt x="978" y="502"/>
                  </a:cubicBezTo>
                  <a:cubicBezTo>
                    <a:pt x="978" y="201"/>
                    <a:pt x="802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6016450" y="1218700"/>
              <a:ext cx="24475" cy="24450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0"/>
                  </a:moveTo>
                  <a:cubicBezTo>
                    <a:pt x="201" y="0"/>
                    <a:pt x="1" y="151"/>
                    <a:pt x="1" y="451"/>
                  </a:cubicBezTo>
                  <a:cubicBezTo>
                    <a:pt x="1" y="777"/>
                    <a:pt x="176" y="928"/>
                    <a:pt x="477" y="978"/>
                  </a:cubicBezTo>
                  <a:cubicBezTo>
                    <a:pt x="778" y="978"/>
                    <a:pt x="953" y="802"/>
                    <a:pt x="953" y="527"/>
                  </a:cubicBezTo>
                  <a:cubicBezTo>
                    <a:pt x="978" y="226"/>
                    <a:pt x="778" y="25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5964450" y="1115300"/>
              <a:ext cx="24450" cy="23900"/>
            </a:xfrm>
            <a:custGeom>
              <a:avLst/>
              <a:gdLst/>
              <a:ahLst/>
              <a:cxnLst/>
              <a:rect l="l" t="t" r="r" b="b"/>
              <a:pathLst>
                <a:path w="978" h="956" extrusionOk="0">
                  <a:moveTo>
                    <a:pt x="477" y="1"/>
                  </a:moveTo>
                  <a:cubicBezTo>
                    <a:pt x="176" y="26"/>
                    <a:pt x="0" y="201"/>
                    <a:pt x="25" y="477"/>
                  </a:cubicBezTo>
                  <a:cubicBezTo>
                    <a:pt x="49" y="761"/>
                    <a:pt x="229" y="955"/>
                    <a:pt x="502" y="955"/>
                  </a:cubicBezTo>
                  <a:cubicBezTo>
                    <a:pt x="518" y="955"/>
                    <a:pt x="535" y="955"/>
                    <a:pt x="552" y="953"/>
                  </a:cubicBezTo>
                  <a:cubicBezTo>
                    <a:pt x="802" y="953"/>
                    <a:pt x="978" y="778"/>
                    <a:pt x="978" y="502"/>
                  </a:cubicBezTo>
                  <a:cubicBezTo>
                    <a:pt x="978" y="176"/>
                    <a:pt x="777" y="26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5446275" y="596500"/>
              <a:ext cx="23825" cy="23900"/>
            </a:xfrm>
            <a:custGeom>
              <a:avLst/>
              <a:gdLst/>
              <a:ahLst/>
              <a:cxnLst/>
              <a:rect l="l" t="t" r="r" b="b"/>
              <a:pathLst>
                <a:path w="953" h="956" extrusionOk="0">
                  <a:moveTo>
                    <a:pt x="477" y="1"/>
                  </a:moveTo>
                  <a:cubicBezTo>
                    <a:pt x="176" y="26"/>
                    <a:pt x="0" y="201"/>
                    <a:pt x="0" y="477"/>
                  </a:cubicBezTo>
                  <a:cubicBezTo>
                    <a:pt x="24" y="761"/>
                    <a:pt x="182" y="955"/>
                    <a:pt x="473" y="955"/>
                  </a:cubicBezTo>
                  <a:cubicBezTo>
                    <a:pt x="491" y="955"/>
                    <a:pt x="508" y="955"/>
                    <a:pt x="527" y="953"/>
                  </a:cubicBezTo>
                  <a:cubicBezTo>
                    <a:pt x="777" y="953"/>
                    <a:pt x="953" y="803"/>
                    <a:pt x="953" y="527"/>
                  </a:cubicBezTo>
                  <a:cubicBezTo>
                    <a:pt x="953" y="201"/>
                    <a:pt x="777" y="5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5705050" y="907875"/>
              <a:ext cx="24450" cy="23925"/>
            </a:xfrm>
            <a:custGeom>
              <a:avLst/>
              <a:gdLst/>
              <a:ahLst/>
              <a:cxnLst/>
              <a:rect l="l" t="t" r="r" b="b"/>
              <a:pathLst>
                <a:path w="978" h="957" extrusionOk="0">
                  <a:moveTo>
                    <a:pt x="501" y="0"/>
                  </a:moveTo>
                  <a:cubicBezTo>
                    <a:pt x="485" y="0"/>
                    <a:pt x="469" y="1"/>
                    <a:pt x="452" y="2"/>
                  </a:cubicBezTo>
                  <a:cubicBezTo>
                    <a:pt x="176" y="2"/>
                    <a:pt x="0" y="178"/>
                    <a:pt x="0" y="478"/>
                  </a:cubicBezTo>
                  <a:cubicBezTo>
                    <a:pt x="24" y="784"/>
                    <a:pt x="179" y="957"/>
                    <a:pt x="467" y="957"/>
                  </a:cubicBezTo>
                  <a:cubicBezTo>
                    <a:pt x="486" y="957"/>
                    <a:pt x="506" y="956"/>
                    <a:pt x="527" y="955"/>
                  </a:cubicBezTo>
                  <a:cubicBezTo>
                    <a:pt x="827" y="955"/>
                    <a:pt x="953" y="779"/>
                    <a:pt x="978" y="478"/>
                  </a:cubicBezTo>
                  <a:cubicBezTo>
                    <a:pt x="931" y="195"/>
                    <a:pt x="772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5653675" y="856525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476" y="1"/>
                  </a:moveTo>
                  <a:cubicBezTo>
                    <a:pt x="201" y="1"/>
                    <a:pt x="0" y="151"/>
                    <a:pt x="0" y="452"/>
                  </a:cubicBezTo>
                  <a:cubicBezTo>
                    <a:pt x="0" y="753"/>
                    <a:pt x="176" y="928"/>
                    <a:pt x="476" y="953"/>
                  </a:cubicBezTo>
                  <a:cubicBezTo>
                    <a:pt x="777" y="953"/>
                    <a:pt x="953" y="778"/>
                    <a:pt x="978" y="502"/>
                  </a:cubicBezTo>
                  <a:cubicBezTo>
                    <a:pt x="978" y="201"/>
                    <a:pt x="802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5705050" y="959925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52" y="0"/>
                  </a:moveTo>
                  <a:cubicBezTo>
                    <a:pt x="201" y="25"/>
                    <a:pt x="0" y="151"/>
                    <a:pt x="0" y="451"/>
                  </a:cubicBezTo>
                  <a:cubicBezTo>
                    <a:pt x="0" y="802"/>
                    <a:pt x="201" y="978"/>
                    <a:pt x="527" y="978"/>
                  </a:cubicBezTo>
                  <a:cubicBezTo>
                    <a:pt x="802" y="978"/>
                    <a:pt x="978" y="802"/>
                    <a:pt x="978" y="502"/>
                  </a:cubicBezTo>
                  <a:cubicBezTo>
                    <a:pt x="953" y="201"/>
                    <a:pt x="777" y="25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5757050" y="959925"/>
              <a:ext cx="24475" cy="24450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0"/>
                  </a:moveTo>
                  <a:cubicBezTo>
                    <a:pt x="201" y="25"/>
                    <a:pt x="1" y="176"/>
                    <a:pt x="1" y="477"/>
                  </a:cubicBezTo>
                  <a:cubicBezTo>
                    <a:pt x="26" y="777"/>
                    <a:pt x="201" y="978"/>
                    <a:pt x="502" y="978"/>
                  </a:cubicBezTo>
                  <a:cubicBezTo>
                    <a:pt x="778" y="978"/>
                    <a:pt x="978" y="802"/>
                    <a:pt x="978" y="502"/>
                  </a:cubicBezTo>
                  <a:cubicBezTo>
                    <a:pt x="978" y="201"/>
                    <a:pt x="778" y="5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5808425" y="1011875"/>
              <a:ext cx="25100" cy="23875"/>
            </a:xfrm>
            <a:custGeom>
              <a:avLst/>
              <a:gdLst/>
              <a:ahLst/>
              <a:cxnLst/>
              <a:rect l="l" t="t" r="r" b="b"/>
              <a:pathLst>
                <a:path w="1004" h="955" extrusionOk="0">
                  <a:moveTo>
                    <a:pt x="527" y="0"/>
                  </a:moveTo>
                  <a:cubicBezTo>
                    <a:pt x="511" y="0"/>
                    <a:pt x="494" y="1"/>
                    <a:pt x="477" y="3"/>
                  </a:cubicBezTo>
                  <a:cubicBezTo>
                    <a:pt x="176" y="3"/>
                    <a:pt x="1" y="178"/>
                    <a:pt x="26" y="479"/>
                  </a:cubicBezTo>
                  <a:cubicBezTo>
                    <a:pt x="26" y="779"/>
                    <a:pt x="226" y="955"/>
                    <a:pt x="527" y="955"/>
                  </a:cubicBezTo>
                  <a:cubicBezTo>
                    <a:pt x="828" y="955"/>
                    <a:pt x="978" y="754"/>
                    <a:pt x="1003" y="454"/>
                  </a:cubicBezTo>
                  <a:cubicBezTo>
                    <a:pt x="956" y="194"/>
                    <a:pt x="797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5601025" y="804475"/>
              <a:ext cx="24475" cy="23950"/>
            </a:xfrm>
            <a:custGeom>
              <a:avLst/>
              <a:gdLst/>
              <a:ahLst/>
              <a:cxnLst/>
              <a:rect l="l" t="t" r="r" b="b"/>
              <a:pathLst>
                <a:path w="979" h="958" extrusionOk="0">
                  <a:moveTo>
                    <a:pt x="512" y="0"/>
                  </a:moveTo>
                  <a:cubicBezTo>
                    <a:pt x="493" y="0"/>
                    <a:pt x="473" y="1"/>
                    <a:pt x="452" y="3"/>
                  </a:cubicBezTo>
                  <a:cubicBezTo>
                    <a:pt x="151" y="3"/>
                    <a:pt x="1" y="203"/>
                    <a:pt x="26" y="479"/>
                  </a:cubicBezTo>
                  <a:cubicBezTo>
                    <a:pt x="26" y="763"/>
                    <a:pt x="205" y="957"/>
                    <a:pt x="498" y="957"/>
                  </a:cubicBezTo>
                  <a:cubicBezTo>
                    <a:pt x="516" y="957"/>
                    <a:pt x="534" y="957"/>
                    <a:pt x="552" y="955"/>
                  </a:cubicBezTo>
                  <a:cubicBezTo>
                    <a:pt x="828" y="930"/>
                    <a:pt x="978" y="755"/>
                    <a:pt x="978" y="429"/>
                  </a:cubicBezTo>
                  <a:cubicBezTo>
                    <a:pt x="932" y="171"/>
                    <a:pt x="797" y="0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5550275" y="700525"/>
              <a:ext cx="23850" cy="23825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452" y="0"/>
                  </a:moveTo>
                  <a:cubicBezTo>
                    <a:pt x="201" y="0"/>
                    <a:pt x="1" y="151"/>
                    <a:pt x="1" y="426"/>
                  </a:cubicBezTo>
                  <a:cubicBezTo>
                    <a:pt x="1" y="752"/>
                    <a:pt x="151" y="928"/>
                    <a:pt x="477" y="953"/>
                  </a:cubicBezTo>
                  <a:cubicBezTo>
                    <a:pt x="778" y="953"/>
                    <a:pt x="928" y="777"/>
                    <a:pt x="953" y="502"/>
                  </a:cubicBezTo>
                  <a:cubicBezTo>
                    <a:pt x="928" y="176"/>
                    <a:pt x="753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5601025" y="751825"/>
              <a:ext cx="24475" cy="23975"/>
            </a:xfrm>
            <a:custGeom>
              <a:avLst/>
              <a:gdLst/>
              <a:ahLst/>
              <a:cxnLst/>
              <a:rect l="l" t="t" r="r" b="b"/>
              <a:pathLst>
                <a:path w="979" h="959" extrusionOk="0">
                  <a:moveTo>
                    <a:pt x="489" y="1"/>
                  </a:moveTo>
                  <a:cubicBezTo>
                    <a:pt x="224" y="1"/>
                    <a:pt x="49" y="150"/>
                    <a:pt x="26" y="430"/>
                  </a:cubicBezTo>
                  <a:cubicBezTo>
                    <a:pt x="1" y="730"/>
                    <a:pt x="201" y="931"/>
                    <a:pt x="502" y="956"/>
                  </a:cubicBezTo>
                  <a:cubicBezTo>
                    <a:pt x="520" y="957"/>
                    <a:pt x="537" y="958"/>
                    <a:pt x="553" y="958"/>
                  </a:cubicBezTo>
                  <a:cubicBezTo>
                    <a:pt x="800" y="958"/>
                    <a:pt x="955" y="786"/>
                    <a:pt x="978" y="505"/>
                  </a:cubicBezTo>
                  <a:cubicBezTo>
                    <a:pt x="953" y="229"/>
                    <a:pt x="828" y="54"/>
                    <a:pt x="552" y="3"/>
                  </a:cubicBezTo>
                  <a:cubicBezTo>
                    <a:pt x="531" y="2"/>
                    <a:pt x="510" y="1"/>
                    <a:pt x="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6017700" y="1115300"/>
              <a:ext cx="23850" cy="23850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452" y="1"/>
                  </a:moveTo>
                  <a:cubicBezTo>
                    <a:pt x="176" y="1"/>
                    <a:pt x="1" y="176"/>
                    <a:pt x="1" y="477"/>
                  </a:cubicBezTo>
                  <a:cubicBezTo>
                    <a:pt x="1" y="753"/>
                    <a:pt x="176" y="953"/>
                    <a:pt x="452" y="953"/>
                  </a:cubicBezTo>
                  <a:cubicBezTo>
                    <a:pt x="753" y="953"/>
                    <a:pt x="903" y="778"/>
                    <a:pt x="953" y="477"/>
                  </a:cubicBezTo>
                  <a:cubicBezTo>
                    <a:pt x="903" y="201"/>
                    <a:pt x="753" y="26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5653675" y="804475"/>
              <a:ext cx="24450" cy="23325"/>
            </a:xfrm>
            <a:custGeom>
              <a:avLst/>
              <a:gdLst/>
              <a:ahLst/>
              <a:cxnLst/>
              <a:rect l="l" t="t" r="r" b="b"/>
              <a:pathLst>
                <a:path w="978" h="933" extrusionOk="0">
                  <a:moveTo>
                    <a:pt x="425" y="0"/>
                  </a:moveTo>
                  <a:cubicBezTo>
                    <a:pt x="179" y="0"/>
                    <a:pt x="24" y="169"/>
                    <a:pt x="0" y="404"/>
                  </a:cubicBezTo>
                  <a:cubicBezTo>
                    <a:pt x="0" y="730"/>
                    <a:pt x="151" y="905"/>
                    <a:pt x="476" y="930"/>
                  </a:cubicBezTo>
                  <a:cubicBezTo>
                    <a:pt x="495" y="932"/>
                    <a:pt x="514" y="932"/>
                    <a:pt x="532" y="932"/>
                  </a:cubicBezTo>
                  <a:cubicBezTo>
                    <a:pt x="796" y="932"/>
                    <a:pt x="931" y="761"/>
                    <a:pt x="978" y="479"/>
                  </a:cubicBezTo>
                  <a:cubicBezTo>
                    <a:pt x="928" y="203"/>
                    <a:pt x="802" y="3"/>
                    <a:pt x="476" y="3"/>
                  </a:cubicBezTo>
                  <a:cubicBezTo>
                    <a:pt x="459" y="1"/>
                    <a:pt x="442" y="0"/>
                    <a:pt x="4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5394275" y="544500"/>
              <a:ext cx="23825" cy="24475"/>
            </a:xfrm>
            <a:custGeom>
              <a:avLst/>
              <a:gdLst/>
              <a:ahLst/>
              <a:cxnLst/>
              <a:rect l="l" t="t" r="r" b="b"/>
              <a:pathLst>
                <a:path w="953" h="979" extrusionOk="0">
                  <a:moveTo>
                    <a:pt x="426" y="1"/>
                  </a:moveTo>
                  <a:cubicBezTo>
                    <a:pt x="176" y="1"/>
                    <a:pt x="0" y="176"/>
                    <a:pt x="0" y="452"/>
                  </a:cubicBezTo>
                  <a:cubicBezTo>
                    <a:pt x="0" y="778"/>
                    <a:pt x="201" y="928"/>
                    <a:pt x="476" y="978"/>
                  </a:cubicBezTo>
                  <a:cubicBezTo>
                    <a:pt x="777" y="928"/>
                    <a:pt x="953" y="778"/>
                    <a:pt x="953" y="477"/>
                  </a:cubicBezTo>
                  <a:cubicBezTo>
                    <a:pt x="953" y="176"/>
                    <a:pt x="727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5964450" y="1063300"/>
              <a:ext cx="25075" cy="23850"/>
            </a:xfrm>
            <a:custGeom>
              <a:avLst/>
              <a:gdLst/>
              <a:ahLst/>
              <a:cxnLst/>
              <a:rect l="l" t="t" r="r" b="b"/>
              <a:pathLst>
                <a:path w="1003" h="954" extrusionOk="0">
                  <a:moveTo>
                    <a:pt x="477" y="1"/>
                  </a:moveTo>
                  <a:cubicBezTo>
                    <a:pt x="176" y="26"/>
                    <a:pt x="0" y="201"/>
                    <a:pt x="25" y="477"/>
                  </a:cubicBezTo>
                  <a:cubicBezTo>
                    <a:pt x="51" y="778"/>
                    <a:pt x="251" y="928"/>
                    <a:pt x="527" y="953"/>
                  </a:cubicBezTo>
                  <a:cubicBezTo>
                    <a:pt x="827" y="903"/>
                    <a:pt x="1003" y="753"/>
                    <a:pt x="978" y="452"/>
                  </a:cubicBezTo>
                  <a:cubicBezTo>
                    <a:pt x="953" y="176"/>
                    <a:pt x="777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5913075" y="1063250"/>
              <a:ext cx="23825" cy="24525"/>
            </a:xfrm>
            <a:custGeom>
              <a:avLst/>
              <a:gdLst/>
              <a:ahLst/>
              <a:cxnLst/>
              <a:rect l="l" t="t" r="r" b="b"/>
              <a:pathLst>
                <a:path w="953" h="981" extrusionOk="0">
                  <a:moveTo>
                    <a:pt x="482" y="0"/>
                  </a:moveTo>
                  <a:cubicBezTo>
                    <a:pt x="464" y="0"/>
                    <a:pt x="445" y="1"/>
                    <a:pt x="426" y="3"/>
                  </a:cubicBezTo>
                  <a:cubicBezTo>
                    <a:pt x="176" y="3"/>
                    <a:pt x="0" y="178"/>
                    <a:pt x="0" y="454"/>
                  </a:cubicBezTo>
                  <a:cubicBezTo>
                    <a:pt x="0" y="755"/>
                    <a:pt x="201" y="930"/>
                    <a:pt x="476" y="980"/>
                  </a:cubicBezTo>
                  <a:cubicBezTo>
                    <a:pt x="777" y="930"/>
                    <a:pt x="953" y="780"/>
                    <a:pt x="953" y="479"/>
                  </a:cubicBezTo>
                  <a:cubicBezTo>
                    <a:pt x="929" y="174"/>
                    <a:pt x="752" y="0"/>
                    <a:pt x="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5446275" y="5445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502" y="1"/>
                  </a:moveTo>
                  <a:cubicBezTo>
                    <a:pt x="226" y="1"/>
                    <a:pt x="26" y="151"/>
                    <a:pt x="0" y="452"/>
                  </a:cubicBezTo>
                  <a:cubicBezTo>
                    <a:pt x="0" y="728"/>
                    <a:pt x="176" y="928"/>
                    <a:pt x="477" y="953"/>
                  </a:cubicBezTo>
                  <a:cubicBezTo>
                    <a:pt x="752" y="953"/>
                    <a:pt x="928" y="803"/>
                    <a:pt x="978" y="502"/>
                  </a:cubicBezTo>
                  <a:cubicBezTo>
                    <a:pt x="928" y="226"/>
                    <a:pt x="802" y="26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5498275" y="597075"/>
              <a:ext cx="24475" cy="23325"/>
            </a:xfrm>
            <a:custGeom>
              <a:avLst/>
              <a:gdLst/>
              <a:ahLst/>
              <a:cxnLst/>
              <a:rect l="l" t="t" r="r" b="b"/>
              <a:pathLst>
                <a:path w="979" h="933" extrusionOk="0">
                  <a:moveTo>
                    <a:pt x="450" y="1"/>
                  </a:moveTo>
                  <a:cubicBezTo>
                    <a:pt x="202" y="1"/>
                    <a:pt x="26" y="171"/>
                    <a:pt x="26" y="429"/>
                  </a:cubicBezTo>
                  <a:cubicBezTo>
                    <a:pt x="1" y="730"/>
                    <a:pt x="201" y="905"/>
                    <a:pt x="477" y="930"/>
                  </a:cubicBezTo>
                  <a:cubicBezTo>
                    <a:pt x="494" y="932"/>
                    <a:pt x="511" y="933"/>
                    <a:pt x="528" y="933"/>
                  </a:cubicBezTo>
                  <a:cubicBezTo>
                    <a:pt x="774" y="933"/>
                    <a:pt x="931" y="761"/>
                    <a:pt x="978" y="479"/>
                  </a:cubicBezTo>
                  <a:cubicBezTo>
                    <a:pt x="953" y="203"/>
                    <a:pt x="803" y="3"/>
                    <a:pt x="502" y="3"/>
                  </a:cubicBezTo>
                  <a:cubicBezTo>
                    <a:pt x="484" y="1"/>
                    <a:pt x="467" y="1"/>
                    <a:pt x="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5861075" y="1011850"/>
              <a:ext cx="24450" cy="23350"/>
            </a:xfrm>
            <a:custGeom>
              <a:avLst/>
              <a:gdLst/>
              <a:ahLst/>
              <a:cxnLst/>
              <a:rect l="l" t="t" r="r" b="b"/>
              <a:pathLst>
                <a:path w="978" h="934" extrusionOk="0">
                  <a:moveTo>
                    <a:pt x="463" y="1"/>
                  </a:moveTo>
                  <a:cubicBezTo>
                    <a:pt x="198" y="1"/>
                    <a:pt x="25" y="150"/>
                    <a:pt x="25" y="430"/>
                  </a:cubicBezTo>
                  <a:cubicBezTo>
                    <a:pt x="0" y="730"/>
                    <a:pt x="175" y="906"/>
                    <a:pt x="426" y="931"/>
                  </a:cubicBezTo>
                  <a:cubicBezTo>
                    <a:pt x="448" y="932"/>
                    <a:pt x="470" y="933"/>
                    <a:pt x="491" y="933"/>
                  </a:cubicBezTo>
                  <a:cubicBezTo>
                    <a:pt x="799" y="933"/>
                    <a:pt x="952" y="763"/>
                    <a:pt x="952" y="505"/>
                  </a:cubicBezTo>
                  <a:cubicBezTo>
                    <a:pt x="978" y="229"/>
                    <a:pt x="802" y="29"/>
                    <a:pt x="526" y="4"/>
                  </a:cubicBezTo>
                  <a:cubicBezTo>
                    <a:pt x="505" y="2"/>
                    <a:pt x="484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5332250" y="1791000"/>
              <a:ext cx="34475" cy="19350"/>
            </a:xfrm>
            <a:custGeom>
              <a:avLst/>
              <a:gdLst/>
              <a:ahLst/>
              <a:cxnLst/>
              <a:rect l="l" t="t" r="r" b="b"/>
              <a:pathLst>
                <a:path w="1379" h="774" extrusionOk="0">
                  <a:moveTo>
                    <a:pt x="671" y="1"/>
                  </a:moveTo>
                  <a:cubicBezTo>
                    <a:pt x="547" y="1"/>
                    <a:pt x="421" y="39"/>
                    <a:pt x="301" y="116"/>
                  </a:cubicBezTo>
                  <a:cubicBezTo>
                    <a:pt x="150" y="191"/>
                    <a:pt x="0" y="341"/>
                    <a:pt x="25" y="517"/>
                  </a:cubicBezTo>
                  <a:cubicBezTo>
                    <a:pt x="59" y="651"/>
                    <a:pt x="159" y="662"/>
                    <a:pt x="259" y="662"/>
                  </a:cubicBezTo>
                  <a:cubicBezTo>
                    <a:pt x="279" y="662"/>
                    <a:pt x="299" y="661"/>
                    <a:pt x="319" y="661"/>
                  </a:cubicBezTo>
                  <a:cubicBezTo>
                    <a:pt x="348" y="661"/>
                    <a:pt x="376" y="662"/>
                    <a:pt x="401" y="667"/>
                  </a:cubicBezTo>
                  <a:cubicBezTo>
                    <a:pt x="577" y="717"/>
                    <a:pt x="727" y="717"/>
                    <a:pt x="902" y="742"/>
                  </a:cubicBezTo>
                  <a:cubicBezTo>
                    <a:pt x="913" y="740"/>
                    <a:pt x="923" y="740"/>
                    <a:pt x="934" y="740"/>
                  </a:cubicBezTo>
                  <a:cubicBezTo>
                    <a:pt x="1003" y="740"/>
                    <a:pt x="1087" y="773"/>
                    <a:pt x="1159" y="773"/>
                  </a:cubicBezTo>
                  <a:cubicBezTo>
                    <a:pt x="1219" y="773"/>
                    <a:pt x="1272" y="750"/>
                    <a:pt x="1303" y="667"/>
                  </a:cubicBezTo>
                  <a:cubicBezTo>
                    <a:pt x="1379" y="492"/>
                    <a:pt x="1253" y="316"/>
                    <a:pt x="1128" y="191"/>
                  </a:cubicBezTo>
                  <a:cubicBezTo>
                    <a:pt x="987" y="64"/>
                    <a:pt x="830" y="1"/>
                    <a:pt x="6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5809050" y="959300"/>
              <a:ext cx="23850" cy="23825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477" y="0"/>
                  </a:moveTo>
                  <a:cubicBezTo>
                    <a:pt x="176" y="0"/>
                    <a:pt x="1" y="176"/>
                    <a:pt x="1" y="451"/>
                  </a:cubicBezTo>
                  <a:cubicBezTo>
                    <a:pt x="1" y="777"/>
                    <a:pt x="201" y="928"/>
                    <a:pt x="502" y="953"/>
                  </a:cubicBezTo>
                  <a:cubicBezTo>
                    <a:pt x="803" y="928"/>
                    <a:pt x="953" y="777"/>
                    <a:pt x="953" y="476"/>
                  </a:cubicBezTo>
                  <a:cubicBezTo>
                    <a:pt x="928" y="201"/>
                    <a:pt x="778" y="25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6016450" y="1167250"/>
              <a:ext cx="23825" cy="23275"/>
            </a:xfrm>
            <a:custGeom>
              <a:avLst/>
              <a:gdLst/>
              <a:ahLst/>
              <a:cxnLst/>
              <a:rect l="l" t="t" r="r" b="b"/>
              <a:pathLst>
                <a:path w="953" h="931" extrusionOk="0">
                  <a:moveTo>
                    <a:pt x="486" y="1"/>
                  </a:moveTo>
                  <a:cubicBezTo>
                    <a:pt x="467" y="1"/>
                    <a:pt x="447" y="2"/>
                    <a:pt x="427" y="3"/>
                  </a:cubicBezTo>
                  <a:cubicBezTo>
                    <a:pt x="151" y="3"/>
                    <a:pt x="1" y="179"/>
                    <a:pt x="1" y="454"/>
                  </a:cubicBezTo>
                  <a:cubicBezTo>
                    <a:pt x="26" y="755"/>
                    <a:pt x="201" y="930"/>
                    <a:pt x="502" y="930"/>
                  </a:cubicBezTo>
                  <a:cubicBezTo>
                    <a:pt x="828" y="930"/>
                    <a:pt x="928" y="730"/>
                    <a:pt x="953" y="454"/>
                  </a:cubicBezTo>
                  <a:cubicBezTo>
                    <a:pt x="906" y="173"/>
                    <a:pt x="771" y="1"/>
                    <a:pt x="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5497650" y="648525"/>
              <a:ext cx="24475" cy="23200"/>
            </a:xfrm>
            <a:custGeom>
              <a:avLst/>
              <a:gdLst/>
              <a:ahLst/>
              <a:cxnLst/>
              <a:rect l="l" t="t" r="r" b="b"/>
              <a:pathLst>
                <a:path w="979" h="928" extrusionOk="0">
                  <a:moveTo>
                    <a:pt x="477" y="0"/>
                  </a:moveTo>
                  <a:cubicBezTo>
                    <a:pt x="176" y="25"/>
                    <a:pt x="1" y="151"/>
                    <a:pt x="26" y="451"/>
                  </a:cubicBezTo>
                  <a:cubicBezTo>
                    <a:pt x="26" y="777"/>
                    <a:pt x="201" y="927"/>
                    <a:pt x="527" y="927"/>
                  </a:cubicBezTo>
                  <a:cubicBezTo>
                    <a:pt x="828" y="927"/>
                    <a:pt x="953" y="752"/>
                    <a:pt x="953" y="501"/>
                  </a:cubicBezTo>
                  <a:cubicBezTo>
                    <a:pt x="978" y="201"/>
                    <a:pt x="803" y="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5757675" y="907925"/>
              <a:ext cx="23850" cy="23875"/>
            </a:xfrm>
            <a:custGeom>
              <a:avLst/>
              <a:gdLst/>
              <a:ahLst/>
              <a:cxnLst/>
              <a:rect l="l" t="t" r="r" b="b"/>
              <a:pathLst>
                <a:path w="954" h="955" extrusionOk="0">
                  <a:moveTo>
                    <a:pt x="452" y="0"/>
                  </a:moveTo>
                  <a:cubicBezTo>
                    <a:pt x="176" y="0"/>
                    <a:pt x="26" y="151"/>
                    <a:pt x="1" y="426"/>
                  </a:cubicBezTo>
                  <a:cubicBezTo>
                    <a:pt x="1" y="752"/>
                    <a:pt x="176" y="927"/>
                    <a:pt x="477" y="953"/>
                  </a:cubicBezTo>
                  <a:cubicBezTo>
                    <a:pt x="496" y="954"/>
                    <a:pt x="514" y="955"/>
                    <a:pt x="532" y="955"/>
                  </a:cubicBezTo>
                  <a:cubicBezTo>
                    <a:pt x="796" y="955"/>
                    <a:pt x="930" y="783"/>
                    <a:pt x="953" y="501"/>
                  </a:cubicBezTo>
                  <a:cubicBezTo>
                    <a:pt x="928" y="201"/>
                    <a:pt x="778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5810300" y="907925"/>
              <a:ext cx="23225" cy="23825"/>
            </a:xfrm>
            <a:custGeom>
              <a:avLst/>
              <a:gdLst/>
              <a:ahLst/>
              <a:cxnLst/>
              <a:rect l="l" t="t" r="r" b="b"/>
              <a:pathLst>
                <a:path w="929" h="953" extrusionOk="0">
                  <a:moveTo>
                    <a:pt x="452" y="0"/>
                  </a:moveTo>
                  <a:cubicBezTo>
                    <a:pt x="176" y="25"/>
                    <a:pt x="1" y="151"/>
                    <a:pt x="1" y="451"/>
                  </a:cubicBezTo>
                  <a:cubicBezTo>
                    <a:pt x="1" y="752"/>
                    <a:pt x="176" y="953"/>
                    <a:pt x="477" y="953"/>
                  </a:cubicBezTo>
                  <a:cubicBezTo>
                    <a:pt x="778" y="953"/>
                    <a:pt x="928" y="752"/>
                    <a:pt x="928" y="451"/>
                  </a:cubicBezTo>
                  <a:cubicBezTo>
                    <a:pt x="903" y="176"/>
                    <a:pt x="728" y="25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5654300" y="751900"/>
              <a:ext cx="23200" cy="23875"/>
            </a:xfrm>
            <a:custGeom>
              <a:avLst/>
              <a:gdLst/>
              <a:ahLst/>
              <a:cxnLst/>
              <a:rect l="l" t="t" r="r" b="b"/>
              <a:pathLst>
                <a:path w="928" h="955" extrusionOk="0">
                  <a:moveTo>
                    <a:pt x="477" y="0"/>
                  </a:moveTo>
                  <a:cubicBezTo>
                    <a:pt x="176" y="0"/>
                    <a:pt x="0" y="176"/>
                    <a:pt x="0" y="477"/>
                  </a:cubicBezTo>
                  <a:cubicBezTo>
                    <a:pt x="0" y="752"/>
                    <a:pt x="176" y="928"/>
                    <a:pt x="451" y="953"/>
                  </a:cubicBezTo>
                  <a:cubicBezTo>
                    <a:pt x="468" y="954"/>
                    <a:pt x="485" y="955"/>
                    <a:pt x="501" y="955"/>
                  </a:cubicBezTo>
                  <a:cubicBezTo>
                    <a:pt x="769" y="955"/>
                    <a:pt x="904" y="760"/>
                    <a:pt x="928" y="477"/>
                  </a:cubicBezTo>
                  <a:cubicBezTo>
                    <a:pt x="903" y="201"/>
                    <a:pt x="752" y="26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5705675" y="804475"/>
              <a:ext cx="24450" cy="23325"/>
            </a:xfrm>
            <a:custGeom>
              <a:avLst/>
              <a:gdLst/>
              <a:ahLst/>
              <a:cxnLst/>
              <a:rect l="l" t="t" r="r" b="b"/>
              <a:pathLst>
                <a:path w="978" h="933" extrusionOk="0">
                  <a:moveTo>
                    <a:pt x="464" y="0"/>
                  </a:moveTo>
                  <a:cubicBezTo>
                    <a:pt x="202" y="0"/>
                    <a:pt x="49" y="150"/>
                    <a:pt x="26" y="429"/>
                  </a:cubicBezTo>
                  <a:cubicBezTo>
                    <a:pt x="0" y="705"/>
                    <a:pt x="176" y="905"/>
                    <a:pt x="477" y="930"/>
                  </a:cubicBezTo>
                  <a:cubicBezTo>
                    <a:pt x="494" y="932"/>
                    <a:pt x="511" y="932"/>
                    <a:pt x="528" y="932"/>
                  </a:cubicBezTo>
                  <a:cubicBezTo>
                    <a:pt x="774" y="932"/>
                    <a:pt x="931" y="761"/>
                    <a:pt x="978" y="479"/>
                  </a:cubicBezTo>
                  <a:cubicBezTo>
                    <a:pt x="928" y="228"/>
                    <a:pt x="828" y="28"/>
                    <a:pt x="527" y="3"/>
                  </a:cubicBezTo>
                  <a:cubicBezTo>
                    <a:pt x="505" y="1"/>
                    <a:pt x="48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5965075" y="1011225"/>
              <a:ext cx="23825" cy="23275"/>
            </a:xfrm>
            <a:custGeom>
              <a:avLst/>
              <a:gdLst/>
              <a:ahLst/>
              <a:cxnLst/>
              <a:rect l="l" t="t" r="r" b="b"/>
              <a:pathLst>
                <a:path w="953" h="931" extrusionOk="0">
                  <a:moveTo>
                    <a:pt x="444" y="1"/>
                  </a:moveTo>
                  <a:cubicBezTo>
                    <a:pt x="202" y="1"/>
                    <a:pt x="49" y="149"/>
                    <a:pt x="26" y="404"/>
                  </a:cubicBezTo>
                  <a:cubicBezTo>
                    <a:pt x="0" y="730"/>
                    <a:pt x="201" y="931"/>
                    <a:pt x="502" y="931"/>
                  </a:cubicBezTo>
                  <a:cubicBezTo>
                    <a:pt x="777" y="931"/>
                    <a:pt x="928" y="755"/>
                    <a:pt x="953" y="480"/>
                  </a:cubicBezTo>
                  <a:cubicBezTo>
                    <a:pt x="928" y="204"/>
                    <a:pt x="777" y="29"/>
                    <a:pt x="502" y="3"/>
                  </a:cubicBezTo>
                  <a:cubicBezTo>
                    <a:pt x="482" y="2"/>
                    <a:pt x="46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5706300" y="752475"/>
              <a:ext cx="23200" cy="22625"/>
            </a:xfrm>
            <a:custGeom>
              <a:avLst/>
              <a:gdLst/>
              <a:ahLst/>
              <a:cxnLst/>
              <a:rect l="l" t="t" r="r" b="b"/>
              <a:pathLst>
                <a:path w="928" h="905" extrusionOk="0">
                  <a:moveTo>
                    <a:pt x="421" y="0"/>
                  </a:moveTo>
                  <a:cubicBezTo>
                    <a:pt x="154" y="0"/>
                    <a:pt x="1" y="172"/>
                    <a:pt x="1" y="454"/>
                  </a:cubicBezTo>
                  <a:cubicBezTo>
                    <a:pt x="26" y="729"/>
                    <a:pt x="201" y="905"/>
                    <a:pt x="502" y="905"/>
                  </a:cubicBezTo>
                  <a:cubicBezTo>
                    <a:pt x="777" y="905"/>
                    <a:pt x="903" y="729"/>
                    <a:pt x="928" y="479"/>
                  </a:cubicBezTo>
                  <a:cubicBezTo>
                    <a:pt x="903" y="178"/>
                    <a:pt x="777" y="3"/>
                    <a:pt x="477" y="3"/>
                  </a:cubicBezTo>
                  <a:cubicBezTo>
                    <a:pt x="458" y="1"/>
                    <a:pt x="439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5861075" y="959300"/>
              <a:ext cx="24450" cy="23825"/>
            </a:xfrm>
            <a:custGeom>
              <a:avLst/>
              <a:gdLst/>
              <a:ahLst/>
              <a:cxnLst/>
              <a:rect l="l" t="t" r="r" b="b"/>
              <a:pathLst>
                <a:path w="978" h="953" extrusionOk="0">
                  <a:moveTo>
                    <a:pt x="426" y="0"/>
                  </a:moveTo>
                  <a:cubicBezTo>
                    <a:pt x="175" y="50"/>
                    <a:pt x="0" y="201"/>
                    <a:pt x="25" y="502"/>
                  </a:cubicBezTo>
                  <a:cubicBezTo>
                    <a:pt x="50" y="777"/>
                    <a:pt x="226" y="953"/>
                    <a:pt x="526" y="953"/>
                  </a:cubicBezTo>
                  <a:cubicBezTo>
                    <a:pt x="802" y="928"/>
                    <a:pt x="978" y="752"/>
                    <a:pt x="952" y="451"/>
                  </a:cubicBezTo>
                  <a:cubicBezTo>
                    <a:pt x="927" y="176"/>
                    <a:pt x="752" y="25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5342900" y="494375"/>
              <a:ext cx="23825" cy="22575"/>
            </a:xfrm>
            <a:custGeom>
              <a:avLst/>
              <a:gdLst/>
              <a:ahLst/>
              <a:cxnLst/>
              <a:rect l="l" t="t" r="r" b="b"/>
              <a:pathLst>
                <a:path w="953" h="903" extrusionOk="0">
                  <a:moveTo>
                    <a:pt x="552" y="1"/>
                  </a:moveTo>
                  <a:cubicBezTo>
                    <a:pt x="276" y="51"/>
                    <a:pt x="0" y="26"/>
                    <a:pt x="0" y="377"/>
                  </a:cubicBezTo>
                  <a:cubicBezTo>
                    <a:pt x="0" y="702"/>
                    <a:pt x="151" y="878"/>
                    <a:pt x="476" y="903"/>
                  </a:cubicBezTo>
                  <a:cubicBezTo>
                    <a:pt x="777" y="903"/>
                    <a:pt x="953" y="728"/>
                    <a:pt x="953" y="452"/>
                  </a:cubicBezTo>
                  <a:cubicBezTo>
                    <a:pt x="953" y="201"/>
                    <a:pt x="827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5757050" y="855900"/>
              <a:ext cx="24475" cy="23275"/>
            </a:xfrm>
            <a:custGeom>
              <a:avLst/>
              <a:gdLst/>
              <a:ahLst/>
              <a:cxnLst/>
              <a:rect l="l" t="t" r="r" b="b"/>
              <a:pathLst>
                <a:path w="979" h="931" extrusionOk="0">
                  <a:moveTo>
                    <a:pt x="477" y="1"/>
                  </a:moveTo>
                  <a:cubicBezTo>
                    <a:pt x="201" y="26"/>
                    <a:pt x="1" y="176"/>
                    <a:pt x="26" y="477"/>
                  </a:cubicBezTo>
                  <a:cubicBezTo>
                    <a:pt x="49" y="759"/>
                    <a:pt x="205" y="931"/>
                    <a:pt x="471" y="931"/>
                  </a:cubicBezTo>
                  <a:cubicBezTo>
                    <a:pt x="489" y="931"/>
                    <a:pt x="508" y="930"/>
                    <a:pt x="527" y="928"/>
                  </a:cubicBezTo>
                  <a:cubicBezTo>
                    <a:pt x="828" y="928"/>
                    <a:pt x="978" y="753"/>
                    <a:pt x="978" y="452"/>
                  </a:cubicBezTo>
                  <a:cubicBezTo>
                    <a:pt x="953" y="151"/>
                    <a:pt x="753" y="26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5446900" y="492500"/>
              <a:ext cx="23200" cy="2320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52" y="0"/>
                  </a:moveTo>
                  <a:cubicBezTo>
                    <a:pt x="176" y="0"/>
                    <a:pt x="1" y="151"/>
                    <a:pt x="1" y="427"/>
                  </a:cubicBezTo>
                  <a:cubicBezTo>
                    <a:pt x="1" y="752"/>
                    <a:pt x="201" y="928"/>
                    <a:pt x="502" y="928"/>
                  </a:cubicBezTo>
                  <a:cubicBezTo>
                    <a:pt x="777" y="928"/>
                    <a:pt x="903" y="752"/>
                    <a:pt x="928" y="477"/>
                  </a:cubicBezTo>
                  <a:cubicBezTo>
                    <a:pt x="903" y="176"/>
                    <a:pt x="752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5810300" y="856475"/>
              <a:ext cx="23225" cy="23275"/>
            </a:xfrm>
            <a:custGeom>
              <a:avLst/>
              <a:gdLst/>
              <a:ahLst/>
              <a:cxnLst/>
              <a:rect l="l" t="t" r="r" b="b"/>
              <a:pathLst>
                <a:path w="929" h="931" extrusionOk="0">
                  <a:moveTo>
                    <a:pt x="483" y="1"/>
                  </a:moveTo>
                  <a:cubicBezTo>
                    <a:pt x="465" y="1"/>
                    <a:pt x="446" y="1"/>
                    <a:pt x="427" y="3"/>
                  </a:cubicBezTo>
                  <a:cubicBezTo>
                    <a:pt x="126" y="3"/>
                    <a:pt x="1" y="178"/>
                    <a:pt x="1" y="454"/>
                  </a:cubicBezTo>
                  <a:cubicBezTo>
                    <a:pt x="26" y="730"/>
                    <a:pt x="201" y="880"/>
                    <a:pt x="477" y="930"/>
                  </a:cubicBezTo>
                  <a:cubicBezTo>
                    <a:pt x="753" y="880"/>
                    <a:pt x="928" y="730"/>
                    <a:pt x="928" y="454"/>
                  </a:cubicBezTo>
                  <a:cubicBezTo>
                    <a:pt x="928" y="172"/>
                    <a:pt x="752" y="1"/>
                    <a:pt x="4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5498900" y="545075"/>
              <a:ext cx="23850" cy="23275"/>
            </a:xfrm>
            <a:custGeom>
              <a:avLst/>
              <a:gdLst/>
              <a:ahLst/>
              <a:cxnLst/>
              <a:rect l="l" t="t" r="r" b="b"/>
              <a:pathLst>
                <a:path w="954" h="931" extrusionOk="0">
                  <a:moveTo>
                    <a:pt x="446" y="0"/>
                  </a:moveTo>
                  <a:cubicBezTo>
                    <a:pt x="177" y="0"/>
                    <a:pt x="1" y="171"/>
                    <a:pt x="1" y="429"/>
                  </a:cubicBezTo>
                  <a:cubicBezTo>
                    <a:pt x="1" y="705"/>
                    <a:pt x="201" y="880"/>
                    <a:pt x="477" y="930"/>
                  </a:cubicBezTo>
                  <a:cubicBezTo>
                    <a:pt x="728" y="905"/>
                    <a:pt x="903" y="755"/>
                    <a:pt x="928" y="504"/>
                  </a:cubicBezTo>
                  <a:cubicBezTo>
                    <a:pt x="953" y="203"/>
                    <a:pt x="778" y="3"/>
                    <a:pt x="502" y="3"/>
                  </a:cubicBezTo>
                  <a:cubicBezTo>
                    <a:pt x="483" y="1"/>
                    <a:pt x="464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5654300" y="699900"/>
              <a:ext cx="23825" cy="23250"/>
            </a:xfrm>
            <a:custGeom>
              <a:avLst/>
              <a:gdLst/>
              <a:ahLst/>
              <a:cxnLst/>
              <a:rect l="l" t="t" r="r" b="b"/>
              <a:pathLst>
                <a:path w="953" h="930" extrusionOk="0">
                  <a:moveTo>
                    <a:pt x="426" y="0"/>
                  </a:moveTo>
                  <a:cubicBezTo>
                    <a:pt x="176" y="50"/>
                    <a:pt x="0" y="201"/>
                    <a:pt x="0" y="451"/>
                  </a:cubicBezTo>
                  <a:cubicBezTo>
                    <a:pt x="24" y="735"/>
                    <a:pt x="182" y="930"/>
                    <a:pt x="473" y="930"/>
                  </a:cubicBezTo>
                  <a:cubicBezTo>
                    <a:pt x="490" y="930"/>
                    <a:pt x="508" y="929"/>
                    <a:pt x="527" y="928"/>
                  </a:cubicBezTo>
                  <a:cubicBezTo>
                    <a:pt x="777" y="903"/>
                    <a:pt x="953" y="727"/>
                    <a:pt x="928" y="451"/>
                  </a:cubicBezTo>
                  <a:cubicBezTo>
                    <a:pt x="903" y="176"/>
                    <a:pt x="727" y="25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6017700" y="1063300"/>
              <a:ext cx="23225" cy="23275"/>
            </a:xfrm>
            <a:custGeom>
              <a:avLst/>
              <a:gdLst/>
              <a:ahLst/>
              <a:cxnLst/>
              <a:rect l="l" t="t" r="r" b="b"/>
              <a:pathLst>
                <a:path w="929" h="931" extrusionOk="0">
                  <a:moveTo>
                    <a:pt x="452" y="1"/>
                  </a:moveTo>
                  <a:cubicBezTo>
                    <a:pt x="176" y="1"/>
                    <a:pt x="1" y="201"/>
                    <a:pt x="1" y="452"/>
                  </a:cubicBezTo>
                  <a:cubicBezTo>
                    <a:pt x="1" y="736"/>
                    <a:pt x="179" y="930"/>
                    <a:pt x="452" y="930"/>
                  </a:cubicBezTo>
                  <a:cubicBezTo>
                    <a:pt x="468" y="930"/>
                    <a:pt x="485" y="929"/>
                    <a:pt x="502" y="928"/>
                  </a:cubicBezTo>
                  <a:cubicBezTo>
                    <a:pt x="778" y="928"/>
                    <a:pt x="903" y="728"/>
                    <a:pt x="928" y="477"/>
                  </a:cubicBezTo>
                  <a:cubicBezTo>
                    <a:pt x="903" y="176"/>
                    <a:pt x="728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5602300" y="701150"/>
              <a:ext cx="23825" cy="23200"/>
            </a:xfrm>
            <a:custGeom>
              <a:avLst/>
              <a:gdLst/>
              <a:ahLst/>
              <a:cxnLst/>
              <a:rect l="l" t="t" r="r" b="b"/>
              <a:pathLst>
                <a:path w="953" h="928" extrusionOk="0">
                  <a:moveTo>
                    <a:pt x="451" y="0"/>
                  </a:moveTo>
                  <a:cubicBezTo>
                    <a:pt x="150" y="0"/>
                    <a:pt x="0" y="176"/>
                    <a:pt x="25" y="477"/>
                  </a:cubicBezTo>
                  <a:cubicBezTo>
                    <a:pt x="25" y="752"/>
                    <a:pt x="226" y="928"/>
                    <a:pt x="501" y="928"/>
                  </a:cubicBezTo>
                  <a:cubicBezTo>
                    <a:pt x="802" y="903"/>
                    <a:pt x="953" y="727"/>
                    <a:pt x="953" y="426"/>
                  </a:cubicBezTo>
                  <a:cubicBezTo>
                    <a:pt x="927" y="126"/>
                    <a:pt x="75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5861075" y="907300"/>
              <a:ext cx="23825" cy="23200"/>
            </a:xfrm>
            <a:custGeom>
              <a:avLst/>
              <a:gdLst/>
              <a:ahLst/>
              <a:cxnLst/>
              <a:rect l="l" t="t" r="r" b="b"/>
              <a:pathLst>
                <a:path w="953" h="928" extrusionOk="0">
                  <a:moveTo>
                    <a:pt x="476" y="0"/>
                  </a:moveTo>
                  <a:cubicBezTo>
                    <a:pt x="175" y="0"/>
                    <a:pt x="0" y="201"/>
                    <a:pt x="25" y="476"/>
                  </a:cubicBezTo>
                  <a:cubicBezTo>
                    <a:pt x="50" y="777"/>
                    <a:pt x="251" y="927"/>
                    <a:pt x="526" y="927"/>
                  </a:cubicBezTo>
                  <a:cubicBezTo>
                    <a:pt x="802" y="927"/>
                    <a:pt x="927" y="752"/>
                    <a:pt x="952" y="451"/>
                  </a:cubicBezTo>
                  <a:cubicBezTo>
                    <a:pt x="927" y="176"/>
                    <a:pt x="777" y="0"/>
                    <a:pt x="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5550900" y="545075"/>
              <a:ext cx="23225" cy="22650"/>
            </a:xfrm>
            <a:custGeom>
              <a:avLst/>
              <a:gdLst/>
              <a:ahLst/>
              <a:cxnLst/>
              <a:rect l="l" t="t" r="r" b="b"/>
              <a:pathLst>
                <a:path w="929" h="906" extrusionOk="0">
                  <a:moveTo>
                    <a:pt x="510" y="0"/>
                  </a:moveTo>
                  <a:cubicBezTo>
                    <a:pt x="491" y="0"/>
                    <a:pt x="472" y="1"/>
                    <a:pt x="452" y="3"/>
                  </a:cubicBezTo>
                  <a:cubicBezTo>
                    <a:pt x="176" y="3"/>
                    <a:pt x="1" y="178"/>
                    <a:pt x="26" y="454"/>
                  </a:cubicBezTo>
                  <a:cubicBezTo>
                    <a:pt x="51" y="730"/>
                    <a:pt x="227" y="880"/>
                    <a:pt x="502" y="905"/>
                  </a:cubicBezTo>
                  <a:cubicBezTo>
                    <a:pt x="778" y="855"/>
                    <a:pt x="928" y="730"/>
                    <a:pt x="928" y="454"/>
                  </a:cubicBezTo>
                  <a:cubicBezTo>
                    <a:pt x="905" y="151"/>
                    <a:pt x="752" y="0"/>
                    <a:pt x="5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6017700" y="1011300"/>
              <a:ext cx="23225" cy="2320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77" y="0"/>
                  </a:moveTo>
                  <a:cubicBezTo>
                    <a:pt x="201" y="0"/>
                    <a:pt x="26" y="151"/>
                    <a:pt x="26" y="427"/>
                  </a:cubicBezTo>
                  <a:cubicBezTo>
                    <a:pt x="1" y="727"/>
                    <a:pt x="201" y="878"/>
                    <a:pt x="477" y="928"/>
                  </a:cubicBezTo>
                  <a:cubicBezTo>
                    <a:pt x="728" y="903"/>
                    <a:pt x="928" y="752"/>
                    <a:pt x="928" y="502"/>
                  </a:cubicBezTo>
                  <a:cubicBezTo>
                    <a:pt x="928" y="201"/>
                    <a:pt x="778" y="26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5706925" y="699900"/>
              <a:ext cx="22575" cy="22650"/>
            </a:xfrm>
            <a:custGeom>
              <a:avLst/>
              <a:gdLst/>
              <a:ahLst/>
              <a:cxnLst/>
              <a:rect l="l" t="t" r="r" b="b"/>
              <a:pathLst>
                <a:path w="903" h="906" extrusionOk="0">
                  <a:moveTo>
                    <a:pt x="452" y="0"/>
                  </a:moveTo>
                  <a:cubicBezTo>
                    <a:pt x="201" y="25"/>
                    <a:pt x="1" y="151"/>
                    <a:pt x="1" y="426"/>
                  </a:cubicBezTo>
                  <a:cubicBezTo>
                    <a:pt x="1" y="702"/>
                    <a:pt x="151" y="903"/>
                    <a:pt x="452" y="903"/>
                  </a:cubicBezTo>
                  <a:cubicBezTo>
                    <a:pt x="472" y="904"/>
                    <a:pt x="491" y="905"/>
                    <a:pt x="509" y="905"/>
                  </a:cubicBezTo>
                  <a:cubicBezTo>
                    <a:pt x="748" y="905"/>
                    <a:pt x="880" y="757"/>
                    <a:pt x="903" y="502"/>
                  </a:cubicBezTo>
                  <a:cubicBezTo>
                    <a:pt x="903" y="201"/>
                    <a:pt x="727" y="5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5758925" y="752450"/>
              <a:ext cx="23225" cy="22725"/>
            </a:xfrm>
            <a:custGeom>
              <a:avLst/>
              <a:gdLst/>
              <a:ahLst/>
              <a:cxnLst/>
              <a:rect l="l" t="t" r="r" b="b"/>
              <a:pathLst>
                <a:path w="929" h="909" extrusionOk="0">
                  <a:moveTo>
                    <a:pt x="419" y="1"/>
                  </a:moveTo>
                  <a:cubicBezTo>
                    <a:pt x="173" y="1"/>
                    <a:pt x="1" y="149"/>
                    <a:pt x="1" y="405"/>
                  </a:cubicBezTo>
                  <a:cubicBezTo>
                    <a:pt x="1" y="705"/>
                    <a:pt x="151" y="881"/>
                    <a:pt x="452" y="906"/>
                  </a:cubicBezTo>
                  <a:cubicBezTo>
                    <a:pt x="472" y="908"/>
                    <a:pt x="491" y="908"/>
                    <a:pt x="509" y="908"/>
                  </a:cubicBezTo>
                  <a:cubicBezTo>
                    <a:pt x="749" y="908"/>
                    <a:pt x="882" y="757"/>
                    <a:pt x="928" y="455"/>
                  </a:cubicBezTo>
                  <a:cubicBezTo>
                    <a:pt x="903" y="204"/>
                    <a:pt x="753" y="4"/>
                    <a:pt x="477" y="4"/>
                  </a:cubicBezTo>
                  <a:cubicBezTo>
                    <a:pt x="457" y="2"/>
                    <a:pt x="438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5913700" y="1011850"/>
              <a:ext cx="23825" cy="23350"/>
            </a:xfrm>
            <a:custGeom>
              <a:avLst/>
              <a:gdLst/>
              <a:ahLst/>
              <a:cxnLst/>
              <a:rect l="l" t="t" r="r" b="b"/>
              <a:pathLst>
                <a:path w="953" h="934" extrusionOk="0">
                  <a:moveTo>
                    <a:pt x="438" y="1"/>
                  </a:moveTo>
                  <a:cubicBezTo>
                    <a:pt x="173" y="1"/>
                    <a:pt x="0" y="150"/>
                    <a:pt x="0" y="430"/>
                  </a:cubicBezTo>
                  <a:cubicBezTo>
                    <a:pt x="0" y="730"/>
                    <a:pt x="176" y="906"/>
                    <a:pt x="451" y="931"/>
                  </a:cubicBezTo>
                  <a:cubicBezTo>
                    <a:pt x="470" y="932"/>
                    <a:pt x="489" y="933"/>
                    <a:pt x="507" y="933"/>
                  </a:cubicBezTo>
                  <a:cubicBezTo>
                    <a:pt x="771" y="933"/>
                    <a:pt x="906" y="761"/>
                    <a:pt x="953" y="480"/>
                  </a:cubicBezTo>
                  <a:cubicBezTo>
                    <a:pt x="928" y="204"/>
                    <a:pt x="777" y="29"/>
                    <a:pt x="502" y="4"/>
                  </a:cubicBezTo>
                  <a:cubicBezTo>
                    <a:pt x="480" y="2"/>
                    <a:pt x="459" y="1"/>
                    <a:pt x="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5810300" y="803900"/>
              <a:ext cx="23225" cy="23225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452" y="1"/>
                  </a:moveTo>
                  <a:cubicBezTo>
                    <a:pt x="151" y="1"/>
                    <a:pt x="1" y="176"/>
                    <a:pt x="1" y="452"/>
                  </a:cubicBezTo>
                  <a:cubicBezTo>
                    <a:pt x="26" y="753"/>
                    <a:pt x="201" y="878"/>
                    <a:pt x="502" y="928"/>
                  </a:cubicBezTo>
                  <a:cubicBezTo>
                    <a:pt x="753" y="878"/>
                    <a:pt x="928" y="728"/>
                    <a:pt x="928" y="452"/>
                  </a:cubicBezTo>
                  <a:cubicBezTo>
                    <a:pt x="903" y="176"/>
                    <a:pt x="753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5862950" y="856475"/>
              <a:ext cx="22575" cy="22650"/>
            </a:xfrm>
            <a:custGeom>
              <a:avLst/>
              <a:gdLst/>
              <a:ahLst/>
              <a:cxnLst/>
              <a:rect l="l" t="t" r="r" b="b"/>
              <a:pathLst>
                <a:path w="903" h="906" extrusionOk="0">
                  <a:moveTo>
                    <a:pt x="393" y="0"/>
                  </a:moveTo>
                  <a:cubicBezTo>
                    <a:pt x="151" y="0"/>
                    <a:pt x="0" y="148"/>
                    <a:pt x="0" y="404"/>
                  </a:cubicBezTo>
                  <a:cubicBezTo>
                    <a:pt x="0" y="705"/>
                    <a:pt x="176" y="855"/>
                    <a:pt x="451" y="905"/>
                  </a:cubicBezTo>
                  <a:cubicBezTo>
                    <a:pt x="727" y="880"/>
                    <a:pt x="877" y="730"/>
                    <a:pt x="903" y="479"/>
                  </a:cubicBezTo>
                  <a:cubicBezTo>
                    <a:pt x="903" y="178"/>
                    <a:pt x="752" y="3"/>
                    <a:pt x="451" y="3"/>
                  </a:cubicBezTo>
                  <a:cubicBezTo>
                    <a:pt x="431" y="1"/>
                    <a:pt x="412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5914325" y="959300"/>
              <a:ext cx="23200" cy="23250"/>
            </a:xfrm>
            <a:custGeom>
              <a:avLst/>
              <a:gdLst/>
              <a:ahLst/>
              <a:cxnLst/>
              <a:rect l="l" t="t" r="r" b="b"/>
              <a:pathLst>
                <a:path w="928" h="930" extrusionOk="0">
                  <a:moveTo>
                    <a:pt x="401" y="0"/>
                  </a:moveTo>
                  <a:cubicBezTo>
                    <a:pt x="176" y="50"/>
                    <a:pt x="0" y="176"/>
                    <a:pt x="0" y="451"/>
                  </a:cubicBezTo>
                  <a:cubicBezTo>
                    <a:pt x="0" y="757"/>
                    <a:pt x="176" y="930"/>
                    <a:pt x="446" y="930"/>
                  </a:cubicBezTo>
                  <a:cubicBezTo>
                    <a:pt x="464" y="930"/>
                    <a:pt x="483" y="929"/>
                    <a:pt x="502" y="928"/>
                  </a:cubicBezTo>
                  <a:cubicBezTo>
                    <a:pt x="777" y="928"/>
                    <a:pt x="928" y="727"/>
                    <a:pt x="903" y="476"/>
                  </a:cubicBezTo>
                  <a:cubicBezTo>
                    <a:pt x="903" y="176"/>
                    <a:pt x="702" y="25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5758300" y="803900"/>
              <a:ext cx="23225" cy="23225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452" y="1"/>
                  </a:moveTo>
                  <a:cubicBezTo>
                    <a:pt x="176" y="1"/>
                    <a:pt x="1" y="151"/>
                    <a:pt x="1" y="452"/>
                  </a:cubicBezTo>
                  <a:cubicBezTo>
                    <a:pt x="1" y="753"/>
                    <a:pt x="201" y="878"/>
                    <a:pt x="477" y="928"/>
                  </a:cubicBezTo>
                  <a:cubicBezTo>
                    <a:pt x="753" y="903"/>
                    <a:pt x="903" y="753"/>
                    <a:pt x="928" y="477"/>
                  </a:cubicBezTo>
                  <a:cubicBezTo>
                    <a:pt x="928" y="176"/>
                    <a:pt x="753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5394900" y="493125"/>
              <a:ext cx="23825" cy="23275"/>
            </a:xfrm>
            <a:custGeom>
              <a:avLst/>
              <a:gdLst/>
              <a:ahLst/>
              <a:cxnLst/>
              <a:rect l="l" t="t" r="r" b="b"/>
              <a:pathLst>
                <a:path w="953" h="931" extrusionOk="0">
                  <a:moveTo>
                    <a:pt x="502" y="1"/>
                  </a:moveTo>
                  <a:cubicBezTo>
                    <a:pt x="201" y="1"/>
                    <a:pt x="25" y="151"/>
                    <a:pt x="25" y="452"/>
                  </a:cubicBezTo>
                  <a:cubicBezTo>
                    <a:pt x="0" y="727"/>
                    <a:pt x="176" y="903"/>
                    <a:pt x="451" y="928"/>
                  </a:cubicBezTo>
                  <a:cubicBezTo>
                    <a:pt x="471" y="929"/>
                    <a:pt x="489" y="930"/>
                    <a:pt x="507" y="930"/>
                  </a:cubicBezTo>
                  <a:cubicBezTo>
                    <a:pt x="771" y="930"/>
                    <a:pt x="906" y="760"/>
                    <a:pt x="953" y="502"/>
                  </a:cubicBezTo>
                  <a:cubicBezTo>
                    <a:pt x="928" y="201"/>
                    <a:pt x="802" y="26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5914325" y="855275"/>
              <a:ext cx="22575" cy="22600"/>
            </a:xfrm>
            <a:custGeom>
              <a:avLst/>
              <a:gdLst/>
              <a:ahLst/>
              <a:cxnLst/>
              <a:rect l="l" t="t" r="r" b="b"/>
              <a:pathLst>
                <a:path w="903" h="904" extrusionOk="0">
                  <a:moveTo>
                    <a:pt x="452" y="1"/>
                  </a:moveTo>
                  <a:cubicBezTo>
                    <a:pt x="176" y="1"/>
                    <a:pt x="0" y="176"/>
                    <a:pt x="0" y="452"/>
                  </a:cubicBezTo>
                  <a:cubicBezTo>
                    <a:pt x="0" y="728"/>
                    <a:pt x="201" y="878"/>
                    <a:pt x="477" y="903"/>
                  </a:cubicBezTo>
                  <a:cubicBezTo>
                    <a:pt x="777" y="878"/>
                    <a:pt x="903" y="728"/>
                    <a:pt x="903" y="452"/>
                  </a:cubicBezTo>
                  <a:cubicBezTo>
                    <a:pt x="878" y="176"/>
                    <a:pt x="702" y="26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6017700" y="959225"/>
              <a:ext cx="23225" cy="22700"/>
            </a:xfrm>
            <a:custGeom>
              <a:avLst/>
              <a:gdLst/>
              <a:ahLst/>
              <a:cxnLst/>
              <a:rect l="l" t="t" r="r" b="b"/>
              <a:pathLst>
                <a:path w="929" h="908" extrusionOk="0">
                  <a:moveTo>
                    <a:pt x="435" y="0"/>
                  </a:moveTo>
                  <a:cubicBezTo>
                    <a:pt x="198" y="0"/>
                    <a:pt x="49" y="127"/>
                    <a:pt x="26" y="379"/>
                  </a:cubicBezTo>
                  <a:cubicBezTo>
                    <a:pt x="1" y="680"/>
                    <a:pt x="176" y="855"/>
                    <a:pt x="452" y="906"/>
                  </a:cubicBezTo>
                  <a:cubicBezTo>
                    <a:pt x="469" y="907"/>
                    <a:pt x="485" y="908"/>
                    <a:pt x="501" y="908"/>
                  </a:cubicBezTo>
                  <a:cubicBezTo>
                    <a:pt x="767" y="908"/>
                    <a:pt x="881" y="716"/>
                    <a:pt x="928" y="479"/>
                  </a:cubicBezTo>
                  <a:cubicBezTo>
                    <a:pt x="903" y="229"/>
                    <a:pt x="803" y="28"/>
                    <a:pt x="502" y="3"/>
                  </a:cubicBezTo>
                  <a:cubicBezTo>
                    <a:pt x="479" y="1"/>
                    <a:pt x="457" y="0"/>
                    <a:pt x="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5602925" y="648450"/>
              <a:ext cx="23200" cy="23275"/>
            </a:xfrm>
            <a:custGeom>
              <a:avLst/>
              <a:gdLst/>
              <a:ahLst/>
              <a:cxnLst/>
              <a:rect l="l" t="t" r="r" b="b"/>
              <a:pathLst>
                <a:path w="928" h="931" extrusionOk="0">
                  <a:moveTo>
                    <a:pt x="461" y="1"/>
                  </a:moveTo>
                  <a:cubicBezTo>
                    <a:pt x="442" y="1"/>
                    <a:pt x="422" y="2"/>
                    <a:pt x="401" y="3"/>
                  </a:cubicBezTo>
                  <a:cubicBezTo>
                    <a:pt x="125" y="28"/>
                    <a:pt x="0" y="204"/>
                    <a:pt x="0" y="479"/>
                  </a:cubicBezTo>
                  <a:cubicBezTo>
                    <a:pt x="25" y="780"/>
                    <a:pt x="201" y="905"/>
                    <a:pt x="527" y="930"/>
                  </a:cubicBezTo>
                  <a:cubicBezTo>
                    <a:pt x="752" y="880"/>
                    <a:pt x="928" y="755"/>
                    <a:pt x="928" y="479"/>
                  </a:cubicBezTo>
                  <a:cubicBezTo>
                    <a:pt x="904" y="174"/>
                    <a:pt x="749" y="1"/>
                    <a:pt x="4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5550275" y="595875"/>
              <a:ext cx="23850" cy="23275"/>
            </a:xfrm>
            <a:custGeom>
              <a:avLst/>
              <a:gdLst/>
              <a:ahLst/>
              <a:cxnLst/>
              <a:rect l="l" t="t" r="r" b="b"/>
              <a:pathLst>
                <a:path w="954" h="931" extrusionOk="0">
                  <a:moveTo>
                    <a:pt x="452" y="1"/>
                  </a:moveTo>
                  <a:cubicBezTo>
                    <a:pt x="201" y="51"/>
                    <a:pt x="1" y="176"/>
                    <a:pt x="26" y="452"/>
                  </a:cubicBezTo>
                  <a:cubicBezTo>
                    <a:pt x="26" y="757"/>
                    <a:pt x="180" y="931"/>
                    <a:pt x="467" y="931"/>
                  </a:cubicBezTo>
                  <a:cubicBezTo>
                    <a:pt x="487" y="931"/>
                    <a:pt x="507" y="930"/>
                    <a:pt x="527" y="928"/>
                  </a:cubicBezTo>
                  <a:cubicBezTo>
                    <a:pt x="803" y="928"/>
                    <a:pt x="953" y="753"/>
                    <a:pt x="928" y="477"/>
                  </a:cubicBezTo>
                  <a:cubicBezTo>
                    <a:pt x="928" y="176"/>
                    <a:pt x="753" y="26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5706925" y="648450"/>
              <a:ext cx="22575" cy="22025"/>
            </a:xfrm>
            <a:custGeom>
              <a:avLst/>
              <a:gdLst/>
              <a:ahLst/>
              <a:cxnLst/>
              <a:rect l="l" t="t" r="r" b="b"/>
              <a:pathLst>
                <a:path w="903" h="881" extrusionOk="0">
                  <a:moveTo>
                    <a:pt x="465" y="0"/>
                  </a:moveTo>
                  <a:cubicBezTo>
                    <a:pt x="444" y="0"/>
                    <a:pt x="423" y="1"/>
                    <a:pt x="402" y="3"/>
                  </a:cubicBezTo>
                  <a:cubicBezTo>
                    <a:pt x="126" y="3"/>
                    <a:pt x="1" y="179"/>
                    <a:pt x="1" y="404"/>
                  </a:cubicBezTo>
                  <a:cubicBezTo>
                    <a:pt x="1" y="680"/>
                    <a:pt x="176" y="880"/>
                    <a:pt x="477" y="880"/>
                  </a:cubicBezTo>
                  <a:cubicBezTo>
                    <a:pt x="752" y="880"/>
                    <a:pt x="903" y="705"/>
                    <a:pt x="903" y="404"/>
                  </a:cubicBezTo>
                  <a:cubicBezTo>
                    <a:pt x="880" y="148"/>
                    <a:pt x="727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5862950" y="803900"/>
              <a:ext cx="22575" cy="22575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1" y="1"/>
                  </a:moveTo>
                  <a:cubicBezTo>
                    <a:pt x="126" y="26"/>
                    <a:pt x="0" y="176"/>
                    <a:pt x="0" y="452"/>
                  </a:cubicBezTo>
                  <a:cubicBezTo>
                    <a:pt x="25" y="728"/>
                    <a:pt x="201" y="903"/>
                    <a:pt x="451" y="903"/>
                  </a:cubicBezTo>
                  <a:cubicBezTo>
                    <a:pt x="727" y="903"/>
                    <a:pt x="903" y="728"/>
                    <a:pt x="903" y="477"/>
                  </a:cubicBezTo>
                  <a:cubicBezTo>
                    <a:pt x="903" y="176"/>
                    <a:pt x="727" y="26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6069075" y="1114675"/>
              <a:ext cx="22600" cy="23225"/>
            </a:xfrm>
            <a:custGeom>
              <a:avLst/>
              <a:gdLst/>
              <a:ahLst/>
              <a:cxnLst/>
              <a:rect l="l" t="t" r="r" b="b"/>
              <a:pathLst>
                <a:path w="904" h="929" extrusionOk="0">
                  <a:moveTo>
                    <a:pt x="477" y="1"/>
                  </a:moveTo>
                  <a:cubicBezTo>
                    <a:pt x="201" y="1"/>
                    <a:pt x="1" y="151"/>
                    <a:pt x="1" y="452"/>
                  </a:cubicBezTo>
                  <a:cubicBezTo>
                    <a:pt x="26" y="753"/>
                    <a:pt x="201" y="928"/>
                    <a:pt x="477" y="928"/>
                  </a:cubicBezTo>
                  <a:cubicBezTo>
                    <a:pt x="728" y="928"/>
                    <a:pt x="903" y="828"/>
                    <a:pt x="853" y="477"/>
                  </a:cubicBezTo>
                  <a:cubicBezTo>
                    <a:pt x="853" y="277"/>
                    <a:pt x="828" y="26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5758925" y="699900"/>
              <a:ext cx="22600" cy="22575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427" y="0"/>
                  </a:moveTo>
                  <a:cubicBezTo>
                    <a:pt x="176" y="50"/>
                    <a:pt x="1" y="176"/>
                    <a:pt x="1" y="451"/>
                  </a:cubicBezTo>
                  <a:cubicBezTo>
                    <a:pt x="26" y="752"/>
                    <a:pt x="201" y="903"/>
                    <a:pt x="502" y="903"/>
                  </a:cubicBezTo>
                  <a:cubicBezTo>
                    <a:pt x="753" y="903"/>
                    <a:pt x="903" y="752"/>
                    <a:pt x="903" y="502"/>
                  </a:cubicBezTo>
                  <a:cubicBezTo>
                    <a:pt x="903" y="176"/>
                    <a:pt x="728" y="50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5966950" y="855850"/>
              <a:ext cx="22575" cy="22025"/>
            </a:xfrm>
            <a:custGeom>
              <a:avLst/>
              <a:gdLst/>
              <a:ahLst/>
              <a:cxnLst/>
              <a:rect l="l" t="t" r="r" b="b"/>
              <a:pathLst>
                <a:path w="903" h="881" extrusionOk="0">
                  <a:moveTo>
                    <a:pt x="460" y="0"/>
                  </a:moveTo>
                  <a:cubicBezTo>
                    <a:pt x="441" y="0"/>
                    <a:pt x="422" y="1"/>
                    <a:pt x="402" y="3"/>
                  </a:cubicBezTo>
                  <a:cubicBezTo>
                    <a:pt x="151" y="3"/>
                    <a:pt x="1" y="153"/>
                    <a:pt x="1" y="404"/>
                  </a:cubicBezTo>
                  <a:cubicBezTo>
                    <a:pt x="1" y="705"/>
                    <a:pt x="176" y="855"/>
                    <a:pt x="477" y="880"/>
                  </a:cubicBezTo>
                  <a:cubicBezTo>
                    <a:pt x="753" y="830"/>
                    <a:pt x="903" y="680"/>
                    <a:pt x="878" y="404"/>
                  </a:cubicBezTo>
                  <a:cubicBezTo>
                    <a:pt x="855" y="148"/>
                    <a:pt x="702" y="0"/>
                    <a:pt x="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6069075" y="1167250"/>
              <a:ext cx="22600" cy="23275"/>
            </a:xfrm>
            <a:custGeom>
              <a:avLst/>
              <a:gdLst/>
              <a:ahLst/>
              <a:cxnLst/>
              <a:rect l="l" t="t" r="r" b="b"/>
              <a:pathLst>
                <a:path w="904" h="931" extrusionOk="0">
                  <a:moveTo>
                    <a:pt x="419" y="0"/>
                  </a:moveTo>
                  <a:cubicBezTo>
                    <a:pt x="174" y="0"/>
                    <a:pt x="1" y="150"/>
                    <a:pt x="1" y="429"/>
                  </a:cubicBezTo>
                  <a:cubicBezTo>
                    <a:pt x="1" y="730"/>
                    <a:pt x="176" y="905"/>
                    <a:pt x="502" y="930"/>
                  </a:cubicBezTo>
                  <a:cubicBezTo>
                    <a:pt x="803" y="930"/>
                    <a:pt x="878" y="730"/>
                    <a:pt x="853" y="479"/>
                  </a:cubicBezTo>
                  <a:cubicBezTo>
                    <a:pt x="903" y="179"/>
                    <a:pt x="778" y="3"/>
                    <a:pt x="477" y="3"/>
                  </a:cubicBezTo>
                  <a:cubicBezTo>
                    <a:pt x="457" y="1"/>
                    <a:pt x="438" y="0"/>
                    <a:pt x="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5654925" y="649075"/>
              <a:ext cx="23200" cy="22075"/>
            </a:xfrm>
            <a:custGeom>
              <a:avLst/>
              <a:gdLst/>
              <a:ahLst/>
              <a:cxnLst/>
              <a:rect l="l" t="t" r="r" b="b"/>
              <a:pathLst>
                <a:path w="928" h="883" extrusionOk="0">
                  <a:moveTo>
                    <a:pt x="482" y="1"/>
                  </a:moveTo>
                  <a:cubicBezTo>
                    <a:pt x="464" y="1"/>
                    <a:pt x="446" y="2"/>
                    <a:pt x="426" y="3"/>
                  </a:cubicBezTo>
                  <a:cubicBezTo>
                    <a:pt x="151" y="3"/>
                    <a:pt x="0" y="179"/>
                    <a:pt x="25" y="454"/>
                  </a:cubicBezTo>
                  <a:cubicBezTo>
                    <a:pt x="49" y="713"/>
                    <a:pt x="204" y="883"/>
                    <a:pt x="471" y="883"/>
                  </a:cubicBezTo>
                  <a:cubicBezTo>
                    <a:pt x="489" y="883"/>
                    <a:pt x="508" y="882"/>
                    <a:pt x="527" y="880"/>
                  </a:cubicBezTo>
                  <a:cubicBezTo>
                    <a:pt x="802" y="880"/>
                    <a:pt x="903" y="680"/>
                    <a:pt x="928" y="429"/>
                  </a:cubicBezTo>
                  <a:cubicBezTo>
                    <a:pt x="881" y="171"/>
                    <a:pt x="746" y="1"/>
                    <a:pt x="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5966325" y="907850"/>
              <a:ext cx="22575" cy="22025"/>
            </a:xfrm>
            <a:custGeom>
              <a:avLst/>
              <a:gdLst/>
              <a:ahLst/>
              <a:cxnLst/>
              <a:rect l="l" t="t" r="r" b="b"/>
              <a:pathLst>
                <a:path w="903" h="881" extrusionOk="0">
                  <a:moveTo>
                    <a:pt x="423" y="0"/>
                  </a:moveTo>
                  <a:cubicBezTo>
                    <a:pt x="198" y="0"/>
                    <a:pt x="26" y="148"/>
                    <a:pt x="26" y="404"/>
                  </a:cubicBezTo>
                  <a:cubicBezTo>
                    <a:pt x="1" y="705"/>
                    <a:pt x="176" y="855"/>
                    <a:pt x="477" y="880"/>
                  </a:cubicBezTo>
                  <a:cubicBezTo>
                    <a:pt x="752" y="880"/>
                    <a:pt x="903" y="730"/>
                    <a:pt x="903" y="454"/>
                  </a:cubicBezTo>
                  <a:cubicBezTo>
                    <a:pt x="903" y="179"/>
                    <a:pt x="727" y="3"/>
                    <a:pt x="477" y="3"/>
                  </a:cubicBezTo>
                  <a:cubicBezTo>
                    <a:pt x="459" y="1"/>
                    <a:pt x="441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5913700" y="907300"/>
              <a:ext cx="23200" cy="2320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77" y="0"/>
                  </a:moveTo>
                  <a:cubicBezTo>
                    <a:pt x="226" y="25"/>
                    <a:pt x="25" y="150"/>
                    <a:pt x="25" y="426"/>
                  </a:cubicBezTo>
                  <a:cubicBezTo>
                    <a:pt x="0" y="727"/>
                    <a:pt x="176" y="902"/>
                    <a:pt x="477" y="927"/>
                  </a:cubicBezTo>
                  <a:cubicBezTo>
                    <a:pt x="727" y="927"/>
                    <a:pt x="903" y="777"/>
                    <a:pt x="928" y="501"/>
                  </a:cubicBezTo>
                  <a:cubicBezTo>
                    <a:pt x="928" y="201"/>
                    <a:pt x="777" y="5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5915575" y="8044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376" y="0"/>
                  </a:moveTo>
                  <a:cubicBezTo>
                    <a:pt x="132" y="0"/>
                    <a:pt x="1" y="171"/>
                    <a:pt x="1" y="429"/>
                  </a:cubicBezTo>
                  <a:cubicBezTo>
                    <a:pt x="1" y="705"/>
                    <a:pt x="176" y="830"/>
                    <a:pt x="452" y="880"/>
                  </a:cubicBezTo>
                  <a:cubicBezTo>
                    <a:pt x="702" y="830"/>
                    <a:pt x="878" y="705"/>
                    <a:pt x="878" y="429"/>
                  </a:cubicBezTo>
                  <a:cubicBezTo>
                    <a:pt x="853" y="153"/>
                    <a:pt x="702" y="3"/>
                    <a:pt x="427" y="3"/>
                  </a:cubicBezTo>
                  <a:cubicBezTo>
                    <a:pt x="409" y="1"/>
                    <a:pt x="392" y="0"/>
                    <a:pt x="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5499525" y="494375"/>
              <a:ext cx="23225" cy="21325"/>
            </a:xfrm>
            <a:custGeom>
              <a:avLst/>
              <a:gdLst/>
              <a:ahLst/>
              <a:cxnLst/>
              <a:rect l="l" t="t" r="r" b="b"/>
              <a:pathLst>
                <a:path w="929" h="853" extrusionOk="0">
                  <a:moveTo>
                    <a:pt x="274" y="23"/>
                  </a:moveTo>
                  <a:cubicBezTo>
                    <a:pt x="65" y="23"/>
                    <a:pt x="1" y="166"/>
                    <a:pt x="1" y="352"/>
                  </a:cubicBezTo>
                  <a:cubicBezTo>
                    <a:pt x="1" y="652"/>
                    <a:pt x="176" y="828"/>
                    <a:pt x="452" y="853"/>
                  </a:cubicBezTo>
                  <a:cubicBezTo>
                    <a:pt x="728" y="853"/>
                    <a:pt x="903" y="677"/>
                    <a:pt x="903" y="402"/>
                  </a:cubicBezTo>
                  <a:cubicBezTo>
                    <a:pt x="928" y="1"/>
                    <a:pt x="577" y="76"/>
                    <a:pt x="327" y="26"/>
                  </a:cubicBezTo>
                  <a:cubicBezTo>
                    <a:pt x="308" y="24"/>
                    <a:pt x="291" y="23"/>
                    <a:pt x="274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4926225" y="704275"/>
              <a:ext cx="25075" cy="25100"/>
            </a:xfrm>
            <a:custGeom>
              <a:avLst/>
              <a:gdLst/>
              <a:ahLst/>
              <a:cxnLst/>
              <a:rect l="l" t="t" r="r" b="b"/>
              <a:pathLst>
                <a:path w="1003" h="1004" extrusionOk="0">
                  <a:moveTo>
                    <a:pt x="745" y="0"/>
                  </a:moveTo>
                  <a:cubicBezTo>
                    <a:pt x="604" y="0"/>
                    <a:pt x="1" y="655"/>
                    <a:pt x="25" y="778"/>
                  </a:cubicBezTo>
                  <a:cubicBezTo>
                    <a:pt x="101" y="953"/>
                    <a:pt x="251" y="1003"/>
                    <a:pt x="426" y="1003"/>
                  </a:cubicBezTo>
                  <a:cubicBezTo>
                    <a:pt x="802" y="1003"/>
                    <a:pt x="953" y="778"/>
                    <a:pt x="1003" y="452"/>
                  </a:cubicBezTo>
                  <a:cubicBezTo>
                    <a:pt x="978" y="251"/>
                    <a:pt x="953" y="76"/>
                    <a:pt x="752" y="1"/>
                  </a:cubicBezTo>
                  <a:cubicBezTo>
                    <a:pt x="750" y="0"/>
                    <a:pt x="748" y="0"/>
                    <a:pt x="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4824100" y="859550"/>
              <a:ext cx="23200" cy="27725"/>
            </a:xfrm>
            <a:custGeom>
              <a:avLst/>
              <a:gdLst/>
              <a:ahLst/>
              <a:cxnLst/>
              <a:rect l="l" t="t" r="r" b="b"/>
              <a:pathLst>
                <a:path w="928" h="1109" extrusionOk="0">
                  <a:moveTo>
                    <a:pt x="642" y="0"/>
                  </a:moveTo>
                  <a:cubicBezTo>
                    <a:pt x="629" y="0"/>
                    <a:pt x="616" y="2"/>
                    <a:pt x="602" y="5"/>
                  </a:cubicBezTo>
                  <a:cubicBezTo>
                    <a:pt x="226" y="131"/>
                    <a:pt x="201" y="582"/>
                    <a:pt x="75" y="908"/>
                  </a:cubicBezTo>
                  <a:cubicBezTo>
                    <a:pt x="0" y="1083"/>
                    <a:pt x="176" y="1108"/>
                    <a:pt x="301" y="1108"/>
                  </a:cubicBezTo>
                  <a:cubicBezTo>
                    <a:pt x="677" y="1108"/>
                    <a:pt x="877" y="908"/>
                    <a:pt x="927" y="557"/>
                  </a:cubicBezTo>
                  <a:cubicBezTo>
                    <a:pt x="904" y="300"/>
                    <a:pt x="816" y="0"/>
                    <a:pt x="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5708175" y="596500"/>
              <a:ext cx="21950" cy="22025"/>
            </a:xfrm>
            <a:custGeom>
              <a:avLst/>
              <a:gdLst/>
              <a:ahLst/>
              <a:cxnLst/>
              <a:rect l="l" t="t" r="r" b="b"/>
              <a:pathLst>
                <a:path w="878" h="881" extrusionOk="0">
                  <a:moveTo>
                    <a:pt x="452" y="1"/>
                  </a:moveTo>
                  <a:cubicBezTo>
                    <a:pt x="176" y="1"/>
                    <a:pt x="1" y="126"/>
                    <a:pt x="1" y="427"/>
                  </a:cubicBezTo>
                  <a:cubicBezTo>
                    <a:pt x="1" y="703"/>
                    <a:pt x="151" y="853"/>
                    <a:pt x="427" y="878"/>
                  </a:cubicBezTo>
                  <a:cubicBezTo>
                    <a:pt x="444" y="880"/>
                    <a:pt x="461" y="880"/>
                    <a:pt x="478" y="880"/>
                  </a:cubicBezTo>
                  <a:cubicBezTo>
                    <a:pt x="718" y="880"/>
                    <a:pt x="831" y="710"/>
                    <a:pt x="878" y="452"/>
                  </a:cubicBezTo>
                  <a:cubicBezTo>
                    <a:pt x="853" y="226"/>
                    <a:pt x="728" y="26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5810950" y="751275"/>
              <a:ext cx="22575" cy="22650"/>
            </a:xfrm>
            <a:custGeom>
              <a:avLst/>
              <a:gdLst/>
              <a:ahLst/>
              <a:cxnLst/>
              <a:rect l="l" t="t" r="r" b="b"/>
              <a:pathLst>
                <a:path w="903" h="906" extrusionOk="0">
                  <a:moveTo>
                    <a:pt x="426" y="0"/>
                  </a:moveTo>
                  <a:cubicBezTo>
                    <a:pt x="175" y="51"/>
                    <a:pt x="0" y="151"/>
                    <a:pt x="0" y="452"/>
                  </a:cubicBezTo>
                  <a:cubicBezTo>
                    <a:pt x="0" y="727"/>
                    <a:pt x="150" y="878"/>
                    <a:pt x="426" y="903"/>
                  </a:cubicBezTo>
                  <a:cubicBezTo>
                    <a:pt x="446" y="904"/>
                    <a:pt x="465" y="905"/>
                    <a:pt x="484" y="905"/>
                  </a:cubicBezTo>
                  <a:cubicBezTo>
                    <a:pt x="726" y="905"/>
                    <a:pt x="879" y="757"/>
                    <a:pt x="902" y="502"/>
                  </a:cubicBezTo>
                  <a:cubicBezTo>
                    <a:pt x="902" y="226"/>
                    <a:pt x="727" y="51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4776475" y="1014325"/>
              <a:ext cx="21325" cy="29925"/>
            </a:xfrm>
            <a:custGeom>
              <a:avLst/>
              <a:gdLst/>
              <a:ahLst/>
              <a:cxnLst/>
              <a:rect l="l" t="t" r="r" b="b"/>
              <a:pathLst>
                <a:path w="853" h="1197" extrusionOk="0">
                  <a:moveTo>
                    <a:pt x="340" y="1"/>
                  </a:moveTo>
                  <a:cubicBezTo>
                    <a:pt x="327" y="1"/>
                    <a:pt x="315" y="2"/>
                    <a:pt x="301" y="5"/>
                  </a:cubicBezTo>
                  <a:cubicBezTo>
                    <a:pt x="176" y="55"/>
                    <a:pt x="201" y="180"/>
                    <a:pt x="176" y="255"/>
                  </a:cubicBezTo>
                  <a:cubicBezTo>
                    <a:pt x="126" y="481"/>
                    <a:pt x="101" y="681"/>
                    <a:pt x="76" y="807"/>
                  </a:cubicBezTo>
                  <a:cubicBezTo>
                    <a:pt x="50" y="982"/>
                    <a:pt x="0" y="1108"/>
                    <a:pt x="101" y="1158"/>
                  </a:cubicBezTo>
                  <a:cubicBezTo>
                    <a:pt x="137" y="1185"/>
                    <a:pt x="174" y="1196"/>
                    <a:pt x="210" y="1196"/>
                  </a:cubicBezTo>
                  <a:cubicBezTo>
                    <a:pt x="271" y="1196"/>
                    <a:pt x="329" y="1164"/>
                    <a:pt x="376" y="1133"/>
                  </a:cubicBezTo>
                  <a:cubicBezTo>
                    <a:pt x="752" y="982"/>
                    <a:pt x="852" y="456"/>
                    <a:pt x="577" y="155"/>
                  </a:cubicBezTo>
                  <a:cubicBezTo>
                    <a:pt x="510" y="88"/>
                    <a:pt x="442" y="1"/>
                    <a:pt x="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5966325" y="959850"/>
              <a:ext cx="23200" cy="22650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482" y="1"/>
                  </a:moveTo>
                  <a:cubicBezTo>
                    <a:pt x="464" y="1"/>
                    <a:pt x="446" y="2"/>
                    <a:pt x="427" y="3"/>
                  </a:cubicBezTo>
                  <a:cubicBezTo>
                    <a:pt x="151" y="3"/>
                    <a:pt x="1" y="179"/>
                    <a:pt x="1" y="454"/>
                  </a:cubicBezTo>
                  <a:cubicBezTo>
                    <a:pt x="26" y="755"/>
                    <a:pt x="201" y="906"/>
                    <a:pt x="502" y="906"/>
                  </a:cubicBezTo>
                  <a:cubicBezTo>
                    <a:pt x="778" y="906"/>
                    <a:pt x="903" y="705"/>
                    <a:pt x="928" y="454"/>
                  </a:cubicBezTo>
                  <a:cubicBezTo>
                    <a:pt x="881" y="173"/>
                    <a:pt x="746" y="1"/>
                    <a:pt x="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5862950" y="751825"/>
              <a:ext cx="22575" cy="22100"/>
            </a:xfrm>
            <a:custGeom>
              <a:avLst/>
              <a:gdLst/>
              <a:ahLst/>
              <a:cxnLst/>
              <a:rect l="l" t="t" r="r" b="b"/>
              <a:pathLst>
                <a:path w="903" h="884" extrusionOk="0">
                  <a:moveTo>
                    <a:pt x="418" y="1"/>
                  </a:moveTo>
                  <a:cubicBezTo>
                    <a:pt x="176" y="1"/>
                    <a:pt x="25" y="149"/>
                    <a:pt x="25" y="404"/>
                  </a:cubicBezTo>
                  <a:cubicBezTo>
                    <a:pt x="0" y="680"/>
                    <a:pt x="176" y="856"/>
                    <a:pt x="426" y="881"/>
                  </a:cubicBezTo>
                  <a:cubicBezTo>
                    <a:pt x="445" y="882"/>
                    <a:pt x="464" y="883"/>
                    <a:pt x="482" y="883"/>
                  </a:cubicBezTo>
                  <a:cubicBezTo>
                    <a:pt x="743" y="883"/>
                    <a:pt x="856" y="714"/>
                    <a:pt x="903" y="480"/>
                  </a:cubicBezTo>
                  <a:cubicBezTo>
                    <a:pt x="877" y="204"/>
                    <a:pt x="752" y="29"/>
                    <a:pt x="476" y="3"/>
                  </a:cubicBezTo>
                  <a:cubicBezTo>
                    <a:pt x="457" y="2"/>
                    <a:pt x="437" y="1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5655550" y="544500"/>
              <a:ext cx="22575" cy="21950"/>
            </a:xfrm>
            <a:custGeom>
              <a:avLst/>
              <a:gdLst/>
              <a:ahLst/>
              <a:cxnLst/>
              <a:rect l="l" t="t" r="r" b="b"/>
              <a:pathLst>
                <a:path w="903" h="878" extrusionOk="0">
                  <a:moveTo>
                    <a:pt x="452" y="1"/>
                  </a:moveTo>
                  <a:cubicBezTo>
                    <a:pt x="176" y="1"/>
                    <a:pt x="0" y="151"/>
                    <a:pt x="0" y="427"/>
                  </a:cubicBezTo>
                  <a:cubicBezTo>
                    <a:pt x="26" y="702"/>
                    <a:pt x="201" y="878"/>
                    <a:pt x="452" y="878"/>
                  </a:cubicBezTo>
                  <a:cubicBezTo>
                    <a:pt x="752" y="878"/>
                    <a:pt x="878" y="702"/>
                    <a:pt x="903" y="452"/>
                  </a:cubicBezTo>
                  <a:cubicBezTo>
                    <a:pt x="853" y="176"/>
                    <a:pt x="702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5602925" y="544450"/>
              <a:ext cx="22575" cy="22000"/>
            </a:xfrm>
            <a:custGeom>
              <a:avLst/>
              <a:gdLst/>
              <a:ahLst/>
              <a:cxnLst/>
              <a:rect l="l" t="t" r="r" b="b"/>
              <a:pathLst>
                <a:path w="903" h="880" extrusionOk="0">
                  <a:moveTo>
                    <a:pt x="457" y="0"/>
                  </a:moveTo>
                  <a:cubicBezTo>
                    <a:pt x="439" y="0"/>
                    <a:pt x="420" y="1"/>
                    <a:pt x="401" y="3"/>
                  </a:cubicBezTo>
                  <a:cubicBezTo>
                    <a:pt x="176" y="3"/>
                    <a:pt x="0" y="153"/>
                    <a:pt x="25" y="429"/>
                  </a:cubicBezTo>
                  <a:cubicBezTo>
                    <a:pt x="25" y="704"/>
                    <a:pt x="201" y="880"/>
                    <a:pt x="501" y="880"/>
                  </a:cubicBezTo>
                  <a:cubicBezTo>
                    <a:pt x="777" y="880"/>
                    <a:pt x="902" y="704"/>
                    <a:pt x="902" y="429"/>
                  </a:cubicBezTo>
                  <a:cubicBezTo>
                    <a:pt x="879" y="171"/>
                    <a:pt x="724" y="0"/>
                    <a:pt x="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5602925" y="596450"/>
              <a:ext cx="23200" cy="22650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476" y="1"/>
                  </a:moveTo>
                  <a:cubicBezTo>
                    <a:pt x="460" y="1"/>
                    <a:pt x="443" y="1"/>
                    <a:pt x="426" y="3"/>
                  </a:cubicBezTo>
                  <a:cubicBezTo>
                    <a:pt x="176" y="3"/>
                    <a:pt x="0" y="178"/>
                    <a:pt x="0" y="454"/>
                  </a:cubicBezTo>
                  <a:cubicBezTo>
                    <a:pt x="25" y="755"/>
                    <a:pt x="201" y="880"/>
                    <a:pt x="501" y="905"/>
                  </a:cubicBezTo>
                  <a:cubicBezTo>
                    <a:pt x="777" y="880"/>
                    <a:pt x="928" y="730"/>
                    <a:pt x="928" y="454"/>
                  </a:cubicBezTo>
                  <a:cubicBezTo>
                    <a:pt x="904" y="194"/>
                    <a:pt x="746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5811575" y="700525"/>
              <a:ext cx="22575" cy="21950"/>
            </a:xfrm>
            <a:custGeom>
              <a:avLst/>
              <a:gdLst/>
              <a:ahLst/>
              <a:cxnLst/>
              <a:rect l="l" t="t" r="r" b="b"/>
              <a:pathLst>
                <a:path w="903" h="878" extrusionOk="0">
                  <a:moveTo>
                    <a:pt x="426" y="0"/>
                  </a:moveTo>
                  <a:cubicBezTo>
                    <a:pt x="201" y="0"/>
                    <a:pt x="0" y="151"/>
                    <a:pt x="0" y="401"/>
                  </a:cubicBezTo>
                  <a:cubicBezTo>
                    <a:pt x="0" y="677"/>
                    <a:pt x="176" y="852"/>
                    <a:pt x="476" y="878"/>
                  </a:cubicBezTo>
                  <a:cubicBezTo>
                    <a:pt x="727" y="852"/>
                    <a:pt x="902" y="702"/>
                    <a:pt x="877" y="426"/>
                  </a:cubicBezTo>
                  <a:cubicBezTo>
                    <a:pt x="877" y="151"/>
                    <a:pt x="677" y="0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6018950" y="907300"/>
              <a:ext cx="22600" cy="22575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427" y="0"/>
                  </a:moveTo>
                  <a:cubicBezTo>
                    <a:pt x="176" y="50"/>
                    <a:pt x="1" y="176"/>
                    <a:pt x="1" y="476"/>
                  </a:cubicBezTo>
                  <a:cubicBezTo>
                    <a:pt x="26" y="752"/>
                    <a:pt x="201" y="902"/>
                    <a:pt x="477" y="902"/>
                  </a:cubicBezTo>
                  <a:cubicBezTo>
                    <a:pt x="753" y="902"/>
                    <a:pt x="903" y="702"/>
                    <a:pt x="903" y="451"/>
                  </a:cubicBezTo>
                  <a:cubicBezTo>
                    <a:pt x="878" y="201"/>
                    <a:pt x="703" y="50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5655550" y="596500"/>
              <a:ext cx="22575" cy="22650"/>
            </a:xfrm>
            <a:custGeom>
              <a:avLst/>
              <a:gdLst/>
              <a:ahLst/>
              <a:cxnLst/>
              <a:rect l="l" t="t" r="r" b="b"/>
              <a:pathLst>
                <a:path w="903" h="906" extrusionOk="0">
                  <a:moveTo>
                    <a:pt x="427" y="1"/>
                  </a:moveTo>
                  <a:cubicBezTo>
                    <a:pt x="201" y="1"/>
                    <a:pt x="26" y="126"/>
                    <a:pt x="0" y="402"/>
                  </a:cubicBezTo>
                  <a:cubicBezTo>
                    <a:pt x="0" y="678"/>
                    <a:pt x="151" y="878"/>
                    <a:pt x="452" y="903"/>
                  </a:cubicBezTo>
                  <a:cubicBezTo>
                    <a:pt x="467" y="905"/>
                    <a:pt x="482" y="905"/>
                    <a:pt x="497" y="905"/>
                  </a:cubicBezTo>
                  <a:cubicBezTo>
                    <a:pt x="741" y="905"/>
                    <a:pt x="855" y="714"/>
                    <a:pt x="903" y="477"/>
                  </a:cubicBezTo>
                  <a:cubicBezTo>
                    <a:pt x="878" y="201"/>
                    <a:pt x="727" y="1"/>
                    <a:pt x="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5550275" y="648525"/>
              <a:ext cx="23850" cy="23200"/>
            </a:xfrm>
            <a:custGeom>
              <a:avLst/>
              <a:gdLst/>
              <a:ahLst/>
              <a:cxnLst/>
              <a:rect l="l" t="t" r="r" b="b"/>
              <a:pathLst>
                <a:path w="954" h="928" extrusionOk="0">
                  <a:moveTo>
                    <a:pt x="452" y="0"/>
                  </a:moveTo>
                  <a:cubicBezTo>
                    <a:pt x="176" y="25"/>
                    <a:pt x="1" y="176"/>
                    <a:pt x="1" y="476"/>
                  </a:cubicBezTo>
                  <a:cubicBezTo>
                    <a:pt x="26" y="752"/>
                    <a:pt x="201" y="927"/>
                    <a:pt x="477" y="927"/>
                  </a:cubicBezTo>
                  <a:cubicBezTo>
                    <a:pt x="778" y="927"/>
                    <a:pt x="953" y="752"/>
                    <a:pt x="928" y="476"/>
                  </a:cubicBezTo>
                  <a:cubicBezTo>
                    <a:pt x="928" y="176"/>
                    <a:pt x="753" y="25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5812200" y="648525"/>
              <a:ext cx="21325" cy="21325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401" y="0"/>
                  </a:moveTo>
                  <a:cubicBezTo>
                    <a:pt x="151" y="0"/>
                    <a:pt x="0" y="151"/>
                    <a:pt x="0" y="401"/>
                  </a:cubicBezTo>
                  <a:cubicBezTo>
                    <a:pt x="0" y="702"/>
                    <a:pt x="176" y="852"/>
                    <a:pt x="476" y="852"/>
                  </a:cubicBezTo>
                  <a:cubicBezTo>
                    <a:pt x="727" y="852"/>
                    <a:pt x="852" y="677"/>
                    <a:pt x="852" y="426"/>
                  </a:cubicBezTo>
                  <a:cubicBezTo>
                    <a:pt x="852" y="151"/>
                    <a:pt x="677" y="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5759550" y="648450"/>
              <a:ext cx="21975" cy="21450"/>
            </a:xfrm>
            <a:custGeom>
              <a:avLst/>
              <a:gdLst/>
              <a:ahLst/>
              <a:cxnLst/>
              <a:rect l="l" t="t" r="r" b="b"/>
              <a:pathLst>
                <a:path w="879" h="858" extrusionOk="0">
                  <a:moveTo>
                    <a:pt x="414" y="0"/>
                  </a:moveTo>
                  <a:cubicBezTo>
                    <a:pt x="152" y="0"/>
                    <a:pt x="1" y="148"/>
                    <a:pt x="1" y="404"/>
                  </a:cubicBezTo>
                  <a:cubicBezTo>
                    <a:pt x="1" y="680"/>
                    <a:pt x="151" y="855"/>
                    <a:pt x="427" y="855"/>
                  </a:cubicBezTo>
                  <a:cubicBezTo>
                    <a:pt x="447" y="857"/>
                    <a:pt x="466" y="858"/>
                    <a:pt x="485" y="858"/>
                  </a:cubicBezTo>
                  <a:cubicBezTo>
                    <a:pt x="727" y="858"/>
                    <a:pt x="878" y="710"/>
                    <a:pt x="878" y="454"/>
                  </a:cubicBezTo>
                  <a:cubicBezTo>
                    <a:pt x="878" y="179"/>
                    <a:pt x="728" y="28"/>
                    <a:pt x="477" y="3"/>
                  </a:cubicBezTo>
                  <a:cubicBezTo>
                    <a:pt x="455" y="1"/>
                    <a:pt x="434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5863575" y="6992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01" y="0"/>
                  </a:moveTo>
                  <a:cubicBezTo>
                    <a:pt x="176" y="50"/>
                    <a:pt x="0" y="151"/>
                    <a:pt x="0" y="426"/>
                  </a:cubicBezTo>
                  <a:cubicBezTo>
                    <a:pt x="0" y="708"/>
                    <a:pt x="154" y="880"/>
                    <a:pt x="421" y="880"/>
                  </a:cubicBezTo>
                  <a:cubicBezTo>
                    <a:pt x="439" y="880"/>
                    <a:pt x="457" y="879"/>
                    <a:pt x="477" y="877"/>
                  </a:cubicBezTo>
                  <a:cubicBezTo>
                    <a:pt x="727" y="877"/>
                    <a:pt x="878" y="702"/>
                    <a:pt x="852" y="451"/>
                  </a:cubicBezTo>
                  <a:cubicBezTo>
                    <a:pt x="852" y="176"/>
                    <a:pt x="677" y="5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5915575" y="751900"/>
              <a:ext cx="21950" cy="21950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402" y="0"/>
                  </a:moveTo>
                  <a:cubicBezTo>
                    <a:pt x="176" y="26"/>
                    <a:pt x="26" y="151"/>
                    <a:pt x="1" y="401"/>
                  </a:cubicBezTo>
                  <a:cubicBezTo>
                    <a:pt x="1" y="702"/>
                    <a:pt x="176" y="878"/>
                    <a:pt x="477" y="878"/>
                  </a:cubicBezTo>
                  <a:cubicBezTo>
                    <a:pt x="727" y="878"/>
                    <a:pt x="878" y="702"/>
                    <a:pt x="853" y="452"/>
                  </a:cubicBezTo>
                  <a:cubicBezTo>
                    <a:pt x="853" y="176"/>
                    <a:pt x="702" y="26"/>
                    <a:pt x="4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4977600" y="653200"/>
              <a:ext cx="25100" cy="23525"/>
            </a:xfrm>
            <a:custGeom>
              <a:avLst/>
              <a:gdLst/>
              <a:ahLst/>
              <a:cxnLst/>
              <a:rect l="l" t="t" r="r" b="b"/>
              <a:pathLst>
                <a:path w="1004" h="941" extrusionOk="0">
                  <a:moveTo>
                    <a:pt x="816" y="1"/>
                  </a:moveTo>
                  <a:cubicBezTo>
                    <a:pt x="797" y="1"/>
                    <a:pt x="776" y="5"/>
                    <a:pt x="752" y="14"/>
                  </a:cubicBezTo>
                  <a:cubicBezTo>
                    <a:pt x="452" y="114"/>
                    <a:pt x="151" y="365"/>
                    <a:pt x="76" y="665"/>
                  </a:cubicBezTo>
                  <a:cubicBezTo>
                    <a:pt x="1" y="866"/>
                    <a:pt x="301" y="941"/>
                    <a:pt x="502" y="941"/>
                  </a:cubicBezTo>
                  <a:cubicBezTo>
                    <a:pt x="828" y="916"/>
                    <a:pt x="1003" y="740"/>
                    <a:pt x="1003" y="365"/>
                  </a:cubicBezTo>
                  <a:cubicBezTo>
                    <a:pt x="981" y="232"/>
                    <a:pt x="959" y="1"/>
                    <a:pt x="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5966950" y="803900"/>
              <a:ext cx="21950" cy="21325"/>
            </a:xfrm>
            <a:custGeom>
              <a:avLst/>
              <a:gdLst/>
              <a:ahLst/>
              <a:cxnLst/>
              <a:rect l="l" t="t" r="r" b="b"/>
              <a:pathLst>
                <a:path w="878" h="853" extrusionOk="0">
                  <a:moveTo>
                    <a:pt x="452" y="1"/>
                  </a:moveTo>
                  <a:cubicBezTo>
                    <a:pt x="176" y="1"/>
                    <a:pt x="1" y="151"/>
                    <a:pt x="1" y="427"/>
                  </a:cubicBezTo>
                  <a:cubicBezTo>
                    <a:pt x="26" y="677"/>
                    <a:pt x="201" y="828"/>
                    <a:pt x="452" y="853"/>
                  </a:cubicBezTo>
                  <a:cubicBezTo>
                    <a:pt x="727" y="828"/>
                    <a:pt x="878" y="677"/>
                    <a:pt x="878" y="427"/>
                  </a:cubicBezTo>
                  <a:cubicBezTo>
                    <a:pt x="878" y="176"/>
                    <a:pt x="727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5759550" y="596450"/>
              <a:ext cx="21975" cy="21400"/>
            </a:xfrm>
            <a:custGeom>
              <a:avLst/>
              <a:gdLst/>
              <a:ahLst/>
              <a:cxnLst/>
              <a:rect l="l" t="t" r="r" b="b"/>
              <a:pathLst>
                <a:path w="879" h="856" extrusionOk="0">
                  <a:moveTo>
                    <a:pt x="440" y="0"/>
                  </a:moveTo>
                  <a:cubicBezTo>
                    <a:pt x="419" y="0"/>
                    <a:pt x="398" y="1"/>
                    <a:pt x="377" y="3"/>
                  </a:cubicBezTo>
                  <a:cubicBezTo>
                    <a:pt x="126" y="3"/>
                    <a:pt x="1" y="178"/>
                    <a:pt x="1" y="429"/>
                  </a:cubicBezTo>
                  <a:cubicBezTo>
                    <a:pt x="26" y="680"/>
                    <a:pt x="201" y="830"/>
                    <a:pt x="502" y="855"/>
                  </a:cubicBezTo>
                  <a:cubicBezTo>
                    <a:pt x="728" y="805"/>
                    <a:pt x="878" y="680"/>
                    <a:pt x="878" y="429"/>
                  </a:cubicBezTo>
                  <a:cubicBezTo>
                    <a:pt x="855" y="150"/>
                    <a:pt x="702" y="0"/>
                    <a:pt x="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5134300" y="550775"/>
              <a:ext cx="25025" cy="20150"/>
            </a:xfrm>
            <a:custGeom>
              <a:avLst/>
              <a:gdLst/>
              <a:ahLst/>
              <a:cxnLst/>
              <a:rect l="l" t="t" r="r" b="b"/>
              <a:pathLst>
                <a:path w="1001" h="806" extrusionOk="0">
                  <a:moveTo>
                    <a:pt x="837" y="1"/>
                  </a:moveTo>
                  <a:cubicBezTo>
                    <a:pt x="813" y="1"/>
                    <a:pt x="785" y="8"/>
                    <a:pt x="750" y="25"/>
                  </a:cubicBezTo>
                  <a:cubicBezTo>
                    <a:pt x="474" y="151"/>
                    <a:pt x="98" y="151"/>
                    <a:pt x="23" y="477"/>
                  </a:cubicBezTo>
                  <a:cubicBezTo>
                    <a:pt x="0" y="662"/>
                    <a:pt x="214" y="805"/>
                    <a:pt x="444" y="805"/>
                  </a:cubicBezTo>
                  <a:cubicBezTo>
                    <a:pt x="463" y="805"/>
                    <a:pt x="481" y="804"/>
                    <a:pt x="499" y="802"/>
                  </a:cubicBezTo>
                  <a:cubicBezTo>
                    <a:pt x="800" y="802"/>
                    <a:pt x="976" y="602"/>
                    <a:pt x="1001" y="301"/>
                  </a:cubicBezTo>
                  <a:cubicBezTo>
                    <a:pt x="959" y="177"/>
                    <a:pt x="952" y="1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6069075" y="1219250"/>
              <a:ext cx="20075" cy="23275"/>
            </a:xfrm>
            <a:custGeom>
              <a:avLst/>
              <a:gdLst/>
              <a:ahLst/>
              <a:cxnLst/>
              <a:rect l="l" t="t" r="r" b="b"/>
              <a:pathLst>
                <a:path w="803" h="931" extrusionOk="0">
                  <a:moveTo>
                    <a:pt x="497" y="1"/>
                  </a:moveTo>
                  <a:cubicBezTo>
                    <a:pt x="483" y="1"/>
                    <a:pt x="468" y="2"/>
                    <a:pt x="452" y="3"/>
                  </a:cubicBezTo>
                  <a:cubicBezTo>
                    <a:pt x="201" y="3"/>
                    <a:pt x="1" y="129"/>
                    <a:pt x="1" y="429"/>
                  </a:cubicBezTo>
                  <a:cubicBezTo>
                    <a:pt x="1" y="705"/>
                    <a:pt x="126" y="931"/>
                    <a:pt x="427" y="931"/>
                  </a:cubicBezTo>
                  <a:cubicBezTo>
                    <a:pt x="803" y="931"/>
                    <a:pt x="627" y="555"/>
                    <a:pt x="703" y="429"/>
                  </a:cubicBezTo>
                  <a:cubicBezTo>
                    <a:pt x="750" y="171"/>
                    <a:pt x="709" y="1"/>
                    <a:pt x="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6069700" y="1063300"/>
              <a:ext cx="19450" cy="23250"/>
            </a:xfrm>
            <a:custGeom>
              <a:avLst/>
              <a:gdLst/>
              <a:ahLst/>
              <a:cxnLst/>
              <a:rect l="l" t="t" r="r" b="b"/>
              <a:pathLst>
                <a:path w="778" h="930" extrusionOk="0">
                  <a:moveTo>
                    <a:pt x="377" y="1"/>
                  </a:moveTo>
                  <a:cubicBezTo>
                    <a:pt x="151" y="26"/>
                    <a:pt x="1" y="226"/>
                    <a:pt x="1" y="452"/>
                  </a:cubicBezTo>
                  <a:cubicBezTo>
                    <a:pt x="26" y="753"/>
                    <a:pt x="201" y="903"/>
                    <a:pt x="477" y="928"/>
                  </a:cubicBezTo>
                  <a:cubicBezTo>
                    <a:pt x="493" y="929"/>
                    <a:pt x="507" y="930"/>
                    <a:pt x="521" y="930"/>
                  </a:cubicBezTo>
                  <a:cubicBezTo>
                    <a:pt x="770" y="930"/>
                    <a:pt x="703" y="716"/>
                    <a:pt x="703" y="502"/>
                  </a:cubicBezTo>
                  <a:cubicBezTo>
                    <a:pt x="602" y="352"/>
                    <a:pt x="778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4775850" y="1273525"/>
              <a:ext cx="18825" cy="28525"/>
            </a:xfrm>
            <a:custGeom>
              <a:avLst/>
              <a:gdLst/>
              <a:ahLst/>
              <a:cxnLst/>
              <a:rect l="l" t="t" r="r" b="b"/>
              <a:pathLst>
                <a:path w="753" h="1141" extrusionOk="0">
                  <a:moveTo>
                    <a:pt x="333" y="0"/>
                  </a:moveTo>
                  <a:cubicBezTo>
                    <a:pt x="307" y="0"/>
                    <a:pt x="279" y="4"/>
                    <a:pt x="251" y="13"/>
                  </a:cubicBezTo>
                  <a:cubicBezTo>
                    <a:pt x="0" y="63"/>
                    <a:pt x="251" y="339"/>
                    <a:pt x="226" y="514"/>
                  </a:cubicBezTo>
                  <a:cubicBezTo>
                    <a:pt x="226" y="664"/>
                    <a:pt x="301" y="815"/>
                    <a:pt x="326" y="965"/>
                  </a:cubicBezTo>
                  <a:cubicBezTo>
                    <a:pt x="351" y="1040"/>
                    <a:pt x="351" y="1141"/>
                    <a:pt x="451" y="1141"/>
                  </a:cubicBezTo>
                  <a:cubicBezTo>
                    <a:pt x="527" y="1141"/>
                    <a:pt x="577" y="1065"/>
                    <a:pt x="652" y="1015"/>
                  </a:cubicBezTo>
                  <a:cubicBezTo>
                    <a:pt x="727" y="915"/>
                    <a:pt x="752" y="765"/>
                    <a:pt x="752" y="639"/>
                  </a:cubicBezTo>
                  <a:cubicBezTo>
                    <a:pt x="752" y="589"/>
                    <a:pt x="752" y="539"/>
                    <a:pt x="752" y="489"/>
                  </a:cubicBezTo>
                  <a:cubicBezTo>
                    <a:pt x="686" y="245"/>
                    <a:pt x="540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5290250" y="499400"/>
              <a:ext cx="25000" cy="18200"/>
            </a:xfrm>
            <a:custGeom>
              <a:avLst/>
              <a:gdLst/>
              <a:ahLst/>
              <a:cxnLst/>
              <a:rect l="l" t="t" r="r" b="b"/>
              <a:pathLst>
                <a:path w="1000" h="728" extrusionOk="0">
                  <a:moveTo>
                    <a:pt x="788" y="69"/>
                  </a:moveTo>
                  <a:cubicBezTo>
                    <a:pt x="762" y="69"/>
                    <a:pt x="734" y="71"/>
                    <a:pt x="703" y="75"/>
                  </a:cubicBezTo>
                  <a:cubicBezTo>
                    <a:pt x="527" y="226"/>
                    <a:pt x="101" y="0"/>
                    <a:pt x="26" y="376"/>
                  </a:cubicBezTo>
                  <a:cubicBezTo>
                    <a:pt x="1" y="577"/>
                    <a:pt x="277" y="727"/>
                    <a:pt x="502" y="727"/>
                  </a:cubicBezTo>
                  <a:cubicBezTo>
                    <a:pt x="778" y="702"/>
                    <a:pt x="928" y="552"/>
                    <a:pt x="978" y="301"/>
                  </a:cubicBezTo>
                  <a:cubicBezTo>
                    <a:pt x="999" y="131"/>
                    <a:pt x="931" y="69"/>
                    <a:pt x="788" y="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5696275" y="1738125"/>
              <a:ext cx="27600" cy="17375"/>
            </a:xfrm>
            <a:custGeom>
              <a:avLst/>
              <a:gdLst/>
              <a:ahLst/>
              <a:cxnLst/>
              <a:rect l="l" t="t" r="r" b="b"/>
              <a:pathLst>
                <a:path w="1104" h="695" extrusionOk="0">
                  <a:moveTo>
                    <a:pt x="627" y="0"/>
                  </a:moveTo>
                  <a:cubicBezTo>
                    <a:pt x="577" y="25"/>
                    <a:pt x="477" y="25"/>
                    <a:pt x="402" y="50"/>
                  </a:cubicBezTo>
                  <a:cubicBezTo>
                    <a:pt x="201" y="176"/>
                    <a:pt x="1" y="376"/>
                    <a:pt x="101" y="602"/>
                  </a:cubicBezTo>
                  <a:cubicBezTo>
                    <a:pt x="131" y="670"/>
                    <a:pt x="170" y="695"/>
                    <a:pt x="215" y="695"/>
                  </a:cubicBezTo>
                  <a:cubicBezTo>
                    <a:pt x="320" y="695"/>
                    <a:pt x="454" y="562"/>
                    <a:pt x="577" y="527"/>
                  </a:cubicBezTo>
                  <a:cubicBezTo>
                    <a:pt x="652" y="527"/>
                    <a:pt x="727" y="477"/>
                    <a:pt x="803" y="426"/>
                  </a:cubicBezTo>
                  <a:cubicBezTo>
                    <a:pt x="903" y="351"/>
                    <a:pt x="1103" y="351"/>
                    <a:pt x="1078" y="201"/>
                  </a:cubicBezTo>
                  <a:cubicBezTo>
                    <a:pt x="1028" y="0"/>
                    <a:pt x="828" y="25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854800" y="1635250"/>
              <a:ext cx="22575" cy="19275"/>
            </a:xfrm>
            <a:custGeom>
              <a:avLst/>
              <a:gdLst/>
              <a:ahLst/>
              <a:cxnLst/>
              <a:rect l="l" t="t" r="r" b="b"/>
              <a:pathLst>
                <a:path w="903" h="771" extrusionOk="0">
                  <a:moveTo>
                    <a:pt x="522" y="0"/>
                  </a:moveTo>
                  <a:cubicBezTo>
                    <a:pt x="271" y="0"/>
                    <a:pt x="85" y="157"/>
                    <a:pt x="51" y="431"/>
                  </a:cubicBezTo>
                  <a:cubicBezTo>
                    <a:pt x="51" y="556"/>
                    <a:pt x="0" y="682"/>
                    <a:pt x="126" y="757"/>
                  </a:cubicBezTo>
                  <a:cubicBezTo>
                    <a:pt x="149" y="766"/>
                    <a:pt x="171" y="770"/>
                    <a:pt x="191" y="770"/>
                  </a:cubicBezTo>
                  <a:cubicBezTo>
                    <a:pt x="279" y="770"/>
                    <a:pt x="340" y="693"/>
                    <a:pt x="401" y="632"/>
                  </a:cubicBezTo>
                  <a:cubicBezTo>
                    <a:pt x="577" y="456"/>
                    <a:pt x="802" y="331"/>
                    <a:pt x="903" y="105"/>
                  </a:cubicBezTo>
                  <a:cubicBezTo>
                    <a:pt x="768" y="34"/>
                    <a:pt x="638" y="0"/>
                    <a:pt x="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542150" y="1790775"/>
              <a:ext cx="27575" cy="13100"/>
            </a:xfrm>
            <a:custGeom>
              <a:avLst/>
              <a:gdLst/>
              <a:ahLst/>
              <a:cxnLst/>
              <a:rect l="l" t="t" r="r" b="b"/>
              <a:pathLst>
                <a:path w="1103" h="524" extrusionOk="0">
                  <a:moveTo>
                    <a:pt x="527" y="1"/>
                  </a:moveTo>
                  <a:cubicBezTo>
                    <a:pt x="366" y="1"/>
                    <a:pt x="215" y="76"/>
                    <a:pt x="100" y="225"/>
                  </a:cubicBezTo>
                  <a:cubicBezTo>
                    <a:pt x="50" y="300"/>
                    <a:pt x="0" y="376"/>
                    <a:pt x="25" y="451"/>
                  </a:cubicBezTo>
                  <a:cubicBezTo>
                    <a:pt x="39" y="506"/>
                    <a:pt x="76" y="523"/>
                    <a:pt x="119" y="523"/>
                  </a:cubicBezTo>
                  <a:cubicBezTo>
                    <a:pt x="153" y="523"/>
                    <a:pt x="192" y="512"/>
                    <a:pt x="226" y="501"/>
                  </a:cubicBezTo>
                  <a:cubicBezTo>
                    <a:pt x="526" y="451"/>
                    <a:pt x="802" y="376"/>
                    <a:pt x="1103" y="325"/>
                  </a:cubicBezTo>
                  <a:cubicBezTo>
                    <a:pt x="926" y="108"/>
                    <a:pt x="719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07175" y="1583525"/>
              <a:ext cx="21575" cy="19850"/>
            </a:xfrm>
            <a:custGeom>
              <a:avLst/>
              <a:gdLst/>
              <a:ahLst/>
              <a:cxnLst/>
              <a:rect l="l" t="t" r="r" b="b"/>
              <a:pathLst>
                <a:path w="863" h="794" extrusionOk="0">
                  <a:moveTo>
                    <a:pt x="574" y="0"/>
                  </a:moveTo>
                  <a:cubicBezTo>
                    <a:pt x="215" y="0"/>
                    <a:pt x="0" y="233"/>
                    <a:pt x="61" y="595"/>
                  </a:cubicBezTo>
                  <a:cubicBezTo>
                    <a:pt x="92" y="718"/>
                    <a:pt x="141" y="794"/>
                    <a:pt x="209" y="794"/>
                  </a:cubicBezTo>
                  <a:cubicBezTo>
                    <a:pt x="253" y="794"/>
                    <a:pt x="303" y="764"/>
                    <a:pt x="362" y="696"/>
                  </a:cubicBezTo>
                  <a:cubicBezTo>
                    <a:pt x="537" y="495"/>
                    <a:pt x="763" y="320"/>
                    <a:pt x="863" y="44"/>
                  </a:cubicBezTo>
                  <a:cubicBezTo>
                    <a:pt x="759" y="14"/>
                    <a:pt x="662" y="0"/>
                    <a:pt x="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4828475" y="1428600"/>
              <a:ext cx="21950" cy="26975"/>
            </a:xfrm>
            <a:custGeom>
              <a:avLst/>
              <a:gdLst/>
              <a:ahLst/>
              <a:cxnLst/>
              <a:rect l="l" t="t" r="r" b="b"/>
              <a:pathLst>
                <a:path w="878" h="1079" extrusionOk="0">
                  <a:moveTo>
                    <a:pt x="1" y="0"/>
                  </a:moveTo>
                  <a:lnTo>
                    <a:pt x="1" y="0"/>
                  </a:lnTo>
                  <a:cubicBezTo>
                    <a:pt x="176" y="401"/>
                    <a:pt x="301" y="752"/>
                    <a:pt x="577" y="1078"/>
                  </a:cubicBezTo>
                  <a:cubicBezTo>
                    <a:pt x="878" y="476"/>
                    <a:pt x="677" y="10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6013950" y="1426100"/>
              <a:ext cx="17575" cy="22100"/>
            </a:xfrm>
            <a:custGeom>
              <a:avLst/>
              <a:gdLst/>
              <a:ahLst/>
              <a:cxnLst/>
              <a:rect l="l" t="t" r="r" b="b"/>
              <a:pathLst>
                <a:path w="703" h="884" extrusionOk="0">
                  <a:moveTo>
                    <a:pt x="452" y="0"/>
                  </a:moveTo>
                  <a:cubicBezTo>
                    <a:pt x="176" y="75"/>
                    <a:pt x="0" y="251"/>
                    <a:pt x="25" y="526"/>
                  </a:cubicBezTo>
                  <a:cubicBezTo>
                    <a:pt x="25" y="663"/>
                    <a:pt x="88" y="884"/>
                    <a:pt x="175" y="884"/>
                  </a:cubicBezTo>
                  <a:cubicBezTo>
                    <a:pt x="183" y="884"/>
                    <a:pt x="192" y="882"/>
                    <a:pt x="201" y="877"/>
                  </a:cubicBezTo>
                  <a:cubicBezTo>
                    <a:pt x="502" y="777"/>
                    <a:pt x="527" y="426"/>
                    <a:pt x="627" y="150"/>
                  </a:cubicBezTo>
                  <a:cubicBezTo>
                    <a:pt x="702" y="25"/>
                    <a:pt x="552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4929350" y="1585400"/>
              <a:ext cx="21575" cy="21175"/>
            </a:xfrm>
            <a:custGeom>
              <a:avLst/>
              <a:gdLst/>
              <a:ahLst/>
              <a:cxnLst/>
              <a:rect l="l" t="t" r="r" b="b"/>
              <a:pathLst>
                <a:path w="863" h="847" extrusionOk="0">
                  <a:moveTo>
                    <a:pt x="220" y="0"/>
                  </a:moveTo>
                  <a:cubicBezTo>
                    <a:pt x="153" y="0"/>
                    <a:pt x="80" y="6"/>
                    <a:pt x="1" y="19"/>
                  </a:cubicBezTo>
                  <a:cubicBezTo>
                    <a:pt x="276" y="295"/>
                    <a:pt x="502" y="570"/>
                    <a:pt x="753" y="846"/>
                  </a:cubicBezTo>
                  <a:cubicBezTo>
                    <a:pt x="862" y="299"/>
                    <a:pt x="685" y="0"/>
                    <a:pt x="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551550" y="501900"/>
              <a:ext cx="21875" cy="13900"/>
            </a:xfrm>
            <a:custGeom>
              <a:avLst/>
              <a:gdLst/>
              <a:ahLst/>
              <a:cxnLst/>
              <a:rect l="l" t="t" r="r" b="b"/>
              <a:pathLst>
                <a:path w="875" h="556" extrusionOk="0">
                  <a:moveTo>
                    <a:pt x="121" y="22"/>
                  </a:moveTo>
                  <a:cubicBezTo>
                    <a:pt x="51" y="22"/>
                    <a:pt x="0" y="45"/>
                    <a:pt x="0" y="126"/>
                  </a:cubicBezTo>
                  <a:cubicBezTo>
                    <a:pt x="25" y="376"/>
                    <a:pt x="201" y="527"/>
                    <a:pt x="426" y="552"/>
                  </a:cubicBezTo>
                  <a:cubicBezTo>
                    <a:pt x="447" y="554"/>
                    <a:pt x="468" y="556"/>
                    <a:pt x="489" y="556"/>
                  </a:cubicBezTo>
                  <a:cubicBezTo>
                    <a:pt x="675" y="556"/>
                    <a:pt x="875" y="459"/>
                    <a:pt x="852" y="301"/>
                  </a:cubicBezTo>
                  <a:cubicBezTo>
                    <a:pt x="802" y="0"/>
                    <a:pt x="476" y="151"/>
                    <a:pt x="326" y="51"/>
                  </a:cubicBezTo>
                  <a:cubicBezTo>
                    <a:pt x="256" y="39"/>
                    <a:pt x="181" y="22"/>
                    <a:pt x="121" y="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284625" y="1790750"/>
              <a:ext cx="26950" cy="11025"/>
            </a:xfrm>
            <a:custGeom>
              <a:avLst/>
              <a:gdLst/>
              <a:ahLst/>
              <a:cxnLst/>
              <a:rect l="l" t="t" r="r" b="b"/>
              <a:pathLst>
                <a:path w="1078" h="441" extrusionOk="0">
                  <a:moveTo>
                    <a:pt x="512" y="0"/>
                  </a:moveTo>
                  <a:cubicBezTo>
                    <a:pt x="356" y="0"/>
                    <a:pt x="191" y="83"/>
                    <a:pt x="0" y="251"/>
                  </a:cubicBezTo>
                  <a:cubicBezTo>
                    <a:pt x="421" y="387"/>
                    <a:pt x="617" y="441"/>
                    <a:pt x="771" y="441"/>
                  </a:cubicBezTo>
                  <a:cubicBezTo>
                    <a:pt x="873" y="441"/>
                    <a:pt x="958" y="417"/>
                    <a:pt x="1078" y="377"/>
                  </a:cubicBezTo>
                  <a:cubicBezTo>
                    <a:pt x="884" y="127"/>
                    <a:pt x="705" y="0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4978225" y="1636425"/>
              <a:ext cx="22575" cy="17750"/>
            </a:xfrm>
            <a:custGeom>
              <a:avLst/>
              <a:gdLst/>
              <a:ahLst/>
              <a:cxnLst/>
              <a:rect l="l" t="t" r="r" b="b"/>
              <a:pathLst>
                <a:path w="903" h="710" extrusionOk="0">
                  <a:moveTo>
                    <a:pt x="208" y="0"/>
                  </a:moveTo>
                  <a:cubicBezTo>
                    <a:pt x="145" y="0"/>
                    <a:pt x="75" y="3"/>
                    <a:pt x="1" y="8"/>
                  </a:cubicBezTo>
                  <a:cubicBezTo>
                    <a:pt x="351" y="284"/>
                    <a:pt x="552" y="585"/>
                    <a:pt x="903" y="710"/>
                  </a:cubicBezTo>
                  <a:cubicBezTo>
                    <a:pt x="903" y="195"/>
                    <a:pt x="743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132375" y="1739175"/>
              <a:ext cx="24450" cy="15250"/>
            </a:xfrm>
            <a:custGeom>
              <a:avLst/>
              <a:gdLst/>
              <a:ahLst/>
              <a:cxnLst/>
              <a:rect l="l" t="t" r="r" b="b"/>
              <a:pathLst>
                <a:path w="978" h="610" extrusionOk="0">
                  <a:moveTo>
                    <a:pt x="428" y="1"/>
                  </a:moveTo>
                  <a:cubicBezTo>
                    <a:pt x="303" y="1"/>
                    <a:pt x="161" y="45"/>
                    <a:pt x="0" y="134"/>
                  </a:cubicBezTo>
                  <a:cubicBezTo>
                    <a:pt x="301" y="359"/>
                    <a:pt x="602" y="485"/>
                    <a:pt x="977" y="610"/>
                  </a:cubicBezTo>
                  <a:cubicBezTo>
                    <a:pt x="875" y="201"/>
                    <a:pt x="692" y="1"/>
                    <a:pt x="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035875" y="607150"/>
              <a:ext cx="18825" cy="16475"/>
            </a:xfrm>
            <a:custGeom>
              <a:avLst/>
              <a:gdLst/>
              <a:ahLst/>
              <a:cxnLst/>
              <a:rect l="l" t="t" r="r" b="b"/>
              <a:pathLst>
                <a:path w="753" h="659" extrusionOk="0">
                  <a:moveTo>
                    <a:pt x="752" y="1"/>
                  </a:moveTo>
                  <a:cubicBezTo>
                    <a:pt x="451" y="227"/>
                    <a:pt x="151" y="327"/>
                    <a:pt x="0" y="628"/>
                  </a:cubicBezTo>
                  <a:cubicBezTo>
                    <a:pt x="111" y="648"/>
                    <a:pt x="205" y="659"/>
                    <a:pt x="285" y="659"/>
                  </a:cubicBezTo>
                  <a:cubicBezTo>
                    <a:pt x="608" y="659"/>
                    <a:pt x="712" y="482"/>
                    <a:pt x="7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6067850" y="1271900"/>
              <a:ext cx="12925" cy="20175"/>
            </a:xfrm>
            <a:custGeom>
              <a:avLst/>
              <a:gdLst/>
              <a:ahLst/>
              <a:cxnLst/>
              <a:rect l="l" t="t" r="r" b="b"/>
              <a:pathLst>
                <a:path w="517" h="807" extrusionOk="0">
                  <a:moveTo>
                    <a:pt x="382" y="0"/>
                  </a:moveTo>
                  <a:cubicBezTo>
                    <a:pt x="372" y="0"/>
                    <a:pt x="362" y="1"/>
                    <a:pt x="351" y="3"/>
                  </a:cubicBezTo>
                  <a:cubicBezTo>
                    <a:pt x="150" y="28"/>
                    <a:pt x="25" y="178"/>
                    <a:pt x="25" y="379"/>
                  </a:cubicBezTo>
                  <a:cubicBezTo>
                    <a:pt x="1" y="570"/>
                    <a:pt x="45" y="806"/>
                    <a:pt x="223" y="806"/>
                  </a:cubicBezTo>
                  <a:cubicBezTo>
                    <a:pt x="232" y="806"/>
                    <a:pt x="241" y="806"/>
                    <a:pt x="250" y="805"/>
                  </a:cubicBezTo>
                  <a:cubicBezTo>
                    <a:pt x="476" y="780"/>
                    <a:pt x="376" y="454"/>
                    <a:pt x="476" y="278"/>
                  </a:cubicBezTo>
                  <a:cubicBezTo>
                    <a:pt x="453" y="161"/>
                    <a:pt x="517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4883625" y="762600"/>
              <a:ext cx="18175" cy="19575"/>
            </a:xfrm>
            <a:custGeom>
              <a:avLst/>
              <a:gdLst/>
              <a:ahLst/>
              <a:cxnLst/>
              <a:rect l="l" t="t" r="r" b="b"/>
              <a:pathLst>
                <a:path w="727" h="783" extrusionOk="0">
                  <a:moveTo>
                    <a:pt x="461" y="0"/>
                  </a:moveTo>
                  <a:cubicBezTo>
                    <a:pt x="359" y="0"/>
                    <a:pt x="314" y="190"/>
                    <a:pt x="251" y="274"/>
                  </a:cubicBezTo>
                  <a:cubicBezTo>
                    <a:pt x="150" y="425"/>
                    <a:pt x="0" y="525"/>
                    <a:pt x="0" y="750"/>
                  </a:cubicBezTo>
                  <a:cubicBezTo>
                    <a:pt x="55" y="772"/>
                    <a:pt x="106" y="782"/>
                    <a:pt x="154" y="782"/>
                  </a:cubicBezTo>
                  <a:cubicBezTo>
                    <a:pt x="325" y="782"/>
                    <a:pt x="454" y="656"/>
                    <a:pt x="551" y="500"/>
                  </a:cubicBezTo>
                  <a:cubicBezTo>
                    <a:pt x="652" y="324"/>
                    <a:pt x="727" y="124"/>
                    <a:pt x="526" y="24"/>
                  </a:cubicBezTo>
                  <a:cubicBezTo>
                    <a:pt x="502" y="7"/>
                    <a:pt x="480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708175" y="553675"/>
              <a:ext cx="18825" cy="13000"/>
            </a:xfrm>
            <a:custGeom>
              <a:avLst/>
              <a:gdLst/>
              <a:ahLst/>
              <a:cxnLst/>
              <a:rect l="l" t="t" r="r" b="b"/>
              <a:pathLst>
                <a:path w="753" h="520" extrusionOk="0">
                  <a:moveTo>
                    <a:pt x="110" y="1"/>
                  </a:moveTo>
                  <a:cubicBezTo>
                    <a:pt x="45" y="1"/>
                    <a:pt x="1" y="33"/>
                    <a:pt x="1" y="110"/>
                  </a:cubicBezTo>
                  <a:cubicBezTo>
                    <a:pt x="26" y="335"/>
                    <a:pt x="176" y="461"/>
                    <a:pt x="377" y="511"/>
                  </a:cubicBezTo>
                  <a:cubicBezTo>
                    <a:pt x="410" y="517"/>
                    <a:pt x="443" y="520"/>
                    <a:pt x="474" y="520"/>
                  </a:cubicBezTo>
                  <a:cubicBezTo>
                    <a:pt x="581" y="520"/>
                    <a:pt x="669" y="483"/>
                    <a:pt x="728" y="386"/>
                  </a:cubicBezTo>
                  <a:cubicBezTo>
                    <a:pt x="753" y="285"/>
                    <a:pt x="352" y="35"/>
                    <a:pt x="176" y="10"/>
                  </a:cubicBezTo>
                  <a:cubicBezTo>
                    <a:pt x="153" y="4"/>
                    <a:pt x="130" y="1"/>
                    <a:pt x="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6067825" y="1013175"/>
              <a:ext cx="12575" cy="18825"/>
            </a:xfrm>
            <a:custGeom>
              <a:avLst/>
              <a:gdLst/>
              <a:ahLst/>
              <a:cxnLst/>
              <a:rect l="l" t="t" r="r" b="b"/>
              <a:pathLst>
                <a:path w="503" h="753" extrusionOk="0">
                  <a:moveTo>
                    <a:pt x="302" y="1"/>
                  </a:moveTo>
                  <a:cubicBezTo>
                    <a:pt x="1" y="427"/>
                    <a:pt x="26" y="552"/>
                    <a:pt x="452" y="753"/>
                  </a:cubicBezTo>
                  <a:cubicBezTo>
                    <a:pt x="502" y="502"/>
                    <a:pt x="427" y="276"/>
                    <a:pt x="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864200" y="655400"/>
              <a:ext cx="15050" cy="13350"/>
            </a:xfrm>
            <a:custGeom>
              <a:avLst/>
              <a:gdLst/>
              <a:ahLst/>
              <a:cxnLst/>
              <a:rect l="l" t="t" r="r" b="b"/>
              <a:pathLst>
                <a:path w="602" h="534" extrusionOk="0">
                  <a:moveTo>
                    <a:pt x="0" y="1"/>
                  </a:moveTo>
                  <a:lnTo>
                    <a:pt x="0" y="1"/>
                  </a:lnTo>
                  <a:cubicBezTo>
                    <a:pt x="54" y="396"/>
                    <a:pt x="121" y="534"/>
                    <a:pt x="312" y="534"/>
                  </a:cubicBezTo>
                  <a:cubicBezTo>
                    <a:pt x="387" y="534"/>
                    <a:pt x="481" y="512"/>
                    <a:pt x="602" y="477"/>
                  </a:cubicBezTo>
                  <a:cubicBezTo>
                    <a:pt x="452" y="277"/>
                    <a:pt x="301" y="10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15575" y="705525"/>
              <a:ext cx="14425" cy="15700"/>
            </a:xfrm>
            <a:custGeom>
              <a:avLst/>
              <a:gdLst/>
              <a:ahLst/>
              <a:cxnLst/>
              <a:rect l="l" t="t" r="r" b="b"/>
              <a:pathLst>
                <a:path w="577" h="628" extrusionOk="0">
                  <a:moveTo>
                    <a:pt x="26" y="1"/>
                  </a:moveTo>
                  <a:lnTo>
                    <a:pt x="26" y="1"/>
                  </a:lnTo>
                  <a:cubicBezTo>
                    <a:pt x="1" y="477"/>
                    <a:pt x="176" y="627"/>
                    <a:pt x="577" y="627"/>
                  </a:cubicBezTo>
                  <a:cubicBezTo>
                    <a:pt x="477" y="352"/>
                    <a:pt x="301" y="201"/>
                    <a:pt x="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6017700" y="859050"/>
              <a:ext cx="13200" cy="18175"/>
            </a:xfrm>
            <a:custGeom>
              <a:avLst/>
              <a:gdLst/>
              <a:ahLst/>
              <a:cxnLst/>
              <a:rect l="l" t="t" r="r" b="b"/>
              <a:pathLst>
                <a:path w="528" h="727" extrusionOk="0">
                  <a:moveTo>
                    <a:pt x="151" y="0"/>
                  </a:moveTo>
                  <a:cubicBezTo>
                    <a:pt x="1" y="301"/>
                    <a:pt x="51" y="501"/>
                    <a:pt x="251" y="652"/>
                  </a:cubicBezTo>
                  <a:cubicBezTo>
                    <a:pt x="300" y="684"/>
                    <a:pt x="358" y="726"/>
                    <a:pt x="400" y="726"/>
                  </a:cubicBezTo>
                  <a:cubicBezTo>
                    <a:pt x="424" y="726"/>
                    <a:pt x="443" y="713"/>
                    <a:pt x="452" y="677"/>
                  </a:cubicBezTo>
                  <a:cubicBezTo>
                    <a:pt x="527" y="476"/>
                    <a:pt x="352" y="326"/>
                    <a:pt x="302" y="151"/>
                  </a:cubicBezTo>
                  <a:cubicBezTo>
                    <a:pt x="276" y="100"/>
                    <a:pt x="226" y="75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16"/>
          <p:cNvGrpSpPr/>
          <p:nvPr/>
        </p:nvGrpSpPr>
        <p:grpSpPr>
          <a:xfrm>
            <a:off x="-3938771" y="-3522038"/>
            <a:ext cx="15643359" cy="10191302"/>
            <a:chOff x="-3938771" y="-3522038"/>
            <a:chExt cx="15643359" cy="10191302"/>
          </a:xfrm>
        </p:grpSpPr>
        <p:sp>
          <p:nvSpPr>
            <p:cNvPr id="1245" name="Google Shape;1245;p16"/>
            <p:cNvSpPr/>
            <p:nvPr/>
          </p:nvSpPr>
          <p:spPr>
            <a:xfrm>
              <a:off x="7794048" y="54639"/>
              <a:ext cx="3910540" cy="6614625"/>
            </a:xfrm>
            <a:custGeom>
              <a:avLst/>
              <a:gdLst/>
              <a:ahLst/>
              <a:cxnLst/>
              <a:rect l="l" t="t" r="r" b="b"/>
              <a:pathLst>
                <a:path w="64613" h="109292" extrusionOk="0">
                  <a:moveTo>
                    <a:pt x="42281" y="0"/>
                  </a:moveTo>
                  <a:cubicBezTo>
                    <a:pt x="43384" y="3910"/>
                    <a:pt x="31354" y="9123"/>
                    <a:pt x="31003" y="13258"/>
                  </a:cubicBezTo>
                  <a:cubicBezTo>
                    <a:pt x="31203" y="27669"/>
                    <a:pt x="17544" y="22506"/>
                    <a:pt x="12807" y="36040"/>
                  </a:cubicBezTo>
                  <a:cubicBezTo>
                    <a:pt x="9950" y="44286"/>
                    <a:pt x="16066" y="53860"/>
                    <a:pt x="11078" y="67419"/>
                  </a:cubicBezTo>
                  <a:cubicBezTo>
                    <a:pt x="7795" y="76291"/>
                    <a:pt x="0" y="82231"/>
                    <a:pt x="2256" y="93685"/>
                  </a:cubicBezTo>
                  <a:cubicBezTo>
                    <a:pt x="3760" y="101454"/>
                    <a:pt x="11253" y="108422"/>
                    <a:pt x="18797" y="109148"/>
                  </a:cubicBezTo>
                  <a:cubicBezTo>
                    <a:pt x="19778" y="109244"/>
                    <a:pt x="20759" y="109291"/>
                    <a:pt x="21737" y="109291"/>
                  </a:cubicBezTo>
                  <a:cubicBezTo>
                    <a:pt x="32778" y="109291"/>
                    <a:pt x="43494" y="103333"/>
                    <a:pt x="50677" y="94838"/>
                  </a:cubicBezTo>
                  <a:cubicBezTo>
                    <a:pt x="58522" y="85589"/>
                    <a:pt x="62632" y="73685"/>
                    <a:pt x="64612" y="61755"/>
                  </a:cubicBezTo>
                  <a:lnTo>
                    <a:pt x="42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71438" dist="76200" dir="14940000" algn="bl" rotWithShape="0">
                <a:schemeClr val="accent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 rot="-8954571">
              <a:off x="-2522490" y="-2987331"/>
              <a:ext cx="3910385" cy="6614363"/>
            </a:xfrm>
            <a:custGeom>
              <a:avLst/>
              <a:gdLst/>
              <a:ahLst/>
              <a:cxnLst/>
              <a:rect l="l" t="t" r="r" b="b"/>
              <a:pathLst>
                <a:path w="64613" h="109292" extrusionOk="0">
                  <a:moveTo>
                    <a:pt x="42281" y="0"/>
                  </a:moveTo>
                  <a:cubicBezTo>
                    <a:pt x="43384" y="3910"/>
                    <a:pt x="31354" y="9123"/>
                    <a:pt x="31003" y="13258"/>
                  </a:cubicBezTo>
                  <a:cubicBezTo>
                    <a:pt x="31203" y="27669"/>
                    <a:pt x="17544" y="22506"/>
                    <a:pt x="12807" y="36040"/>
                  </a:cubicBezTo>
                  <a:cubicBezTo>
                    <a:pt x="9950" y="44286"/>
                    <a:pt x="16066" y="53860"/>
                    <a:pt x="11078" y="67419"/>
                  </a:cubicBezTo>
                  <a:cubicBezTo>
                    <a:pt x="7795" y="76291"/>
                    <a:pt x="0" y="82231"/>
                    <a:pt x="2256" y="93685"/>
                  </a:cubicBezTo>
                  <a:cubicBezTo>
                    <a:pt x="3760" y="101454"/>
                    <a:pt x="11253" y="108422"/>
                    <a:pt x="18797" y="109148"/>
                  </a:cubicBezTo>
                  <a:cubicBezTo>
                    <a:pt x="19778" y="109244"/>
                    <a:pt x="20759" y="109291"/>
                    <a:pt x="21737" y="109291"/>
                  </a:cubicBezTo>
                  <a:cubicBezTo>
                    <a:pt x="32778" y="109291"/>
                    <a:pt x="43494" y="103333"/>
                    <a:pt x="50677" y="94838"/>
                  </a:cubicBezTo>
                  <a:cubicBezTo>
                    <a:pt x="58522" y="85589"/>
                    <a:pt x="62632" y="73685"/>
                    <a:pt x="64612" y="61755"/>
                  </a:cubicBezTo>
                  <a:lnTo>
                    <a:pt x="42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76200" dir="2400000" algn="bl" rotWithShape="0">
                <a:schemeClr val="accent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7" name="Google Shape;1247;p16"/>
            <p:cNvGrpSpPr/>
            <p:nvPr/>
          </p:nvGrpSpPr>
          <p:grpSpPr>
            <a:xfrm>
              <a:off x="308691" y="385925"/>
              <a:ext cx="8461187" cy="4371390"/>
              <a:chOff x="308691" y="385925"/>
              <a:chExt cx="8461187" cy="4371390"/>
            </a:xfrm>
          </p:grpSpPr>
          <p:sp>
            <p:nvSpPr>
              <p:cNvPr id="1248" name="Google Shape;1248;p16"/>
              <p:cNvSpPr/>
              <p:nvPr/>
            </p:nvSpPr>
            <p:spPr>
              <a:xfrm rot="-5400000">
                <a:off x="8615818" y="4603256"/>
                <a:ext cx="153303" cy="154817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558" extrusionOk="0">
                    <a:moveTo>
                      <a:pt x="1254" y="427"/>
                    </a:moveTo>
                    <a:cubicBezTo>
                      <a:pt x="1730" y="427"/>
                      <a:pt x="2106" y="803"/>
                      <a:pt x="2106" y="1279"/>
                    </a:cubicBezTo>
                    <a:cubicBezTo>
                      <a:pt x="2106" y="1755"/>
                      <a:pt x="1730" y="2131"/>
                      <a:pt x="1254" y="2131"/>
                    </a:cubicBezTo>
                    <a:cubicBezTo>
                      <a:pt x="803" y="2131"/>
                      <a:pt x="402" y="1755"/>
                      <a:pt x="402" y="1279"/>
                    </a:cubicBezTo>
                    <a:cubicBezTo>
                      <a:pt x="402" y="803"/>
                      <a:pt x="803" y="427"/>
                      <a:pt x="1254" y="427"/>
                    </a:cubicBezTo>
                    <a:close/>
                    <a:moveTo>
                      <a:pt x="1254" y="1"/>
                    </a:moveTo>
                    <a:cubicBezTo>
                      <a:pt x="552" y="1"/>
                      <a:pt x="1" y="577"/>
                      <a:pt x="1" y="1279"/>
                    </a:cubicBezTo>
                    <a:cubicBezTo>
                      <a:pt x="1" y="1981"/>
                      <a:pt x="552" y="2557"/>
                      <a:pt x="1254" y="2557"/>
                    </a:cubicBezTo>
                    <a:cubicBezTo>
                      <a:pt x="1956" y="2557"/>
                      <a:pt x="2532" y="1981"/>
                      <a:pt x="2532" y="1279"/>
                    </a:cubicBezTo>
                    <a:cubicBezTo>
                      <a:pt x="2532" y="577"/>
                      <a:pt x="1956" y="1"/>
                      <a:pt x="1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6"/>
              <p:cNvSpPr/>
              <p:nvPr/>
            </p:nvSpPr>
            <p:spPr>
              <a:xfrm rot="-5400000">
                <a:off x="307935" y="386682"/>
                <a:ext cx="154756" cy="153243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532" extrusionOk="0">
                    <a:moveTo>
                      <a:pt x="1278" y="427"/>
                    </a:moveTo>
                    <a:cubicBezTo>
                      <a:pt x="1755" y="427"/>
                      <a:pt x="2131" y="803"/>
                      <a:pt x="2131" y="1279"/>
                    </a:cubicBezTo>
                    <a:cubicBezTo>
                      <a:pt x="2131" y="1730"/>
                      <a:pt x="1755" y="2131"/>
                      <a:pt x="1278" y="2131"/>
                    </a:cubicBezTo>
                    <a:cubicBezTo>
                      <a:pt x="802" y="2131"/>
                      <a:pt x="426" y="1730"/>
                      <a:pt x="426" y="1279"/>
                    </a:cubicBezTo>
                    <a:cubicBezTo>
                      <a:pt x="426" y="803"/>
                      <a:pt x="802" y="427"/>
                      <a:pt x="1278" y="427"/>
                    </a:cubicBezTo>
                    <a:close/>
                    <a:moveTo>
                      <a:pt x="1278" y="1"/>
                    </a:moveTo>
                    <a:cubicBezTo>
                      <a:pt x="577" y="1"/>
                      <a:pt x="0" y="577"/>
                      <a:pt x="0" y="1279"/>
                    </a:cubicBezTo>
                    <a:cubicBezTo>
                      <a:pt x="0" y="1981"/>
                      <a:pt x="577" y="2532"/>
                      <a:pt x="1278" y="2532"/>
                    </a:cubicBezTo>
                    <a:cubicBezTo>
                      <a:pt x="1980" y="2532"/>
                      <a:pt x="2557" y="1981"/>
                      <a:pt x="2557" y="1279"/>
                    </a:cubicBezTo>
                    <a:cubicBezTo>
                      <a:pt x="2557" y="577"/>
                      <a:pt x="1980" y="1"/>
                      <a:pt x="1278" y="1"/>
                    </a:cubicBezTo>
                    <a:close/>
                  </a:path>
                </a:pathLst>
              </a:custGeom>
              <a:solidFill>
                <a:srgbClr val="917769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7"/>
          <p:cNvSpPr/>
          <p:nvPr/>
        </p:nvSpPr>
        <p:spPr>
          <a:xfrm>
            <a:off x="233300" y="243675"/>
            <a:ext cx="8683800" cy="4656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2" name="Google Shape;1252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8272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17"/>
          <p:cNvSpPr txBox="1">
            <a:spLocks noGrp="1"/>
          </p:cNvSpPr>
          <p:nvPr>
            <p:ph type="subTitle" idx="1"/>
          </p:nvPr>
        </p:nvSpPr>
        <p:spPr>
          <a:xfrm>
            <a:off x="1100125" y="2155425"/>
            <a:ext cx="33156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17"/>
          <p:cNvSpPr txBox="1">
            <a:spLocks noGrp="1"/>
          </p:cNvSpPr>
          <p:nvPr>
            <p:ph type="subTitle" idx="2"/>
          </p:nvPr>
        </p:nvSpPr>
        <p:spPr>
          <a:xfrm>
            <a:off x="4728275" y="2155425"/>
            <a:ext cx="33156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17"/>
          <p:cNvSpPr txBox="1">
            <a:spLocks noGrp="1"/>
          </p:cNvSpPr>
          <p:nvPr>
            <p:ph type="subTitle" idx="3"/>
          </p:nvPr>
        </p:nvSpPr>
        <p:spPr>
          <a:xfrm>
            <a:off x="1100125" y="3496700"/>
            <a:ext cx="3315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6" name="Google Shape;1256;p17"/>
          <p:cNvSpPr txBox="1">
            <a:spLocks noGrp="1"/>
          </p:cNvSpPr>
          <p:nvPr>
            <p:ph type="subTitle" idx="4"/>
          </p:nvPr>
        </p:nvSpPr>
        <p:spPr>
          <a:xfrm>
            <a:off x="4728252" y="3496700"/>
            <a:ext cx="3315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17"/>
          <p:cNvSpPr txBox="1">
            <a:spLocks noGrp="1"/>
          </p:cNvSpPr>
          <p:nvPr>
            <p:ph type="subTitle" idx="5"/>
          </p:nvPr>
        </p:nvSpPr>
        <p:spPr>
          <a:xfrm>
            <a:off x="1100125" y="1837650"/>
            <a:ext cx="33156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258" name="Google Shape;1258;p17"/>
          <p:cNvSpPr txBox="1">
            <a:spLocks noGrp="1"/>
          </p:cNvSpPr>
          <p:nvPr>
            <p:ph type="subTitle" idx="6"/>
          </p:nvPr>
        </p:nvSpPr>
        <p:spPr>
          <a:xfrm>
            <a:off x="1100125" y="3178950"/>
            <a:ext cx="33156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259" name="Google Shape;1259;p17"/>
          <p:cNvSpPr txBox="1">
            <a:spLocks noGrp="1"/>
          </p:cNvSpPr>
          <p:nvPr>
            <p:ph type="subTitle" idx="7"/>
          </p:nvPr>
        </p:nvSpPr>
        <p:spPr>
          <a:xfrm>
            <a:off x="4728250" y="1837650"/>
            <a:ext cx="33156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260" name="Google Shape;1260;p17"/>
          <p:cNvSpPr txBox="1">
            <a:spLocks noGrp="1"/>
          </p:cNvSpPr>
          <p:nvPr>
            <p:ph type="subTitle" idx="8"/>
          </p:nvPr>
        </p:nvSpPr>
        <p:spPr>
          <a:xfrm>
            <a:off x="4728225" y="3178950"/>
            <a:ext cx="33156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261" name="Google Shape;1261;p17"/>
          <p:cNvSpPr/>
          <p:nvPr/>
        </p:nvSpPr>
        <p:spPr>
          <a:xfrm rot="-5400000">
            <a:off x="4961060" y="-1450212"/>
            <a:ext cx="6332953" cy="5289364"/>
          </a:xfrm>
          <a:custGeom>
            <a:avLst/>
            <a:gdLst/>
            <a:ahLst/>
            <a:cxnLst/>
            <a:rect l="l" t="t" r="r" b="b"/>
            <a:pathLst>
              <a:path w="104638" h="87395" extrusionOk="0">
                <a:moveTo>
                  <a:pt x="98823" y="1"/>
                </a:moveTo>
                <a:lnTo>
                  <a:pt x="91505" y="13409"/>
                </a:lnTo>
                <a:cubicBezTo>
                  <a:pt x="90079" y="11984"/>
                  <a:pt x="86806" y="10884"/>
                  <a:pt x="83081" y="10884"/>
                </a:cubicBezTo>
                <a:cubicBezTo>
                  <a:pt x="78162" y="10884"/>
                  <a:pt x="72455" y="12802"/>
                  <a:pt x="69174" y="18422"/>
                </a:cubicBezTo>
                <a:cubicBezTo>
                  <a:pt x="64738" y="26041"/>
                  <a:pt x="66568" y="33835"/>
                  <a:pt x="64663" y="42106"/>
                </a:cubicBezTo>
                <a:cubicBezTo>
                  <a:pt x="62558" y="51254"/>
                  <a:pt x="54588" y="56567"/>
                  <a:pt x="45715" y="58021"/>
                </a:cubicBezTo>
                <a:cubicBezTo>
                  <a:pt x="44201" y="58270"/>
                  <a:pt x="42695" y="58374"/>
                  <a:pt x="41196" y="58374"/>
                </a:cubicBezTo>
                <a:cubicBezTo>
                  <a:pt x="33668" y="58374"/>
                  <a:pt x="26298" y="55759"/>
                  <a:pt x="18826" y="55759"/>
                </a:cubicBezTo>
                <a:cubicBezTo>
                  <a:pt x="17144" y="55759"/>
                  <a:pt x="15456" y="55892"/>
                  <a:pt x="13760" y="56217"/>
                </a:cubicBezTo>
                <a:cubicBezTo>
                  <a:pt x="8698" y="57194"/>
                  <a:pt x="3760" y="60377"/>
                  <a:pt x="2081" y="65264"/>
                </a:cubicBezTo>
                <a:cubicBezTo>
                  <a:pt x="1" y="71279"/>
                  <a:pt x="3560" y="78071"/>
                  <a:pt x="8773" y="81705"/>
                </a:cubicBezTo>
                <a:cubicBezTo>
                  <a:pt x="13986" y="85314"/>
                  <a:pt x="20477" y="86467"/>
                  <a:pt x="26768" y="87319"/>
                </a:cubicBezTo>
                <a:lnTo>
                  <a:pt x="33259" y="87044"/>
                </a:lnTo>
                <a:cubicBezTo>
                  <a:pt x="35987" y="87278"/>
                  <a:pt x="38724" y="87394"/>
                  <a:pt x="41460" y="87394"/>
                </a:cubicBezTo>
                <a:cubicBezTo>
                  <a:pt x="53660" y="87394"/>
                  <a:pt x="65853" y="85081"/>
                  <a:pt x="77194" y="80578"/>
                </a:cubicBezTo>
                <a:cubicBezTo>
                  <a:pt x="81054" y="79049"/>
                  <a:pt x="84888" y="77244"/>
                  <a:pt x="87971" y="74462"/>
                </a:cubicBezTo>
                <a:cubicBezTo>
                  <a:pt x="92382" y="70502"/>
                  <a:pt x="94939" y="64913"/>
                  <a:pt x="97044" y="59374"/>
                </a:cubicBezTo>
                <a:cubicBezTo>
                  <a:pt x="100678" y="49876"/>
                  <a:pt x="103360" y="39926"/>
                  <a:pt x="103986" y="29775"/>
                </a:cubicBezTo>
                <a:cubicBezTo>
                  <a:pt x="104638" y="19600"/>
                  <a:pt x="103159" y="9199"/>
                  <a:pt x="988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76200" dir="8760000" algn="bl" rotWithShape="0">
              <a:schemeClr val="accent1">
                <a:alpha val="1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2" name="Google Shape;1262;p17"/>
          <p:cNvGrpSpPr/>
          <p:nvPr/>
        </p:nvGrpSpPr>
        <p:grpSpPr>
          <a:xfrm>
            <a:off x="8633537" y="310450"/>
            <a:ext cx="198846" cy="4509707"/>
            <a:chOff x="8557337" y="310450"/>
            <a:chExt cx="198846" cy="4509707"/>
          </a:xfrm>
        </p:grpSpPr>
        <p:sp>
          <p:nvSpPr>
            <p:cNvPr id="1263" name="Google Shape;1263;p17"/>
            <p:cNvSpPr/>
            <p:nvPr/>
          </p:nvSpPr>
          <p:spPr>
            <a:xfrm rot="-5400000">
              <a:off x="8558093" y="309693"/>
              <a:ext cx="153303" cy="154817"/>
            </a:xfrm>
            <a:custGeom>
              <a:avLst/>
              <a:gdLst/>
              <a:ahLst/>
              <a:cxnLst/>
              <a:rect l="l" t="t" r="r" b="b"/>
              <a:pathLst>
                <a:path w="2533" h="2558" extrusionOk="0">
                  <a:moveTo>
                    <a:pt x="1254" y="427"/>
                  </a:moveTo>
                  <a:cubicBezTo>
                    <a:pt x="1730" y="427"/>
                    <a:pt x="2106" y="803"/>
                    <a:pt x="2106" y="1279"/>
                  </a:cubicBezTo>
                  <a:cubicBezTo>
                    <a:pt x="2106" y="1755"/>
                    <a:pt x="1730" y="2131"/>
                    <a:pt x="1254" y="2131"/>
                  </a:cubicBezTo>
                  <a:cubicBezTo>
                    <a:pt x="803" y="2131"/>
                    <a:pt x="402" y="1755"/>
                    <a:pt x="402" y="1279"/>
                  </a:cubicBezTo>
                  <a:cubicBezTo>
                    <a:pt x="402" y="803"/>
                    <a:pt x="803" y="427"/>
                    <a:pt x="1254" y="427"/>
                  </a:cubicBezTo>
                  <a:close/>
                  <a:moveTo>
                    <a:pt x="1254" y="1"/>
                  </a:moveTo>
                  <a:cubicBezTo>
                    <a:pt x="552" y="1"/>
                    <a:pt x="1" y="577"/>
                    <a:pt x="1" y="1279"/>
                  </a:cubicBezTo>
                  <a:cubicBezTo>
                    <a:pt x="1" y="1981"/>
                    <a:pt x="552" y="2557"/>
                    <a:pt x="1254" y="2557"/>
                  </a:cubicBezTo>
                  <a:cubicBezTo>
                    <a:pt x="1956" y="2557"/>
                    <a:pt x="2532" y="1981"/>
                    <a:pt x="2532" y="1279"/>
                  </a:cubicBezTo>
                  <a:cubicBezTo>
                    <a:pt x="2532" y="577"/>
                    <a:pt x="1956" y="1"/>
                    <a:pt x="1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7"/>
            <p:cNvSpPr/>
            <p:nvPr/>
          </p:nvSpPr>
          <p:spPr>
            <a:xfrm rot="-5400000">
              <a:off x="8602183" y="4666157"/>
              <a:ext cx="154756" cy="153243"/>
            </a:xfrm>
            <a:custGeom>
              <a:avLst/>
              <a:gdLst/>
              <a:ahLst/>
              <a:cxnLst/>
              <a:rect l="l" t="t" r="r" b="b"/>
              <a:pathLst>
                <a:path w="2557" h="2532" extrusionOk="0">
                  <a:moveTo>
                    <a:pt x="1278" y="427"/>
                  </a:moveTo>
                  <a:cubicBezTo>
                    <a:pt x="1755" y="427"/>
                    <a:pt x="2131" y="803"/>
                    <a:pt x="2131" y="1279"/>
                  </a:cubicBezTo>
                  <a:cubicBezTo>
                    <a:pt x="2131" y="1730"/>
                    <a:pt x="1755" y="2131"/>
                    <a:pt x="1278" y="2131"/>
                  </a:cubicBezTo>
                  <a:cubicBezTo>
                    <a:pt x="802" y="2131"/>
                    <a:pt x="426" y="1730"/>
                    <a:pt x="426" y="1279"/>
                  </a:cubicBezTo>
                  <a:cubicBezTo>
                    <a:pt x="426" y="803"/>
                    <a:pt x="802" y="427"/>
                    <a:pt x="1278" y="427"/>
                  </a:cubicBezTo>
                  <a:close/>
                  <a:moveTo>
                    <a:pt x="1278" y="1"/>
                  </a:moveTo>
                  <a:cubicBezTo>
                    <a:pt x="577" y="1"/>
                    <a:pt x="0" y="577"/>
                    <a:pt x="0" y="1279"/>
                  </a:cubicBezTo>
                  <a:cubicBezTo>
                    <a:pt x="0" y="1981"/>
                    <a:pt x="577" y="2532"/>
                    <a:pt x="1278" y="2532"/>
                  </a:cubicBezTo>
                  <a:cubicBezTo>
                    <a:pt x="1980" y="2532"/>
                    <a:pt x="2557" y="1981"/>
                    <a:pt x="2557" y="1279"/>
                  </a:cubicBezTo>
                  <a:cubicBezTo>
                    <a:pt x="2557" y="577"/>
                    <a:pt x="1980" y="1"/>
                    <a:pt x="1278" y="1"/>
                  </a:cubicBezTo>
                  <a:close/>
                </a:path>
              </a:pathLst>
            </a:custGeom>
            <a:solidFill>
              <a:srgbClr val="917769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8"/>
          <p:cNvSpPr/>
          <p:nvPr/>
        </p:nvSpPr>
        <p:spPr>
          <a:xfrm>
            <a:off x="233300" y="243675"/>
            <a:ext cx="8683800" cy="4656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7" name="Google Shape;126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8" name="Google Shape;1268;p18"/>
          <p:cNvSpPr txBox="1">
            <a:spLocks noGrp="1"/>
          </p:cNvSpPr>
          <p:nvPr>
            <p:ph type="subTitle" idx="1"/>
          </p:nvPr>
        </p:nvSpPr>
        <p:spPr>
          <a:xfrm>
            <a:off x="715312" y="1910250"/>
            <a:ext cx="23853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9" name="Google Shape;1269;p18"/>
          <p:cNvSpPr txBox="1">
            <a:spLocks noGrp="1"/>
          </p:cNvSpPr>
          <p:nvPr>
            <p:ph type="subTitle" idx="2"/>
          </p:nvPr>
        </p:nvSpPr>
        <p:spPr>
          <a:xfrm>
            <a:off x="3379350" y="1910252"/>
            <a:ext cx="23853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0" name="Google Shape;1270;p18"/>
          <p:cNvSpPr txBox="1">
            <a:spLocks noGrp="1"/>
          </p:cNvSpPr>
          <p:nvPr>
            <p:ph type="subTitle" idx="3"/>
          </p:nvPr>
        </p:nvSpPr>
        <p:spPr>
          <a:xfrm>
            <a:off x="715312" y="3295477"/>
            <a:ext cx="23853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18"/>
          <p:cNvSpPr txBox="1">
            <a:spLocks noGrp="1"/>
          </p:cNvSpPr>
          <p:nvPr>
            <p:ph type="subTitle" idx="4"/>
          </p:nvPr>
        </p:nvSpPr>
        <p:spPr>
          <a:xfrm>
            <a:off x="3379350" y="3295474"/>
            <a:ext cx="23853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18"/>
          <p:cNvSpPr txBox="1">
            <a:spLocks noGrp="1"/>
          </p:cNvSpPr>
          <p:nvPr>
            <p:ph type="subTitle" idx="5"/>
          </p:nvPr>
        </p:nvSpPr>
        <p:spPr>
          <a:xfrm>
            <a:off x="6043388" y="1910252"/>
            <a:ext cx="23853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18"/>
          <p:cNvSpPr txBox="1">
            <a:spLocks noGrp="1"/>
          </p:cNvSpPr>
          <p:nvPr>
            <p:ph type="subTitle" idx="6"/>
          </p:nvPr>
        </p:nvSpPr>
        <p:spPr>
          <a:xfrm>
            <a:off x="6043388" y="3295474"/>
            <a:ext cx="23853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18"/>
          <p:cNvSpPr txBox="1">
            <a:spLocks noGrp="1"/>
          </p:cNvSpPr>
          <p:nvPr>
            <p:ph type="subTitle" idx="7"/>
          </p:nvPr>
        </p:nvSpPr>
        <p:spPr>
          <a:xfrm>
            <a:off x="715312" y="1616850"/>
            <a:ext cx="23853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275" name="Google Shape;1275;p18"/>
          <p:cNvSpPr txBox="1">
            <a:spLocks noGrp="1"/>
          </p:cNvSpPr>
          <p:nvPr>
            <p:ph type="subTitle" idx="8"/>
          </p:nvPr>
        </p:nvSpPr>
        <p:spPr>
          <a:xfrm>
            <a:off x="3379350" y="1616850"/>
            <a:ext cx="23853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276" name="Google Shape;1276;p18"/>
          <p:cNvSpPr txBox="1">
            <a:spLocks noGrp="1"/>
          </p:cNvSpPr>
          <p:nvPr>
            <p:ph type="subTitle" idx="9"/>
          </p:nvPr>
        </p:nvSpPr>
        <p:spPr>
          <a:xfrm>
            <a:off x="6043387" y="1616850"/>
            <a:ext cx="23853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277" name="Google Shape;1277;p18"/>
          <p:cNvSpPr txBox="1">
            <a:spLocks noGrp="1"/>
          </p:cNvSpPr>
          <p:nvPr>
            <p:ph type="subTitle" idx="13"/>
          </p:nvPr>
        </p:nvSpPr>
        <p:spPr>
          <a:xfrm>
            <a:off x="715312" y="2998878"/>
            <a:ext cx="23853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278" name="Google Shape;1278;p18"/>
          <p:cNvSpPr txBox="1">
            <a:spLocks noGrp="1"/>
          </p:cNvSpPr>
          <p:nvPr>
            <p:ph type="subTitle" idx="14"/>
          </p:nvPr>
        </p:nvSpPr>
        <p:spPr>
          <a:xfrm>
            <a:off x="3379350" y="2998875"/>
            <a:ext cx="23853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279" name="Google Shape;1279;p18"/>
          <p:cNvSpPr txBox="1">
            <a:spLocks noGrp="1"/>
          </p:cNvSpPr>
          <p:nvPr>
            <p:ph type="subTitle" idx="15"/>
          </p:nvPr>
        </p:nvSpPr>
        <p:spPr>
          <a:xfrm>
            <a:off x="6043387" y="2998875"/>
            <a:ext cx="23853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280" name="Google Shape;1280;p18"/>
          <p:cNvSpPr/>
          <p:nvPr/>
        </p:nvSpPr>
        <p:spPr>
          <a:xfrm rot="-8954571">
            <a:off x="-2813465" y="-2804615"/>
            <a:ext cx="3910385" cy="6614363"/>
          </a:xfrm>
          <a:custGeom>
            <a:avLst/>
            <a:gdLst/>
            <a:ahLst/>
            <a:cxnLst/>
            <a:rect l="l" t="t" r="r" b="b"/>
            <a:pathLst>
              <a:path w="64613" h="109292" extrusionOk="0">
                <a:moveTo>
                  <a:pt x="42281" y="0"/>
                </a:moveTo>
                <a:cubicBezTo>
                  <a:pt x="43384" y="3910"/>
                  <a:pt x="31354" y="9123"/>
                  <a:pt x="31003" y="13258"/>
                </a:cubicBezTo>
                <a:cubicBezTo>
                  <a:pt x="31203" y="27669"/>
                  <a:pt x="17544" y="22506"/>
                  <a:pt x="12807" y="36040"/>
                </a:cubicBezTo>
                <a:cubicBezTo>
                  <a:pt x="9950" y="44286"/>
                  <a:pt x="16066" y="53860"/>
                  <a:pt x="11078" y="67419"/>
                </a:cubicBezTo>
                <a:cubicBezTo>
                  <a:pt x="7795" y="76291"/>
                  <a:pt x="0" y="82231"/>
                  <a:pt x="2256" y="93685"/>
                </a:cubicBezTo>
                <a:cubicBezTo>
                  <a:pt x="3760" y="101454"/>
                  <a:pt x="11253" y="108422"/>
                  <a:pt x="18797" y="109148"/>
                </a:cubicBezTo>
                <a:cubicBezTo>
                  <a:pt x="19778" y="109244"/>
                  <a:pt x="20759" y="109291"/>
                  <a:pt x="21737" y="109291"/>
                </a:cubicBezTo>
                <a:cubicBezTo>
                  <a:pt x="32778" y="109291"/>
                  <a:pt x="43494" y="103333"/>
                  <a:pt x="50677" y="94838"/>
                </a:cubicBezTo>
                <a:cubicBezTo>
                  <a:pt x="58522" y="85589"/>
                  <a:pt x="62632" y="73685"/>
                  <a:pt x="64612" y="61755"/>
                </a:cubicBezTo>
                <a:lnTo>
                  <a:pt x="4228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76200" dir="2400000" algn="bl" rotWithShape="0">
              <a:schemeClr val="accent1">
                <a:alpha val="1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1" name="Google Shape;1281;p18"/>
          <p:cNvGrpSpPr/>
          <p:nvPr/>
        </p:nvGrpSpPr>
        <p:grpSpPr>
          <a:xfrm>
            <a:off x="392737" y="386187"/>
            <a:ext cx="8346473" cy="4447619"/>
            <a:chOff x="392737" y="386187"/>
            <a:chExt cx="8346473" cy="4447619"/>
          </a:xfrm>
        </p:grpSpPr>
        <p:sp>
          <p:nvSpPr>
            <p:cNvPr id="1282" name="Google Shape;1282;p18"/>
            <p:cNvSpPr/>
            <p:nvPr/>
          </p:nvSpPr>
          <p:spPr>
            <a:xfrm rot="-5400000">
              <a:off x="393493" y="385431"/>
              <a:ext cx="153303" cy="154817"/>
            </a:xfrm>
            <a:custGeom>
              <a:avLst/>
              <a:gdLst/>
              <a:ahLst/>
              <a:cxnLst/>
              <a:rect l="l" t="t" r="r" b="b"/>
              <a:pathLst>
                <a:path w="2533" h="2558" extrusionOk="0">
                  <a:moveTo>
                    <a:pt x="1254" y="427"/>
                  </a:moveTo>
                  <a:cubicBezTo>
                    <a:pt x="1730" y="427"/>
                    <a:pt x="2106" y="803"/>
                    <a:pt x="2106" y="1279"/>
                  </a:cubicBezTo>
                  <a:cubicBezTo>
                    <a:pt x="2106" y="1755"/>
                    <a:pt x="1730" y="2131"/>
                    <a:pt x="1254" y="2131"/>
                  </a:cubicBezTo>
                  <a:cubicBezTo>
                    <a:pt x="803" y="2131"/>
                    <a:pt x="402" y="1755"/>
                    <a:pt x="402" y="1279"/>
                  </a:cubicBezTo>
                  <a:cubicBezTo>
                    <a:pt x="402" y="803"/>
                    <a:pt x="803" y="427"/>
                    <a:pt x="1254" y="427"/>
                  </a:cubicBezTo>
                  <a:close/>
                  <a:moveTo>
                    <a:pt x="1254" y="1"/>
                  </a:moveTo>
                  <a:cubicBezTo>
                    <a:pt x="552" y="1"/>
                    <a:pt x="1" y="577"/>
                    <a:pt x="1" y="1279"/>
                  </a:cubicBezTo>
                  <a:cubicBezTo>
                    <a:pt x="1" y="1981"/>
                    <a:pt x="552" y="2557"/>
                    <a:pt x="1254" y="2557"/>
                  </a:cubicBezTo>
                  <a:cubicBezTo>
                    <a:pt x="1956" y="2557"/>
                    <a:pt x="2532" y="1981"/>
                    <a:pt x="2532" y="1279"/>
                  </a:cubicBezTo>
                  <a:cubicBezTo>
                    <a:pt x="2532" y="577"/>
                    <a:pt x="1956" y="1"/>
                    <a:pt x="1254" y="1"/>
                  </a:cubicBezTo>
                  <a:close/>
                </a:path>
              </a:pathLst>
            </a:custGeom>
            <a:solidFill>
              <a:srgbClr val="917769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8"/>
            <p:cNvSpPr/>
            <p:nvPr/>
          </p:nvSpPr>
          <p:spPr>
            <a:xfrm rot="-5400000">
              <a:off x="8585210" y="4679807"/>
              <a:ext cx="154756" cy="153243"/>
            </a:xfrm>
            <a:custGeom>
              <a:avLst/>
              <a:gdLst/>
              <a:ahLst/>
              <a:cxnLst/>
              <a:rect l="l" t="t" r="r" b="b"/>
              <a:pathLst>
                <a:path w="2557" h="2532" extrusionOk="0">
                  <a:moveTo>
                    <a:pt x="1278" y="427"/>
                  </a:moveTo>
                  <a:cubicBezTo>
                    <a:pt x="1755" y="427"/>
                    <a:pt x="2131" y="803"/>
                    <a:pt x="2131" y="1279"/>
                  </a:cubicBezTo>
                  <a:cubicBezTo>
                    <a:pt x="2131" y="1730"/>
                    <a:pt x="1755" y="2131"/>
                    <a:pt x="1278" y="2131"/>
                  </a:cubicBezTo>
                  <a:cubicBezTo>
                    <a:pt x="802" y="2131"/>
                    <a:pt x="426" y="1730"/>
                    <a:pt x="426" y="1279"/>
                  </a:cubicBezTo>
                  <a:cubicBezTo>
                    <a:pt x="426" y="803"/>
                    <a:pt x="802" y="427"/>
                    <a:pt x="1278" y="427"/>
                  </a:cubicBezTo>
                  <a:close/>
                  <a:moveTo>
                    <a:pt x="1278" y="1"/>
                  </a:moveTo>
                  <a:cubicBezTo>
                    <a:pt x="577" y="1"/>
                    <a:pt x="0" y="577"/>
                    <a:pt x="0" y="1279"/>
                  </a:cubicBezTo>
                  <a:cubicBezTo>
                    <a:pt x="0" y="1981"/>
                    <a:pt x="577" y="2532"/>
                    <a:pt x="1278" y="2532"/>
                  </a:cubicBezTo>
                  <a:cubicBezTo>
                    <a:pt x="1980" y="2532"/>
                    <a:pt x="2557" y="1981"/>
                    <a:pt x="2557" y="1279"/>
                  </a:cubicBezTo>
                  <a:cubicBezTo>
                    <a:pt x="2557" y="577"/>
                    <a:pt x="1980" y="1"/>
                    <a:pt x="1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9"/>
          <p:cNvSpPr/>
          <p:nvPr/>
        </p:nvSpPr>
        <p:spPr>
          <a:xfrm>
            <a:off x="233300" y="243675"/>
            <a:ext cx="8683800" cy="4656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6" name="Google Shape;1286;p19"/>
          <p:cNvSpPr txBox="1">
            <a:spLocks noGrp="1"/>
          </p:cNvSpPr>
          <p:nvPr>
            <p:ph type="title" hasCustomPrompt="1"/>
          </p:nvPr>
        </p:nvSpPr>
        <p:spPr>
          <a:xfrm>
            <a:off x="713188" y="2836388"/>
            <a:ext cx="3663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7" name="Google Shape;1287;p19"/>
          <p:cNvSpPr txBox="1">
            <a:spLocks noGrp="1"/>
          </p:cNvSpPr>
          <p:nvPr>
            <p:ph type="subTitle" idx="1"/>
          </p:nvPr>
        </p:nvSpPr>
        <p:spPr>
          <a:xfrm>
            <a:off x="713200" y="3529087"/>
            <a:ext cx="36630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 sz="14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288" name="Google Shape;1288;p19"/>
          <p:cNvSpPr txBox="1">
            <a:spLocks noGrp="1"/>
          </p:cNvSpPr>
          <p:nvPr>
            <p:ph type="title" idx="2" hasCustomPrompt="1"/>
          </p:nvPr>
        </p:nvSpPr>
        <p:spPr>
          <a:xfrm>
            <a:off x="2740500" y="1125413"/>
            <a:ext cx="3663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9" name="Google Shape;1289;p19"/>
          <p:cNvSpPr txBox="1">
            <a:spLocks noGrp="1"/>
          </p:cNvSpPr>
          <p:nvPr>
            <p:ph type="subTitle" idx="3"/>
          </p:nvPr>
        </p:nvSpPr>
        <p:spPr>
          <a:xfrm>
            <a:off x="2740500" y="1818963"/>
            <a:ext cx="36630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 sz="14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290" name="Google Shape;1290;p19"/>
          <p:cNvSpPr txBox="1">
            <a:spLocks noGrp="1"/>
          </p:cNvSpPr>
          <p:nvPr>
            <p:ph type="title" idx="4" hasCustomPrompt="1"/>
          </p:nvPr>
        </p:nvSpPr>
        <p:spPr>
          <a:xfrm>
            <a:off x="4767876" y="2836388"/>
            <a:ext cx="3663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1" name="Google Shape;1291;p19"/>
          <p:cNvSpPr txBox="1">
            <a:spLocks noGrp="1"/>
          </p:cNvSpPr>
          <p:nvPr>
            <p:ph type="subTitle" idx="5"/>
          </p:nvPr>
        </p:nvSpPr>
        <p:spPr>
          <a:xfrm>
            <a:off x="4767881" y="3529087"/>
            <a:ext cx="36630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 sz="14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grpSp>
        <p:nvGrpSpPr>
          <p:cNvPr id="1292" name="Google Shape;1292;p19"/>
          <p:cNvGrpSpPr/>
          <p:nvPr/>
        </p:nvGrpSpPr>
        <p:grpSpPr>
          <a:xfrm>
            <a:off x="8240329" y="4288128"/>
            <a:ext cx="1329625" cy="1321450"/>
            <a:chOff x="4762050" y="492500"/>
            <a:chExt cx="1329625" cy="1321450"/>
          </a:xfrm>
        </p:grpSpPr>
        <p:sp>
          <p:nvSpPr>
            <p:cNvPr id="1293" name="Google Shape;1293;p19"/>
            <p:cNvSpPr/>
            <p:nvPr/>
          </p:nvSpPr>
          <p:spPr>
            <a:xfrm>
              <a:off x="4915575" y="1531950"/>
              <a:ext cx="34475" cy="33900"/>
            </a:xfrm>
            <a:custGeom>
              <a:avLst/>
              <a:gdLst/>
              <a:ahLst/>
              <a:cxnLst/>
              <a:rect l="l" t="t" r="r" b="b"/>
              <a:pathLst>
                <a:path w="1379" h="1356" extrusionOk="0">
                  <a:moveTo>
                    <a:pt x="695" y="0"/>
                  </a:moveTo>
                  <a:cubicBezTo>
                    <a:pt x="681" y="0"/>
                    <a:pt x="666" y="1"/>
                    <a:pt x="652" y="2"/>
                  </a:cubicBezTo>
                  <a:cubicBezTo>
                    <a:pt x="276" y="2"/>
                    <a:pt x="0" y="302"/>
                    <a:pt x="25" y="678"/>
                  </a:cubicBezTo>
                  <a:cubicBezTo>
                    <a:pt x="25" y="1054"/>
                    <a:pt x="351" y="1355"/>
                    <a:pt x="727" y="1355"/>
                  </a:cubicBezTo>
                  <a:cubicBezTo>
                    <a:pt x="1103" y="1355"/>
                    <a:pt x="1379" y="1079"/>
                    <a:pt x="1379" y="703"/>
                  </a:cubicBezTo>
                  <a:cubicBezTo>
                    <a:pt x="1379" y="317"/>
                    <a:pt x="1076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5018950" y="1635325"/>
              <a:ext cx="35750" cy="34525"/>
            </a:xfrm>
            <a:custGeom>
              <a:avLst/>
              <a:gdLst/>
              <a:ahLst/>
              <a:cxnLst/>
              <a:rect l="l" t="t" r="r" b="b"/>
              <a:pathLst>
                <a:path w="1430" h="1381" extrusionOk="0">
                  <a:moveTo>
                    <a:pt x="705" y="0"/>
                  </a:moveTo>
                  <a:cubicBezTo>
                    <a:pt x="352" y="0"/>
                    <a:pt x="74" y="268"/>
                    <a:pt x="26" y="604"/>
                  </a:cubicBezTo>
                  <a:cubicBezTo>
                    <a:pt x="1" y="1005"/>
                    <a:pt x="301" y="1355"/>
                    <a:pt x="702" y="1380"/>
                  </a:cubicBezTo>
                  <a:cubicBezTo>
                    <a:pt x="1053" y="1380"/>
                    <a:pt x="1379" y="1105"/>
                    <a:pt x="1404" y="754"/>
                  </a:cubicBezTo>
                  <a:cubicBezTo>
                    <a:pt x="1429" y="378"/>
                    <a:pt x="1128" y="27"/>
                    <a:pt x="753" y="2"/>
                  </a:cubicBezTo>
                  <a:cubicBezTo>
                    <a:pt x="737" y="1"/>
                    <a:pt x="721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4966950" y="1583350"/>
              <a:ext cx="35100" cy="33900"/>
            </a:xfrm>
            <a:custGeom>
              <a:avLst/>
              <a:gdLst/>
              <a:ahLst/>
              <a:cxnLst/>
              <a:rect l="l" t="t" r="r" b="b"/>
              <a:pathLst>
                <a:path w="1404" h="1356" extrusionOk="0">
                  <a:moveTo>
                    <a:pt x="702" y="1"/>
                  </a:moveTo>
                  <a:cubicBezTo>
                    <a:pt x="301" y="1"/>
                    <a:pt x="0" y="302"/>
                    <a:pt x="26" y="678"/>
                  </a:cubicBezTo>
                  <a:cubicBezTo>
                    <a:pt x="26" y="1040"/>
                    <a:pt x="328" y="1356"/>
                    <a:pt x="687" y="1356"/>
                  </a:cubicBezTo>
                  <a:cubicBezTo>
                    <a:pt x="700" y="1356"/>
                    <a:pt x="714" y="1355"/>
                    <a:pt x="727" y="1354"/>
                  </a:cubicBezTo>
                  <a:cubicBezTo>
                    <a:pt x="1103" y="1354"/>
                    <a:pt x="1379" y="1079"/>
                    <a:pt x="1404" y="703"/>
                  </a:cubicBezTo>
                  <a:cubicBezTo>
                    <a:pt x="1404" y="327"/>
                    <a:pt x="1078" y="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4968200" y="1531975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77" y="1"/>
                  </a:moveTo>
                  <a:cubicBezTo>
                    <a:pt x="301" y="1"/>
                    <a:pt x="26" y="276"/>
                    <a:pt x="1" y="652"/>
                  </a:cubicBezTo>
                  <a:cubicBezTo>
                    <a:pt x="1" y="1028"/>
                    <a:pt x="326" y="1354"/>
                    <a:pt x="702" y="1354"/>
                  </a:cubicBezTo>
                  <a:cubicBezTo>
                    <a:pt x="1053" y="1354"/>
                    <a:pt x="1354" y="1078"/>
                    <a:pt x="1354" y="702"/>
                  </a:cubicBezTo>
                  <a:cubicBezTo>
                    <a:pt x="1379" y="301"/>
                    <a:pt x="1053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4864200" y="1375975"/>
              <a:ext cx="34475" cy="33250"/>
            </a:xfrm>
            <a:custGeom>
              <a:avLst/>
              <a:gdLst/>
              <a:ahLst/>
              <a:cxnLst/>
              <a:rect l="l" t="t" r="r" b="b"/>
              <a:pathLst>
                <a:path w="1379" h="1330" extrusionOk="0">
                  <a:moveTo>
                    <a:pt x="702" y="0"/>
                  </a:moveTo>
                  <a:cubicBezTo>
                    <a:pt x="326" y="0"/>
                    <a:pt x="0" y="301"/>
                    <a:pt x="25" y="652"/>
                  </a:cubicBezTo>
                  <a:cubicBezTo>
                    <a:pt x="50" y="1053"/>
                    <a:pt x="276" y="1303"/>
                    <a:pt x="677" y="1328"/>
                  </a:cubicBezTo>
                  <a:cubicBezTo>
                    <a:pt x="693" y="1329"/>
                    <a:pt x="708" y="1330"/>
                    <a:pt x="724" y="1330"/>
                  </a:cubicBezTo>
                  <a:cubicBezTo>
                    <a:pt x="1078" y="1330"/>
                    <a:pt x="1355" y="1062"/>
                    <a:pt x="1379" y="702"/>
                  </a:cubicBezTo>
                  <a:cubicBezTo>
                    <a:pt x="1379" y="326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5018950" y="1583350"/>
              <a:ext cx="35125" cy="33875"/>
            </a:xfrm>
            <a:custGeom>
              <a:avLst/>
              <a:gdLst/>
              <a:ahLst/>
              <a:cxnLst/>
              <a:rect l="l" t="t" r="r" b="b"/>
              <a:pathLst>
                <a:path w="1405" h="1355" extrusionOk="0">
                  <a:moveTo>
                    <a:pt x="727" y="1"/>
                  </a:moveTo>
                  <a:cubicBezTo>
                    <a:pt x="352" y="1"/>
                    <a:pt x="51" y="251"/>
                    <a:pt x="26" y="627"/>
                  </a:cubicBezTo>
                  <a:cubicBezTo>
                    <a:pt x="1" y="1003"/>
                    <a:pt x="326" y="1329"/>
                    <a:pt x="702" y="1354"/>
                  </a:cubicBezTo>
                  <a:cubicBezTo>
                    <a:pt x="1078" y="1354"/>
                    <a:pt x="1379" y="1104"/>
                    <a:pt x="1404" y="728"/>
                  </a:cubicBezTo>
                  <a:cubicBezTo>
                    <a:pt x="1404" y="327"/>
                    <a:pt x="1128" y="26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5123600" y="1687325"/>
              <a:ext cx="34475" cy="33900"/>
            </a:xfrm>
            <a:custGeom>
              <a:avLst/>
              <a:gdLst/>
              <a:ahLst/>
              <a:cxnLst/>
              <a:rect l="l" t="t" r="r" b="b"/>
              <a:pathLst>
                <a:path w="1379" h="1356" extrusionOk="0">
                  <a:moveTo>
                    <a:pt x="630" y="1"/>
                  </a:moveTo>
                  <a:cubicBezTo>
                    <a:pt x="278" y="1"/>
                    <a:pt x="24" y="269"/>
                    <a:pt x="0" y="629"/>
                  </a:cubicBezTo>
                  <a:cubicBezTo>
                    <a:pt x="0" y="1005"/>
                    <a:pt x="301" y="1356"/>
                    <a:pt x="677" y="1356"/>
                  </a:cubicBezTo>
                  <a:cubicBezTo>
                    <a:pt x="1028" y="1356"/>
                    <a:pt x="1354" y="1055"/>
                    <a:pt x="1354" y="704"/>
                  </a:cubicBezTo>
                  <a:cubicBezTo>
                    <a:pt x="1379" y="328"/>
                    <a:pt x="1053" y="2"/>
                    <a:pt x="677" y="2"/>
                  </a:cubicBezTo>
                  <a:cubicBezTo>
                    <a:pt x="661" y="1"/>
                    <a:pt x="645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5176225" y="1687325"/>
              <a:ext cx="33850" cy="33325"/>
            </a:xfrm>
            <a:custGeom>
              <a:avLst/>
              <a:gdLst/>
              <a:ahLst/>
              <a:cxnLst/>
              <a:rect l="l" t="t" r="r" b="b"/>
              <a:pathLst>
                <a:path w="1354" h="1333" extrusionOk="0">
                  <a:moveTo>
                    <a:pt x="652" y="1"/>
                  </a:moveTo>
                  <a:cubicBezTo>
                    <a:pt x="278" y="1"/>
                    <a:pt x="24" y="269"/>
                    <a:pt x="0" y="629"/>
                  </a:cubicBezTo>
                  <a:cubicBezTo>
                    <a:pt x="0" y="1005"/>
                    <a:pt x="276" y="1331"/>
                    <a:pt x="677" y="1331"/>
                  </a:cubicBezTo>
                  <a:cubicBezTo>
                    <a:pt x="691" y="1332"/>
                    <a:pt x="704" y="1332"/>
                    <a:pt x="718" y="1332"/>
                  </a:cubicBezTo>
                  <a:cubicBezTo>
                    <a:pt x="1051" y="1332"/>
                    <a:pt x="1330" y="1040"/>
                    <a:pt x="1354" y="679"/>
                  </a:cubicBezTo>
                  <a:cubicBezTo>
                    <a:pt x="1354" y="328"/>
                    <a:pt x="1053" y="2"/>
                    <a:pt x="702" y="2"/>
                  </a:cubicBezTo>
                  <a:cubicBezTo>
                    <a:pt x="685" y="1"/>
                    <a:pt x="669" y="1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4864200" y="1427975"/>
              <a:ext cx="35100" cy="33850"/>
            </a:xfrm>
            <a:custGeom>
              <a:avLst/>
              <a:gdLst/>
              <a:ahLst/>
              <a:cxnLst/>
              <a:rect l="l" t="t" r="r" b="b"/>
              <a:pathLst>
                <a:path w="1404" h="1354" extrusionOk="0">
                  <a:moveTo>
                    <a:pt x="702" y="0"/>
                  </a:moveTo>
                  <a:cubicBezTo>
                    <a:pt x="326" y="0"/>
                    <a:pt x="25" y="301"/>
                    <a:pt x="0" y="652"/>
                  </a:cubicBezTo>
                  <a:cubicBezTo>
                    <a:pt x="0" y="1028"/>
                    <a:pt x="326" y="1354"/>
                    <a:pt x="702" y="1354"/>
                  </a:cubicBezTo>
                  <a:cubicBezTo>
                    <a:pt x="1078" y="1354"/>
                    <a:pt x="1379" y="1078"/>
                    <a:pt x="1379" y="702"/>
                  </a:cubicBezTo>
                  <a:cubicBezTo>
                    <a:pt x="1404" y="326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5020200" y="1531325"/>
              <a:ext cx="34500" cy="33250"/>
            </a:xfrm>
            <a:custGeom>
              <a:avLst/>
              <a:gdLst/>
              <a:ahLst/>
              <a:cxnLst/>
              <a:rect l="l" t="t" r="r" b="b"/>
              <a:pathLst>
                <a:path w="1380" h="1330" extrusionOk="0">
                  <a:moveTo>
                    <a:pt x="634" y="0"/>
                  </a:moveTo>
                  <a:cubicBezTo>
                    <a:pt x="279" y="0"/>
                    <a:pt x="1" y="292"/>
                    <a:pt x="1" y="653"/>
                  </a:cubicBezTo>
                  <a:cubicBezTo>
                    <a:pt x="1" y="1029"/>
                    <a:pt x="302" y="1330"/>
                    <a:pt x="703" y="1330"/>
                  </a:cubicBezTo>
                  <a:cubicBezTo>
                    <a:pt x="1104" y="1330"/>
                    <a:pt x="1304" y="1079"/>
                    <a:pt x="1329" y="703"/>
                  </a:cubicBezTo>
                  <a:cubicBezTo>
                    <a:pt x="1379" y="327"/>
                    <a:pt x="1053" y="2"/>
                    <a:pt x="677" y="2"/>
                  </a:cubicBezTo>
                  <a:cubicBezTo>
                    <a:pt x="663" y="1"/>
                    <a:pt x="648" y="0"/>
                    <a:pt x="6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4811550" y="1323925"/>
              <a:ext cx="35125" cy="33300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721" y="0"/>
                  </a:moveTo>
                  <a:cubicBezTo>
                    <a:pt x="707" y="0"/>
                    <a:pt x="692" y="1"/>
                    <a:pt x="678" y="2"/>
                  </a:cubicBezTo>
                  <a:cubicBezTo>
                    <a:pt x="302" y="27"/>
                    <a:pt x="76" y="252"/>
                    <a:pt x="26" y="628"/>
                  </a:cubicBezTo>
                  <a:cubicBezTo>
                    <a:pt x="1" y="979"/>
                    <a:pt x="352" y="1330"/>
                    <a:pt x="728" y="1330"/>
                  </a:cubicBezTo>
                  <a:cubicBezTo>
                    <a:pt x="741" y="1331"/>
                    <a:pt x="755" y="1332"/>
                    <a:pt x="769" y="1332"/>
                  </a:cubicBezTo>
                  <a:cubicBezTo>
                    <a:pt x="1104" y="1332"/>
                    <a:pt x="1404" y="1040"/>
                    <a:pt x="1404" y="679"/>
                  </a:cubicBezTo>
                  <a:cubicBezTo>
                    <a:pt x="1404" y="316"/>
                    <a:pt x="1102" y="0"/>
                    <a:pt x="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5072225" y="1635375"/>
              <a:ext cx="33850" cy="338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52" y="0"/>
                  </a:moveTo>
                  <a:cubicBezTo>
                    <a:pt x="276" y="25"/>
                    <a:pt x="0" y="301"/>
                    <a:pt x="0" y="677"/>
                  </a:cubicBezTo>
                  <a:cubicBezTo>
                    <a:pt x="0" y="1053"/>
                    <a:pt x="326" y="1353"/>
                    <a:pt x="702" y="1353"/>
                  </a:cubicBezTo>
                  <a:cubicBezTo>
                    <a:pt x="1078" y="1353"/>
                    <a:pt x="1353" y="1053"/>
                    <a:pt x="1353" y="677"/>
                  </a:cubicBezTo>
                  <a:cubicBezTo>
                    <a:pt x="1353" y="326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4916825" y="1375925"/>
              <a:ext cx="33825" cy="33275"/>
            </a:xfrm>
            <a:custGeom>
              <a:avLst/>
              <a:gdLst/>
              <a:ahLst/>
              <a:cxnLst/>
              <a:rect l="l" t="t" r="r" b="b"/>
              <a:pathLst>
                <a:path w="1353" h="1331" extrusionOk="0">
                  <a:moveTo>
                    <a:pt x="718" y="1"/>
                  </a:moveTo>
                  <a:cubicBezTo>
                    <a:pt x="704" y="1"/>
                    <a:pt x="691" y="1"/>
                    <a:pt x="677" y="2"/>
                  </a:cubicBezTo>
                  <a:cubicBezTo>
                    <a:pt x="301" y="27"/>
                    <a:pt x="51" y="228"/>
                    <a:pt x="25" y="629"/>
                  </a:cubicBezTo>
                  <a:cubicBezTo>
                    <a:pt x="0" y="1005"/>
                    <a:pt x="326" y="1330"/>
                    <a:pt x="702" y="1330"/>
                  </a:cubicBezTo>
                  <a:cubicBezTo>
                    <a:pt x="1103" y="1305"/>
                    <a:pt x="1304" y="1105"/>
                    <a:pt x="1329" y="779"/>
                  </a:cubicBezTo>
                  <a:cubicBezTo>
                    <a:pt x="1353" y="320"/>
                    <a:pt x="1074" y="1"/>
                    <a:pt x="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4864200" y="1323950"/>
              <a:ext cx="34475" cy="33250"/>
            </a:xfrm>
            <a:custGeom>
              <a:avLst/>
              <a:gdLst/>
              <a:ahLst/>
              <a:cxnLst/>
              <a:rect l="l" t="t" r="r" b="b"/>
              <a:pathLst>
                <a:path w="1379" h="1330" extrusionOk="0">
                  <a:moveTo>
                    <a:pt x="677" y="1"/>
                  </a:moveTo>
                  <a:cubicBezTo>
                    <a:pt x="326" y="1"/>
                    <a:pt x="0" y="327"/>
                    <a:pt x="25" y="678"/>
                  </a:cubicBezTo>
                  <a:cubicBezTo>
                    <a:pt x="50" y="1028"/>
                    <a:pt x="376" y="1329"/>
                    <a:pt x="727" y="1329"/>
                  </a:cubicBezTo>
                  <a:cubicBezTo>
                    <a:pt x="1078" y="1329"/>
                    <a:pt x="1379" y="1003"/>
                    <a:pt x="1379" y="652"/>
                  </a:cubicBezTo>
                  <a:cubicBezTo>
                    <a:pt x="1354" y="277"/>
                    <a:pt x="1053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4863575" y="1479350"/>
              <a:ext cx="34475" cy="34475"/>
            </a:xfrm>
            <a:custGeom>
              <a:avLst/>
              <a:gdLst/>
              <a:ahLst/>
              <a:cxnLst/>
              <a:rect l="l" t="t" r="r" b="b"/>
              <a:pathLst>
                <a:path w="1379" h="1379" extrusionOk="0">
                  <a:moveTo>
                    <a:pt x="652" y="0"/>
                  </a:moveTo>
                  <a:cubicBezTo>
                    <a:pt x="351" y="51"/>
                    <a:pt x="75" y="176"/>
                    <a:pt x="25" y="552"/>
                  </a:cubicBezTo>
                  <a:cubicBezTo>
                    <a:pt x="0" y="827"/>
                    <a:pt x="476" y="1379"/>
                    <a:pt x="702" y="1379"/>
                  </a:cubicBezTo>
                  <a:cubicBezTo>
                    <a:pt x="1053" y="1379"/>
                    <a:pt x="1379" y="1078"/>
                    <a:pt x="1379" y="702"/>
                  </a:cubicBezTo>
                  <a:cubicBezTo>
                    <a:pt x="1379" y="326"/>
                    <a:pt x="1053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5123600" y="1634700"/>
              <a:ext cx="33850" cy="33900"/>
            </a:xfrm>
            <a:custGeom>
              <a:avLst/>
              <a:gdLst/>
              <a:ahLst/>
              <a:cxnLst/>
              <a:rect l="l" t="t" r="r" b="b"/>
              <a:pathLst>
                <a:path w="1354" h="1356" extrusionOk="0">
                  <a:moveTo>
                    <a:pt x="668" y="1"/>
                  </a:moveTo>
                  <a:cubicBezTo>
                    <a:pt x="654" y="1"/>
                    <a:pt x="640" y="1"/>
                    <a:pt x="627" y="2"/>
                  </a:cubicBezTo>
                  <a:cubicBezTo>
                    <a:pt x="251" y="52"/>
                    <a:pt x="25" y="253"/>
                    <a:pt x="25" y="654"/>
                  </a:cubicBezTo>
                  <a:cubicBezTo>
                    <a:pt x="0" y="1030"/>
                    <a:pt x="326" y="1355"/>
                    <a:pt x="702" y="1355"/>
                  </a:cubicBezTo>
                  <a:cubicBezTo>
                    <a:pt x="1078" y="1355"/>
                    <a:pt x="1354" y="1055"/>
                    <a:pt x="1354" y="679"/>
                  </a:cubicBezTo>
                  <a:cubicBezTo>
                    <a:pt x="1354" y="316"/>
                    <a:pt x="1028" y="1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4917450" y="1323925"/>
              <a:ext cx="32600" cy="32650"/>
            </a:xfrm>
            <a:custGeom>
              <a:avLst/>
              <a:gdLst/>
              <a:ahLst/>
              <a:cxnLst/>
              <a:rect l="l" t="t" r="r" b="b"/>
              <a:pathLst>
                <a:path w="1304" h="1306" extrusionOk="0">
                  <a:moveTo>
                    <a:pt x="637" y="0"/>
                  </a:moveTo>
                  <a:cubicBezTo>
                    <a:pt x="280" y="0"/>
                    <a:pt x="0" y="315"/>
                    <a:pt x="0" y="653"/>
                  </a:cubicBezTo>
                  <a:cubicBezTo>
                    <a:pt x="0" y="1029"/>
                    <a:pt x="301" y="1305"/>
                    <a:pt x="677" y="1305"/>
                  </a:cubicBezTo>
                  <a:cubicBezTo>
                    <a:pt x="1078" y="1305"/>
                    <a:pt x="1279" y="1080"/>
                    <a:pt x="1304" y="754"/>
                  </a:cubicBezTo>
                  <a:cubicBezTo>
                    <a:pt x="1304" y="303"/>
                    <a:pt x="1028" y="2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5071575" y="158335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78" y="1"/>
                  </a:moveTo>
                  <a:cubicBezTo>
                    <a:pt x="302" y="26"/>
                    <a:pt x="76" y="226"/>
                    <a:pt x="26" y="627"/>
                  </a:cubicBezTo>
                  <a:cubicBezTo>
                    <a:pt x="1" y="978"/>
                    <a:pt x="327" y="1329"/>
                    <a:pt x="703" y="1354"/>
                  </a:cubicBezTo>
                  <a:cubicBezTo>
                    <a:pt x="1054" y="1354"/>
                    <a:pt x="1379" y="1079"/>
                    <a:pt x="1379" y="703"/>
                  </a:cubicBezTo>
                  <a:cubicBezTo>
                    <a:pt x="1379" y="327"/>
                    <a:pt x="1079" y="1"/>
                    <a:pt x="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4916200" y="1479300"/>
              <a:ext cx="34475" cy="33950"/>
            </a:xfrm>
            <a:custGeom>
              <a:avLst/>
              <a:gdLst/>
              <a:ahLst/>
              <a:cxnLst/>
              <a:rect l="l" t="t" r="r" b="b"/>
              <a:pathLst>
                <a:path w="1379" h="1358" extrusionOk="0">
                  <a:moveTo>
                    <a:pt x="658" y="1"/>
                  </a:moveTo>
                  <a:cubicBezTo>
                    <a:pt x="303" y="1"/>
                    <a:pt x="24" y="292"/>
                    <a:pt x="0" y="629"/>
                  </a:cubicBezTo>
                  <a:cubicBezTo>
                    <a:pt x="0" y="1030"/>
                    <a:pt x="276" y="1356"/>
                    <a:pt x="652" y="1356"/>
                  </a:cubicBezTo>
                  <a:cubicBezTo>
                    <a:pt x="668" y="1357"/>
                    <a:pt x="684" y="1357"/>
                    <a:pt x="699" y="1357"/>
                  </a:cubicBezTo>
                  <a:cubicBezTo>
                    <a:pt x="1053" y="1357"/>
                    <a:pt x="1330" y="1090"/>
                    <a:pt x="1354" y="754"/>
                  </a:cubicBezTo>
                  <a:cubicBezTo>
                    <a:pt x="1379" y="353"/>
                    <a:pt x="1078" y="27"/>
                    <a:pt x="702" y="2"/>
                  </a:cubicBezTo>
                  <a:cubicBezTo>
                    <a:pt x="687" y="1"/>
                    <a:pt x="673" y="1"/>
                    <a:pt x="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4812175" y="1375925"/>
              <a:ext cx="34500" cy="33900"/>
            </a:xfrm>
            <a:custGeom>
              <a:avLst/>
              <a:gdLst/>
              <a:ahLst/>
              <a:cxnLst/>
              <a:rect l="l" t="t" r="r" b="b"/>
              <a:pathLst>
                <a:path w="1380" h="1356" extrusionOk="0">
                  <a:moveTo>
                    <a:pt x="651" y="1"/>
                  </a:moveTo>
                  <a:cubicBezTo>
                    <a:pt x="635" y="1"/>
                    <a:pt x="619" y="1"/>
                    <a:pt x="602" y="2"/>
                  </a:cubicBezTo>
                  <a:cubicBezTo>
                    <a:pt x="327" y="27"/>
                    <a:pt x="51" y="203"/>
                    <a:pt x="26" y="578"/>
                  </a:cubicBezTo>
                  <a:cubicBezTo>
                    <a:pt x="1" y="954"/>
                    <a:pt x="377" y="1355"/>
                    <a:pt x="703" y="1355"/>
                  </a:cubicBezTo>
                  <a:cubicBezTo>
                    <a:pt x="1054" y="1355"/>
                    <a:pt x="1379" y="1055"/>
                    <a:pt x="1379" y="679"/>
                  </a:cubicBezTo>
                  <a:cubicBezTo>
                    <a:pt x="1379" y="316"/>
                    <a:pt x="1077" y="1"/>
                    <a:pt x="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5072225" y="1479325"/>
              <a:ext cx="33225" cy="32675"/>
            </a:xfrm>
            <a:custGeom>
              <a:avLst/>
              <a:gdLst/>
              <a:ahLst/>
              <a:cxnLst/>
              <a:rect l="l" t="t" r="r" b="b"/>
              <a:pathLst>
                <a:path w="1329" h="1307" extrusionOk="0">
                  <a:moveTo>
                    <a:pt x="715" y="0"/>
                  </a:moveTo>
                  <a:cubicBezTo>
                    <a:pt x="702" y="0"/>
                    <a:pt x="689" y="0"/>
                    <a:pt x="677" y="1"/>
                  </a:cubicBezTo>
                  <a:cubicBezTo>
                    <a:pt x="301" y="26"/>
                    <a:pt x="50" y="227"/>
                    <a:pt x="25" y="628"/>
                  </a:cubicBezTo>
                  <a:cubicBezTo>
                    <a:pt x="1" y="990"/>
                    <a:pt x="303" y="1306"/>
                    <a:pt x="683" y="1306"/>
                  </a:cubicBezTo>
                  <a:cubicBezTo>
                    <a:pt x="698" y="1306"/>
                    <a:pt x="712" y="1306"/>
                    <a:pt x="727" y="1305"/>
                  </a:cubicBezTo>
                  <a:cubicBezTo>
                    <a:pt x="1128" y="1280"/>
                    <a:pt x="1303" y="1054"/>
                    <a:pt x="1328" y="728"/>
                  </a:cubicBezTo>
                  <a:cubicBezTo>
                    <a:pt x="1328" y="318"/>
                    <a:pt x="1049" y="0"/>
                    <a:pt x="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5228250" y="1635375"/>
              <a:ext cx="33850" cy="32625"/>
            </a:xfrm>
            <a:custGeom>
              <a:avLst/>
              <a:gdLst/>
              <a:ahLst/>
              <a:cxnLst/>
              <a:rect l="l" t="t" r="r" b="b"/>
              <a:pathLst>
                <a:path w="1354" h="1305" extrusionOk="0">
                  <a:moveTo>
                    <a:pt x="676" y="0"/>
                  </a:moveTo>
                  <a:cubicBezTo>
                    <a:pt x="300" y="0"/>
                    <a:pt x="50" y="201"/>
                    <a:pt x="25" y="602"/>
                  </a:cubicBezTo>
                  <a:cubicBezTo>
                    <a:pt x="0" y="965"/>
                    <a:pt x="304" y="1305"/>
                    <a:pt x="663" y="1305"/>
                  </a:cubicBezTo>
                  <a:cubicBezTo>
                    <a:pt x="676" y="1305"/>
                    <a:pt x="689" y="1304"/>
                    <a:pt x="701" y="1303"/>
                  </a:cubicBezTo>
                  <a:cubicBezTo>
                    <a:pt x="1102" y="1278"/>
                    <a:pt x="1303" y="1053"/>
                    <a:pt x="1328" y="702"/>
                  </a:cubicBezTo>
                  <a:cubicBezTo>
                    <a:pt x="1353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5228225" y="1687325"/>
              <a:ext cx="33875" cy="33325"/>
            </a:xfrm>
            <a:custGeom>
              <a:avLst/>
              <a:gdLst/>
              <a:ahLst/>
              <a:cxnLst/>
              <a:rect l="l" t="t" r="r" b="b"/>
              <a:pathLst>
                <a:path w="1355" h="1333" extrusionOk="0">
                  <a:moveTo>
                    <a:pt x="639" y="1"/>
                  </a:moveTo>
                  <a:cubicBezTo>
                    <a:pt x="303" y="1"/>
                    <a:pt x="1" y="316"/>
                    <a:pt x="1" y="654"/>
                  </a:cubicBezTo>
                  <a:cubicBezTo>
                    <a:pt x="1" y="1005"/>
                    <a:pt x="326" y="1331"/>
                    <a:pt x="677" y="1331"/>
                  </a:cubicBezTo>
                  <a:cubicBezTo>
                    <a:pt x="691" y="1332"/>
                    <a:pt x="705" y="1332"/>
                    <a:pt x="718" y="1332"/>
                  </a:cubicBezTo>
                  <a:cubicBezTo>
                    <a:pt x="1053" y="1332"/>
                    <a:pt x="1354" y="1040"/>
                    <a:pt x="1354" y="679"/>
                  </a:cubicBezTo>
                  <a:cubicBezTo>
                    <a:pt x="1329" y="303"/>
                    <a:pt x="1053" y="2"/>
                    <a:pt x="677" y="2"/>
                  </a:cubicBezTo>
                  <a:cubicBezTo>
                    <a:pt x="665" y="1"/>
                    <a:pt x="652" y="1"/>
                    <a:pt x="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4865450" y="1271950"/>
              <a:ext cx="33225" cy="32650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577" y="1"/>
                  </a:moveTo>
                  <a:cubicBezTo>
                    <a:pt x="251" y="26"/>
                    <a:pt x="25" y="201"/>
                    <a:pt x="0" y="602"/>
                  </a:cubicBezTo>
                  <a:cubicBezTo>
                    <a:pt x="0" y="978"/>
                    <a:pt x="276" y="1304"/>
                    <a:pt x="652" y="1304"/>
                  </a:cubicBezTo>
                  <a:cubicBezTo>
                    <a:pt x="666" y="1305"/>
                    <a:pt x="679" y="1305"/>
                    <a:pt x="693" y="1305"/>
                  </a:cubicBezTo>
                  <a:cubicBezTo>
                    <a:pt x="1026" y="1305"/>
                    <a:pt x="1305" y="1014"/>
                    <a:pt x="1329" y="677"/>
                  </a:cubicBezTo>
                  <a:cubicBezTo>
                    <a:pt x="1329" y="301"/>
                    <a:pt x="1028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5072225" y="1531350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677" y="1"/>
                  </a:moveTo>
                  <a:cubicBezTo>
                    <a:pt x="301" y="1"/>
                    <a:pt x="0" y="326"/>
                    <a:pt x="0" y="677"/>
                  </a:cubicBezTo>
                  <a:cubicBezTo>
                    <a:pt x="25" y="1003"/>
                    <a:pt x="326" y="1329"/>
                    <a:pt x="702" y="1329"/>
                  </a:cubicBezTo>
                  <a:cubicBezTo>
                    <a:pt x="1078" y="1329"/>
                    <a:pt x="1353" y="1053"/>
                    <a:pt x="1328" y="652"/>
                  </a:cubicBezTo>
                  <a:cubicBezTo>
                    <a:pt x="1328" y="276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5176225" y="1635375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677" y="0"/>
                  </a:moveTo>
                  <a:cubicBezTo>
                    <a:pt x="276" y="0"/>
                    <a:pt x="0" y="251"/>
                    <a:pt x="0" y="627"/>
                  </a:cubicBezTo>
                  <a:cubicBezTo>
                    <a:pt x="0" y="1003"/>
                    <a:pt x="301" y="1303"/>
                    <a:pt x="677" y="1328"/>
                  </a:cubicBezTo>
                  <a:cubicBezTo>
                    <a:pt x="1028" y="1328"/>
                    <a:pt x="1329" y="1028"/>
                    <a:pt x="1329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5070950" y="1686750"/>
              <a:ext cx="34500" cy="33925"/>
            </a:xfrm>
            <a:custGeom>
              <a:avLst/>
              <a:gdLst/>
              <a:ahLst/>
              <a:cxnLst/>
              <a:rect l="l" t="t" r="r" b="b"/>
              <a:pathLst>
                <a:path w="1380" h="1357" extrusionOk="0">
                  <a:moveTo>
                    <a:pt x="678" y="0"/>
                  </a:moveTo>
                  <a:cubicBezTo>
                    <a:pt x="327" y="0"/>
                    <a:pt x="1" y="301"/>
                    <a:pt x="1" y="652"/>
                  </a:cubicBezTo>
                  <a:cubicBezTo>
                    <a:pt x="25" y="844"/>
                    <a:pt x="600" y="1357"/>
                    <a:pt x="847" y="1357"/>
                  </a:cubicBezTo>
                  <a:cubicBezTo>
                    <a:pt x="858" y="1357"/>
                    <a:pt x="868" y="1356"/>
                    <a:pt x="878" y="1354"/>
                  </a:cubicBezTo>
                  <a:cubicBezTo>
                    <a:pt x="1229" y="1278"/>
                    <a:pt x="1379" y="1028"/>
                    <a:pt x="1379" y="702"/>
                  </a:cubicBezTo>
                  <a:cubicBezTo>
                    <a:pt x="1379" y="326"/>
                    <a:pt x="1054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5226975" y="1738700"/>
              <a:ext cx="33850" cy="33275"/>
            </a:xfrm>
            <a:custGeom>
              <a:avLst/>
              <a:gdLst/>
              <a:ahLst/>
              <a:cxnLst/>
              <a:rect l="l" t="t" r="r" b="b"/>
              <a:pathLst>
                <a:path w="1354" h="1331" extrusionOk="0">
                  <a:moveTo>
                    <a:pt x="699" y="1"/>
                  </a:moveTo>
                  <a:cubicBezTo>
                    <a:pt x="683" y="1"/>
                    <a:pt x="668" y="1"/>
                    <a:pt x="652" y="2"/>
                  </a:cubicBezTo>
                  <a:cubicBezTo>
                    <a:pt x="276" y="27"/>
                    <a:pt x="51" y="253"/>
                    <a:pt x="26" y="629"/>
                  </a:cubicBezTo>
                  <a:cubicBezTo>
                    <a:pt x="1" y="1030"/>
                    <a:pt x="326" y="1331"/>
                    <a:pt x="702" y="1331"/>
                  </a:cubicBezTo>
                  <a:cubicBezTo>
                    <a:pt x="1103" y="1331"/>
                    <a:pt x="1354" y="1055"/>
                    <a:pt x="1354" y="679"/>
                  </a:cubicBezTo>
                  <a:cubicBezTo>
                    <a:pt x="1354" y="294"/>
                    <a:pt x="1076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5020825" y="1479975"/>
              <a:ext cx="33875" cy="33225"/>
            </a:xfrm>
            <a:custGeom>
              <a:avLst/>
              <a:gdLst/>
              <a:ahLst/>
              <a:cxnLst/>
              <a:rect l="l" t="t" r="r" b="b"/>
              <a:pathLst>
                <a:path w="1355" h="1329" extrusionOk="0">
                  <a:moveTo>
                    <a:pt x="678" y="0"/>
                  </a:moveTo>
                  <a:cubicBezTo>
                    <a:pt x="277" y="0"/>
                    <a:pt x="1" y="276"/>
                    <a:pt x="1" y="652"/>
                  </a:cubicBezTo>
                  <a:cubicBezTo>
                    <a:pt x="26" y="1003"/>
                    <a:pt x="327" y="1329"/>
                    <a:pt x="678" y="1329"/>
                  </a:cubicBezTo>
                  <a:cubicBezTo>
                    <a:pt x="1028" y="1329"/>
                    <a:pt x="1354" y="1028"/>
                    <a:pt x="1354" y="652"/>
                  </a:cubicBezTo>
                  <a:cubicBezTo>
                    <a:pt x="1329" y="301"/>
                    <a:pt x="1053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4968200" y="1479975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702" y="0"/>
                  </a:moveTo>
                  <a:cubicBezTo>
                    <a:pt x="326" y="0"/>
                    <a:pt x="26" y="251"/>
                    <a:pt x="26" y="627"/>
                  </a:cubicBezTo>
                  <a:cubicBezTo>
                    <a:pt x="1" y="1003"/>
                    <a:pt x="326" y="1329"/>
                    <a:pt x="702" y="1329"/>
                  </a:cubicBezTo>
                  <a:cubicBezTo>
                    <a:pt x="1053" y="1329"/>
                    <a:pt x="1354" y="1053"/>
                    <a:pt x="1354" y="677"/>
                  </a:cubicBezTo>
                  <a:cubicBezTo>
                    <a:pt x="1354" y="301"/>
                    <a:pt x="1078" y="26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4917450" y="1271950"/>
              <a:ext cx="32600" cy="32650"/>
            </a:xfrm>
            <a:custGeom>
              <a:avLst/>
              <a:gdLst/>
              <a:ahLst/>
              <a:cxnLst/>
              <a:rect l="l" t="t" r="r" b="b"/>
              <a:pathLst>
                <a:path w="1304" h="1306" extrusionOk="0">
                  <a:moveTo>
                    <a:pt x="627" y="1"/>
                  </a:moveTo>
                  <a:cubicBezTo>
                    <a:pt x="276" y="26"/>
                    <a:pt x="0" y="301"/>
                    <a:pt x="0" y="652"/>
                  </a:cubicBezTo>
                  <a:cubicBezTo>
                    <a:pt x="25" y="967"/>
                    <a:pt x="330" y="1305"/>
                    <a:pt x="667" y="1305"/>
                  </a:cubicBezTo>
                  <a:cubicBezTo>
                    <a:pt x="678" y="1305"/>
                    <a:pt x="690" y="1305"/>
                    <a:pt x="702" y="1304"/>
                  </a:cubicBezTo>
                  <a:cubicBezTo>
                    <a:pt x="1078" y="1279"/>
                    <a:pt x="1304" y="1053"/>
                    <a:pt x="1304" y="652"/>
                  </a:cubicBezTo>
                  <a:cubicBezTo>
                    <a:pt x="1304" y="276"/>
                    <a:pt x="1028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5280900" y="1635325"/>
              <a:ext cx="32575" cy="32775"/>
            </a:xfrm>
            <a:custGeom>
              <a:avLst/>
              <a:gdLst/>
              <a:ahLst/>
              <a:cxnLst/>
              <a:rect l="l" t="t" r="r" b="b"/>
              <a:pathLst>
                <a:path w="1303" h="1311" extrusionOk="0">
                  <a:moveTo>
                    <a:pt x="669" y="1"/>
                  </a:moveTo>
                  <a:cubicBezTo>
                    <a:pt x="655" y="1"/>
                    <a:pt x="640" y="1"/>
                    <a:pt x="625" y="2"/>
                  </a:cubicBezTo>
                  <a:cubicBezTo>
                    <a:pt x="224" y="27"/>
                    <a:pt x="24" y="278"/>
                    <a:pt x="24" y="654"/>
                  </a:cubicBezTo>
                  <a:cubicBezTo>
                    <a:pt x="1" y="982"/>
                    <a:pt x="328" y="1310"/>
                    <a:pt x="637" y="1310"/>
                  </a:cubicBezTo>
                  <a:cubicBezTo>
                    <a:pt x="658" y="1310"/>
                    <a:pt x="680" y="1309"/>
                    <a:pt x="701" y="1305"/>
                  </a:cubicBezTo>
                  <a:cubicBezTo>
                    <a:pt x="1077" y="1255"/>
                    <a:pt x="1302" y="1055"/>
                    <a:pt x="1302" y="704"/>
                  </a:cubicBezTo>
                  <a:cubicBezTo>
                    <a:pt x="1302" y="294"/>
                    <a:pt x="102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5332250" y="1738750"/>
              <a:ext cx="33225" cy="33225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52" y="0"/>
                  </a:moveTo>
                  <a:cubicBezTo>
                    <a:pt x="276" y="25"/>
                    <a:pt x="50" y="226"/>
                    <a:pt x="25" y="627"/>
                  </a:cubicBezTo>
                  <a:cubicBezTo>
                    <a:pt x="0" y="1003"/>
                    <a:pt x="326" y="1329"/>
                    <a:pt x="702" y="1329"/>
                  </a:cubicBezTo>
                  <a:cubicBezTo>
                    <a:pt x="1103" y="1304"/>
                    <a:pt x="1278" y="1053"/>
                    <a:pt x="1328" y="727"/>
                  </a:cubicBezTo>
                  <a:cubicBezTo>
                    <a:pt x="1328" y="301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4813450" y="1219950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677" y="0"/>
                  </a:moveTo>
                  <a:cubicBezTo>
                    <a:pt x="301" y="0"/>
                    <a:pt x="0" y="301"/>
                    <a:pt x="25" y="677"/>
                  </a:cubicBezTo>
                  <a:cubicBezTo>
                    <a:pt x="25" y="1053"/>
                    <a:pt x="351" y="1329"/>
                    <a:pt x="777" y="1329"/>
                  </a:cubicBezTo>
                  <a:cubicBezTo>
                    <a:pt x="1103" y="1279"/>
                    <a:pt x="1303" y="1053"/>
                    <a:pt x="1328" y="677"/>
                  </a:cubicBezTo>
                  <a:cubicBezTo>
                    <a:pt x="1353" y="326"/>
                    <a:pt x="1028" y="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4968825" y="1427925"/>
              <a:ext cx="33225" cy="32700"/>
            </a:xfrm>
            <a:custGeom>
              <a:avLst/>
              <a:gdLst/>
              <a:ahLst/>
              <a:cxnLst/>
              <a:rect l="l" t="t" r="r" b="b"/>
              <a:pathLst>
                <a:path w="1329" h="1308" extrusionOk="0">
                  <a:moveTo>
                    <a:pt x="630" y="1"/>
                  </a:moveTo>
                  <a:cubicBezTo>
                    <a:pt x="277" y="1"/>
                    <a:pt x="1" y="269"/>
                    <a:pt x="1" y="629"/>
                  </a:cubicBezTo>
                  <a:cubicBezTo>
                    <a:pt x="26" y="1055"/>
                    <a:pt x="251" y="1280"/>
                    <a:pt x="652" y="1306"/>
                  </a:cubicBezTo>
                  <a:cubicBezTo>
                    <a:pt x="668" y="1307"/>
                    <a:pt x="684" y="1307"/>
                    <a:pt x="700" y="1307"/>
                  </a:cubicBezTo>
                  <a:cubicBezTo>
                    <a:pt x="1053" y="1307"/>
                    <a:pt x="1329" y="1039"/>
                    <a:pt x="1329" y="679"/>
                  </a:cubicBezTo>
                  <a:cubicBezTo>
                    <a:pt x="1329" y="303"/>
                    <a:pt x="1053" y="2"/>
                    <a:pt x="677" y="2"/>
                  </a:cubicBezTo>
                  <a:cubicBezTo>
                    <a:pt x="661" y="1"/>
                    <a:pt x="646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4916200" y="1427350"/>
              <a:ext cx="33850" cy="338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52" y="0"/>
                  </a:moveTo>
                  <a:cubicBezTo>
                    <a:pt x="276" y="25"/>
                    <a:pt x="25" y="251"/>
                    <a:pt x="25" y="627"/>
                  </a:cubicBezTo>
                  <a:cubicBezTo>
                    <a:pt x="0" y="1028"/>
                    <a:pt x="301" y="1354"/>
                    <a:pt x="677" y="1354"/>
                  </a:cubicBezTo>
                  <a:cubicBezTo>
                    <a:pt x="1053" y="1354"/>
                    <a:pt x="1354" y="1078"/>
                    <a:pt x="1354" y="702"/>
                  </a:cubicBezTo>
                  <a:cubicBezTo>
                    <a:pt x="1354" y="301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5124850" y="1583325"/>
              <a:ext cx="33225" cy="33275"/>
            </a:xfrm>
            <a:custGeom>
              <a:avLst/>
              <a:gdLst/>
              <a:ahLst/>
              <a:cxnLst/>
              <a:rect l="l" t="t" r="r" b="b"/>
              <a:pathLst>
                <a:path w="1329" h="1331" extrusionOk="0">
                  <a:moveTo>
                    <a:pt x="658" y="0"/>
                  </a:moveTo>
                  <a:cubicBezTo>
                    <a:pt x="301" y="0"/>
                    <a:pt x="0" y="291"/>
                    <a:pt x="0" y="628"/>
                  </a:cubicBezTo>
                  <a:cubicBezTo>
                    <a:pt x="0" y="1029"/>
                    <a:pt x="301" y="1330"/>
                    <a:pt x="677" y="1330"/>
                  </a:cubicBezTo>
                  <a:cubicBezTo>
                    <a:pt x="1103" y="1330"/>
                    <a:pt x="1278" y="1080"/>
                    <a:pt x="1329" y="754"/>
                  </a:cubicBezTo>
                  <a:cubicBezTo>
                    <a:pt x="1329" y="328"/>
                    <a:pt x="1053" y="27"/>
                    <a:pt x="702" y="2"/>
                  </a:cubicBezTo>
                  <a:cubicBezTo>
                    <a:pt x="687" y="1"/>
                    <a:pt x="673" y="0"/>
                    <a:pt x="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4813450" y="1272575"/>
              <a:ext cx="33225" cy="33225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77" y="1"/>
                  </a:moveTo>
                  <a:cubicBezTo>
                    <a:pt x="276" y="1"/>
                    <a:pt x="0" y="276"/>
                    <a:pt x="25" y="652"/>
                  </a:cubicBezTo>
                  <a:cubicBezTo>
                    <a:pt x="25" y="1028"/>
                    <a:pt x="326" y="1304"/>
                    <a:pt x="677" y="1329"/>
                  </a:cubicBezTo>
                  <a:cubicBezTo>
                    <a:pt x="1053" y="1329"/>
                    <a:pt x="1328" y="1028"/>
                    <a:pt x="1328" y="652"/>
                  </a:cubicBezTo>
                  <a:cubicBezTo>
                    <a:pt x="1328" y="276"/>
                    <a:pt x="1053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5279600" y="1738700"/>
              <a:ext cx="33875" cy="33275"/>
            </a:xfrm>
            <a:custGeom>
              <a:avLst/>
              <a:gdLst/>
              <a:ahLst/>
              <a:cxnLst/>
              <a:rect l="l" t="t" r="r" b="b"/>
              <a:pathLst>
                <a:path w="1355" h="1331" extrusionOk="0">
                  <a:moveTo>
                    <a:pt x="696" y="1"/>
                  </a:moveTo>
                  <a:cubicBezTo>
                    <a:pt x="682" y="1"/>
                    <a:pt x="667" y="1"/>
                    <a:pt x="652" y="2"/>
                  </a:cubicBezTo>
                  <a:cubicBezTo>
                    <a:pt x="276" y="27"/>
                    <a:pt x="51" y="228"/>
                    <a:pt x="26" y="629"/>
                  </a:cubicBezTo>
                  <a:cubicBezTo>
                    <a:pt x="1" y="1005"/>
                    <a:pt x="327" y="1331"/>
                    <a:pt x="703" y="1331"/>
                  </a:cubicBezTo>
                  <a:cubicBezTo>
                    <a:pt x="1078" y="1331"/>
                    <a:pt x="1354" y="1030"/>
                    <a:pt x="1329" y="654"/>
                  </a:cubicBezTo>
                  <a:cubicBezTo>
                    <a:pt x="1329" y="293"/>
                    <a:pt x="1051" y="1"/>
                    <a:pt x="6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5021450" y="1427975"/>
              <a:ext cx="33250" cy="32625"/>
            </a:xfrm>
            <a:custGeom>
              <a:avLst/>
              <a:gdLst/>
              <a:ahLst/>
              <a:cxnLst/>
              <a:rect l="l" t="t" r="r" b="b"/>
              <a:pathLst>
                <a:path w="1330" h="1305" extrusionOk="0">
                  <a:moveTo>
                    <a:pt x="627" y="0"/>
                  </a:moveTo>
                  <a:cubicBezTo>
                    <a:pt x="226" y="25"/>
                    <a:pt x="26" y="226"/>
                    <a:pt x="1" y="627"/>
                  </a:cubicBezTo>
                  <a:cubicBezTo>
                    <a:pt x="1" y="1012"/>
                    <a:pt x="302" y="1305"/>
                    <a:pt x="659" y="1305"/>
                  </a:cubicBezTo>
                  <a:cubicBezTo>
                    <a:pt x="673" y="1305"/>
                    <a:pt x="688" y="1304"/>
                    <a:pt x="703" y="1304"/>
                  </a:cubicBezTo>
                  <a:cubicBezTo>
                    <a:pt x="1104" y="1278"/>
                    <a:pt x="1279" y="1028"/>
                    <a:pt x="1329" y="677"/>
                  </a:cubicBezTo>
                  <a:cubicBezTo>
                    <a:pt x="1304" y="276"/>
                    <a:pt x="100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4968200" y="1375325"/>
              <a:ext cx="33850" cy="33250"/>
            </a:xfrm>
            <a:custGeom>
              <a:avLst/>
              <a:gdLst/>
              <a:ahLst/>
              <a:cxnLst/>
              <a:rect l="l" t="t" r="r" b="b"/>
              <a:pathLst>
                <a:path w="1354" h="1330" extrusionOk="0">
                  <a:moveTo>
                    <a:pt x="702" y="1"/>
                  </a:moveTo>
                  <a:cubicBezTo>
                    <a:pt x="326" y="1"/>
                    <a:pt x="76" y="201"/>
                    <a:pt x="51" y="602"/>
                  </a:cubicBezTo>
                  <a:cubicBezTo>
                    <a:pt x="1" y="978"/>
                    <a:pt x="326" y="1329"/>
                    <a:pt x="702" y="1329"/>
                  </a:cubicBezTo>
                  <a:cubicBezTo>
                    <a:pt x="1103" y="1304"/>
                    <a:pt x="1304" y="1079"/>
                    <a:pt x="1354" y="753"/>
                  </a:cubicBezTo>
                  <a:cubicBezTo>
                    <a:pt x="1354" y="327"/>
                    <a:pt x="1078" y="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5175600" y="1739375"/>
              <a:ext cx="34475" cy="32000"/>
            </a:xfrm>
            <a:custGeom>
              <a:avLst/>
              <a:gdLst/>
              <a:ahLst/>
              <a:cxnLst/>
              <a:rect l="l" t="t" r="r" b="b"/>
              <a:pathLst>
                <a:path w="1379" h="1280" extrusionOk="0">
                  <a:moveTo>
                    <a:pt x="677" y="0"/>
                  </a:moveTo>
                  <a:cubicBezTo>
                    <a:pt x="326" y="0"/>
                    <a:pt x="0" y="301"/>
                    <a:pt x="0" y="652"/>
                  </a:cubicBezTo>
                  <a:cubicBezTo>
                    <a:pt x="0" y="919"/>
                    <a:pt x="447" y="1280"/>
                    <a:pt x="839" y="1280"/>
                  </a:cubicBezTo>
                  <a:cubicBezTo>
                    <a:pt x="852" y="1280"/>
                    <a:pt x="865" y="1279"/>
                    <a:pt x="878" y="1279"/>
                  </a:cubicBezTo>
                  <a:cubicBezTo>
                    <a:pt x="1228" y="1279"/>
                    <a:pt x="1354" y="1003"/>
                    <a:pt x="1354" y="702"/>
                  </a:cubicBezTo>
                  <a:cubicBezTo>
                    <a:pt x="1379" y="301"/>
                    <a:pt x="1078" y="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5279625" y="1686700"/>
              <a:ext cx="33225" cy="32675"/>
            </a:xfrm>
            <a:custGeom>
              <a:avLst/>
              <a:gdLst/>
              <a:ahLst/>
              <a:cxnLst/>
              <a:rect l="l" t="t" r="r" b="b"/>
              <a:pathLst>
                <a:path w="1329" h="1307" extrusionOk="0">
                  <a:moveTo>
                    <a:pt x="717" y="1"/>
                  </a:moveTo>
                  <a:cubicBezTo>
                    <a:pt x="704" y="1"/>
                    <a:pt x="690" y="1"/>
                    <a:pt x="676" y="2"/>
                  </a:cubicBezTo>
                  <a:cubicBezTo>
                    <a:pt x="275" y="27"/>
                    <a:pt x="50" y="228"/>
                    <a:pt x="25" y="629"/>
                  </a:cubicBezTo>
                  <a:cubicBezTo>
                    <a:pt x="1" y="991"/>
                    <a:pt x="302" y="1307"/>
                    <a:pt x="683" y="1307"/>
                  </a:cubicBezTo>
                  <a:cubicBezTo>
                    <a:pt x="698" y="1307"/>
                    <a:pt x="712" y="1306"/>
                    <a:pt x="727" y="1305"/>
                  </a:cubicBezTo>
                  <a:cubicBezTo>
                    <a:pt x="1128" y="1280"/>
                    <a:pt x="1303" y="1030"/>
                    <a:pt x="1328" y="729"/>
                  </a:cubicBezTo>
                  <a:cubicBezTo>
                    <a:pt x="1328" y="295"/>
                    <a:pt x="1050" y="1"/>
                    <a:pt x="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5177475" y="1531325"/>
              <a:ext cx="32600" cy="32675"/>
            </a:xfrm>
            <a:custGeom>
              <a:avLst/>
              <a:gdLst/>
              <a:ahLst/>
              <a:cxnLst/>
              <a:rect l="l" t="t" r="r" b="b"/>
              <a:pathLst>
                <a:path w="1304" h="1307" extrusionOk="0">
                  <a:moveTo>
                    <a:pt x="665" y="0"/>
                  </a:moveTo>
                  <a:cubicBezTo>
                    <a:pt x="653" y="0"/>
                    <a:pt x="640" y="1"/>
                    <a:pt x="627" y="2"/>
                  </a:cubicBezTo>
                  <a:cubicBezTo>
                    <a:pt x="226" y="52"/>
                    <a:pt x="1" y="252"/>
                    <a:pt x="1" y="653"/>
                  </a:cubicBezTo>
                  <a:cubicBezTo>
                    <a:pt x="1" y="1014"/>
                    <a:pt x="301" y="1306"/>
                    <a:pt x="659" y="1306"/>
                  </a:cubicBezTo>
                  <a:cubicBezTo>
                    <a:pt x="673" y="1306"/>
                    <a:pt x="688" y="1306"/>
                    <a:pt x="702" y="1305"/>
                  </a:cubicBezTo>
                  <a:cubicBezTo>
                    <a:pt x="1103" y="1280"/>
                    <a:pt x="1279" y="1029"/>
                    <a:pt x="1304" y="703"/>
                  </a:cubicBezTo>
                  <a:cubicBezTo>
                    <a:pt x="1304" y="317"/>
                    <a:pt x="1001" y="0"/>
                    <a:pt x="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5123600" y="1531350"/>
              <a:ext cx="35100" cy="32775"/>
            </a:xfrm>
            <a:custGeom>
              <a:avLst/>
              <a:gdLst/>
              <a:ahLst/>
              <a:cxnLst/>
              <a:rect l="l" t="t" r="r" b="b"/>
              <a:pathLst>
                <a:path w="1404" h="1311" extrusionOk="0">
                  <a:moveTo>
                    <a:pt x="727" y="1"/>
                  </a:moveTo>
                  <a:cubicBezTo>
                    <a:pt x="401" y="1"/>
                    <a:pt x="125" y="176"/>
                    <a:pt x="50" y="552"/>
                  </a:cubicBezTo>
                  <a:cubicBezTo>
                    <a:pt x="0" y="903"/>
                    <a:pt x="276" y="1254"/>
                    <a:pt x="627" y="1304"/>
                  </a:cubicBezTo>
                  <a:cubicBezTo>
                    <a:pt x="664" y="1309"/>
                    <a:pt x="700" y="1311"/>
                    <a:pt x="735" y="1311"/>
                  </a:cubicBezTo>
                  <a:cubicBezTo>
                    <a:pt x="1081" y="1311"/>
                    <a:pt x="1331" y="1091"/>
                    <a:pt x="1354" y="727"/>
                  </a:cubicBezTo>
                  <a:cubicBezTo>
                    <a:pt x="1404" y="351"/>
                    <a:pt x="1128" y="51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5176250" y="1583350"/>
              <a:ext cx="33825" cy="32650"/>
            </a:xfrm>
            <a:custGeom>
              <a:avLst/>
              <a:gdLst/>
              <a:ahLst/>
              <a:cxnLst/>
              <a:rect l="l" t="t" r="r" b="b"/>
              <a:pathLst>
                <a:path w="1353" h="1306" extrusionOk="0">
                  <a:moveTo>
                    <a:pt x="601" y="1"/>
                  </a:moveTo>
                  <a:cubicBezTo>
                    <a:pt x="275" y="26"/>
                    <a:pt x="50" y="201"/>
                    <a:pt x="24" y="602"/>
                  </a:cubicBezTo>
                  <a:cubicBezTo>
                    <a:pt x="0" y="966"/>
                    <a:pt x="327" y="1305"/>
                    <a:pt x="666" y="1305"/>
                  </a:cubicBezTo>
                  <a:cubicBezTo>
                    <a:pt x="677" y="1305"/>
                    <a:pt x="689" y="1305"/>
                    <a:pt x="701" y="1304"/>
                  </a:cubicBezTo>
                  <a:cubicBezTo>
                    <a:pt x="1102" y="1279"/>
                    <a:pt x="1303" y="1028"/>
                    <a:pt x="1328" y="652"/>
                  </a:cubicBezTo>
                  <a:cubicBezTo>
                    <a:pt x="1353" y="302"/>
                    <a:pt x="1027" y="1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4866075" y="1220575"/>
              <a:ext cx="33225" cy="31975"/>
            </a:xfrm>
            <a:custGeom>
              <a:avLst/>
              <a:gdLst/>
              <a:ahLst/>
              <a:cxnLst/>
              <a:rect l="l" t="t" r="r" b="b"/>
              <a:pathLst>
                <a:path w="1329" h="1279" extrusionOk="0">
                  <a:moveTo>
                    <a:pt x="652" y="0"/>
                  </a:moveTo>
                  <a:cubicBezTo>
                    <a:pt x="276" y="0"/>
                    <a:pt x="50" y="226"/>
                    <a:pt x="25" y="602"/>
                  </a:cubicBezTo>
                  <a:cubicBezTo>
                    <a:pt x="0" y="978"/>
                    <a:pt x="301" y="1279"/>
                    <a:pt x="677" y="1279"/>
                  </a:cubicBezTo>
                  <a:cubicBezTo>
                    <a:pt x="1078" y="1279"/>
                    <a:pt x="1253" y="1028"/>
                    <a:pt x="1329" y="727"/>
                  </a:cubicBezTo>
                  <a:cubicBezTo>
                    <a:pt x="1329" y="326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5332875" y="1686625"/>
              <a:ext cx="32600" cy="32750"/>
            </a:xfrm>
            <a:custGeom>
              <a:avLst/>
              <a:gdLst/>
              <a:ahLst/>
              <a:cxnLst/>
              <a:rect l="l" t="t" r="r" b="b"/>
              <a:pathLst>
                <a:path w="1304" h="1310" extrusionOk="0">
                  <a:moveTo>
                    <a:pt x="673" y="0"/>
                  </a:moveTo>
                  <a:cubicBezTo>
                    <a:pt x="649" y="0"/>
                    <a:pt x="626" y="2"/>
                    <a:pt x="602" y="5"/>
                  </a:cubicBezTo>
                  <a:cubicBezTo>
                    <a:pt x="226" y="55"/>
                    <a:pt x="0" y="256"/>
                    <a:pt x="0" y="657"/>
                  </a:cubicBezTo>
                  <a:cubicBezTo>
                    <a:pt x="0" y="1018"/>
                    <a:pt x="301" y="1310"/>
                    <a:pt x="636" y="1310"/>
                  </a:cubicBezTo>
                  <a:cubicBezTo>
                    <a:pt x="649" y="1310"/>
                    <a:pt x="663" y="1309"/>
                    <a:pt x="677" y="1308"/>
                  </a:cubicBezTo>
                  <a:cubicBezTo>
                    <a:pt x="1078" y="1283"/>
                    <a:pt x="1278" y="1033"/>
                    <a:pt x="1303" y="707"/>
                  </a:cubicBezTo>
                  <a:cubicBezTo>
                    <a:pt x="1280" y="310"/>
                    <a:pt x="99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4814075" y="1167950"/>
              <a:ext cx="32600" cy="32625"/>
            </a:xfrm>
            <a:custGeom>
              <a:avLst/>
              <a:gdLst/>
              <a:ahLst/>
              <a:cxnLst/>
              <a:rect l="l" t="t" r="r" b="b"/>
              <a:pathLst>
                <a:path w="1304" h="1305" extrusionOk="0">
                  <a:moveTo>
                    <a:pt x="602" y="0"/>
                  </a:moveTo>
                  <a:cubicBezTo>
                    <a:pt x="251" y="50"/>
                    <a:pt x="0" y="251"/>
                    <a:pt x="0" y="652"/>
                  </a:cubicBezTo>
                  <a:cubicBezTo>
                    <a:pt x="0" y="1013"/>
                    <a:pt x="301" y="1305"/>
                    <a:pt x="636" y="1305"/>
                  </a:cubicBezTo>
                  <a:cubicBezTo>
                    <a:pt x="649" y="1305"/>
                    <a:pt x="663" y="1304"/>
                    <a:pt x="677" y="1303"/>
                  </a:cubicBezTo>
                  <a:cubicBezTo>
                    <a:pt x="1078" y="1278"/>
                    <a:pt x="1278" y="1053"/>
                    <a:pt x="1303" y="652"/>
                  </a:cubicBezTo>
                  <a:cubicBezTo>
                    <a:pt x="1303" y="301"/>
                    <a:pt x="978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5124850" y="1479350"/>
              <a:ext cx="33225" cy="32600"/>
            </a:xfrm>
            <a:custGeom>
              <a:avLst/>
              <a:gdLst/>
              <a:ahLst/>
              <a:cxnLst/>
              <a:rect l="l" t="t" r="r" b="b"/>
              <a:pathLst>
                <a:path w="1329" h="1304" extrusionOk="0">
                  <a:moveTo>
                    <a:pt x="627" y="0"/>
                  </a:moveTo>
                  <a:cubicBezTo>
                    <a:pt x="301" y="25"/>
                    <a:pt x="50" y="226"/>
                    <a:pt x="25" y="602"/>
                  </a:cubicBezTo>
                  <a:cubicBezTo>
                    <a:pt x="0" y="978"/>
                    <a:pt x="301" y="1304"/>
                    <a:pt x="677" y="1304"/>
                  </a:cubicBezTo>
                  <a:cubicBezTo>
                    <a:pt x="1053" y="1279"/>
                    <a:pt x="1278" y="1078"/>
                    <a:pt x="1304" y="677"/>
                  </a:cubicBezTo>
                  <a:cubicBezTo>
                    <a:pt x="1329" y="301"/>
                    <a:pt x="1028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5021450" y="1375925"/>
              <a:ext cx="33225" cy="32050"/>
            </a:xfrm>
            <a:custGeom>
              <a:avLst/>
              <a:gdLst/>
              <a:ahLst/>
              <a:cxnLst/>
              <a:rect l="l" t="t" r="r" b="b"/>
              <a:pathLst>
                <a:path w="1329" h="1282" extrusionOk="0">
                  <a:moveTo>
                    <a:pt x="668" y="1"/>
                  </a:moveTo>
                  <a:cubicBezTo>
                    <a:pt x="655" y="1"/>
                    <a:pt x="641" y="1"/>
                    <a:pt x="627" y="2"/>
                  </a:cubicBezTo>
                  <a:cubicBezTo>
                    <a:pt x="252" y="27"/>
                    <a:pt x="26" y="228"/>
                    <a:pt x="1" y="629"/>
                  </a:cubicBezTo>
                  <a:cubicBezTo>
                    <a:pt x="1" y="990"/>
                    <a:pt x="302" y="1282"/>
                    <a:pt x="703" y="1282"/>
                  </a:cubicBezTo>
                  <a:cubicBezTo>
                    <a:pt x="720" y="1282"/>
                    <a:pt x="736" y="1281"/>
                    <a:pt x="753" y="1280"/>
                  </a:cubicBezTo>
                  <a:cubicBezTo>
                    <a:pt x="1079" y="1255"/>
                    <a:pt x="1279" y="1030"/>
                    <a:pt x="1304" y="654"/>
                  </a:cubicBezTo>
                  <a:cubicBezTo>
                    <a:pt x="1328" y="316"/>
                    <a:pt x="1027" y="1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5384875" y="1739350"/>
              <a:ext cx="33200" cy="32000"/>
            </a:xfrm>
            <a:custGeom>
              <a:avLst/>
              <a:gdLst/>
              <a:ahLst/>
              <a:cxnLst/>
              <a:rect l="l" t="t" r="r" b="b"/>
              <a:pathLst>
                <a:path w="1328" h="1280" extrusionOk="0">
                  <a:moveTo>
                    <a:pt x="668" y="0"/>
                  </a:moveTo>
                  <a:cubicBezTo>
                    <a:pt x="654" y="0"/>
                    <a:pt x="641" y="1"/>
                    <a:pt x="627" y="1"/>
                  </a:cubicBezTo>
                  <a:cubicBezTo>
                    <a:pt x="251" y="1"/>
                    <a:pt x="25" y="227"/>
                    <a:pt x="0" y="628"/>
                  </a:cubicBezTo>
                  <a:cubicBezTo>
                    <a:pt x="0" y="979"/>
                    <a:pt x="301" y="1280"/>
                    <a:pt x="677" y="1280"/>
                  </a:cubicBezTo>
                  <a:cubicBezTo>
                    <a:pt x="1078" y="1280"/>
                    <a:pt x="1253" y="1029"/>
                    <a:pt x="1304" y="703"/>
                  </a:cubicBezTo>
                  <a:cubicBezTo>
                    <a:pt x="1328" y="317"/>
                    <a:pt x="1026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5280850" y="1583350"/>
              <a:ext cx="32625" cy="32025"/>
            </a:xfrm>
            <a:custGeom>
              <a:avLst/>
              <a:gdLst/>
              <a:ahLst/>
              <a:cxnLst/>
              <a:rect l="l" t="t" r="r" b="b"/>
              <a:pathLst>
                <a:path w="1305" h="1281" extrusionOk="0">
                  <a:moveTo>
                    <a:pt x="653" y="1"/>
                  </a:moveTo>
                  <a:cubicBezTo>
                    <a:pt x="277" y="1"/>
                    <a:pt x="51" y="226"/>
                    <a:pt x="26" y="577"/>
                  </a:cubicBezTo>
                  <a:cubicBezTo>
                    <a:pt x="1" y="953"/>
                    <a:pt x="302" y="1279"/>
                    <a:pt x="678" y="1279"/>
                  </a:cubicBezTo>
                  <a:cubicBezTo>
                    <a:pt x="692" y="1280"/>
                    <a:pt x="707" y="1281"/>
                    <a:pt x="722" y="1281"/>
                  </a:cubicBezTo>
                  <a:cubicBezTo>
                    <a:pt x="1051" y="1281"/>
                    <a:pt x="1304" y="1013"/>
                    <a:pt x="1304" y="652"/>
                  </a:cubicBezTo>
                  <a:cubicBezTo>
                    <a:pt x="1304" y="277"/>
                    <a:pt x="1028" y="1"/>
                    <a:pt x="6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5332250" y="1634700"/>
              <a:ext cx="33225" cy="32025"/>
            </a:xfrm>
            <a:custGeom>
              <a:avLst/>
              <a:gdLst/>
              <a:ahLst/>
              <a:cxnLst/>
              <a:rect l="l" t="t" r="r" b="b"/>
              <a:pathLst>
                <a:path w="1329" h="1281" extrusionOk="0">
                  <a:moveTo>
                    <a:pt x="668" y="1"/>
                  </a:moveTo>
                  <a:cubicBezTo>
                    <a:pt x="654" y="1"/>
                    <a:pt x="640" y="1"/>
                    <a:pt x="627" y="2"/>
                  </a:cubicBezTo>
                  <a:cubicBezTo>
                    <a:pt x="276" y="27"/>
                    <a:pt x="50" y="253"/>
                    <a:pt x="25" y="603"/>
                  </a:cubicBezTo>
                  <a:cubicBezTo>
                    <a:pt x="0" y="979"/>
                    <a:pt x="326" y="1280"/>
                    <a:pt x="702" y="1280"/>
                  </a:cubicBezTo>
                  <a:cubicBezTo>
                    <a:pt x="1053" y="1280"/>
                    <a:pt x="1328" y="1004"/>
                    <a:pt x="1303" y="654"/>
                  </a:cubicBezTo>
                  <a:cubicBezTo>
                    <a:pt x="1303" y="292"/>
                    <a:pt x="1002" y="1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4866700" y="1167950"/>
              <a:ext cx="32600" cy="32625"/>
            </a:xfrm>
            <a:custGeom>
              <a:avLst/>
              <a:gdLst/>
              <a:ahLst/>
              <a:cxnLst/>
              <a:rect l="l" t="t" r="r" b="b"/>
              <a:pathLst>
                <a:path w="1304" h="1305" extrusionOk="0">
                  <a:moveTo>
                    <a:pt x="577" y="0"/>
                  </a:moveTo>
                  <a:cubicBezTo>
                    <a:pt x="226" y="75"/>
                    <a:pt x="0" y="251"/>
                    <a:pt x="0" y="677"/>
                  </a:cubicBezTo>
                  <a:cubicBezTo>
                    <a:pt x="24" y="1014"/>
                    <a:pt x="303" y="1305"/>
                    <a:pt x="658" y="1305"/>
                  </a:cubicBezTo>
                  <a:cubicBezTo>
                    <a:pt x="673" y="1305"/>
                    <a:pt x="687" y="1304"/>
                    <a:pt x="702" y="1303"/>
                  </a:cubicBezTo>
                  <a:cubicBezTo>
                    <a:pt x="1078" y="1253"/>
                    <a:pt x="1254" y="1028"/>
                    <a:pt x="1279" y="677"/>
                  </a:cubicBezTo>
                  <a:cubicBezTo>
                    <a:pt x="1304" y="326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4814075" y="1115925"/>
              <a:ext cx="32600" cy="32025"/>
            </a:xfrm>
            <a:custGeom>
              <a:avLst/>
              <a:gdLst/>
              <a:ahLst/>
              <a:cxnLst/>
              <a:rect l="l" t="t" r="r" b="b"/>
              <a:pathLst>
                <a:path w="1304" h="1281" extrusionOk="0">
                  <a:moveTo>
                    <a:pt x="627" y="1"/>
                  </a:moveTo>
                  <a:cubicBezTo>
                    <a:pt x="276" y="1"/>
                    <a:pt x="0" y="302"/>
                    <a:pt x="0" y="653"/>
                  </a:cubicBezTo>
                  <a:cubicBezTo>
                    <a:pt x="24" y="990"/>
                    <a:pt x="326" y="1281"/>
                    <a:pt x="661" y="1281"/>
                  </a:cubicBezTo>
                  <a:cubicBezTo>
                    <a:pt x="674" y="1281"/>
                    <a:pt x="688" y="1280"/>
                    <a:pt x="702" y="1279"/>
                  </a:cubicBezTo>
                  <a:cubicBezTo>
                    <a:pt x="1078" y="1254"/>
                    <a:pt x="1278" y="1029"/>
                    <a:pt x="1303" y="678"/>
                  </a:cubicBezTo>
                  <a:cubicBezTo>
                    <a:pt x="1303" y="302"/>
                    <a:pt x="1003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5385500" y="1686750"/>
              <a:ext cx="32600" cy="32625"/>
            </a:xfrm>
            <a:custGeom>
              <a:avLst/>
              <a:gdLst/>
              <a:ahLst/>
              <a:cxnLst/>
              <a:rect l="l" t="t" r="r" b="b"/>
              <a:pathLst>
                <a:path w="1304" h="1305" extrusionOk="0">
                  <a:moveTo>
                    <a:pt x="627" y="0"/>
                  </a:moveTo>
                  <a:cubicBezTo>
                    <a:pt x="276" y="0"/>
                    <a:pt x="0" y="301"/>
                    <a:pt x="0" y="652"/>
                  </a:cubicBezTo>
                  <a:cubicBezTo>
                    <a:pt x="0" y="1013"/>
                    <a:pt x="278" y="1305"/>
                    <a:pt x="633" y="1305"/>
                  </a:cubicBezTo>
                  <a:cubicBezTo>
                    <a:pt x="648" y="1305"/>
                    <a:pt x="662" y="1304"/>
                    <a:pt x="677" y="1303"/>
                  </a:cubicBezTo>
                  <a:cubicBezTo>
                    <a:pt x="1053" y="1253"/>
                    <a:pt x="1254" y="1028"/>
                    <a:pt x="1279" y="677"/>
                  </a:cubicBezTo>
                  <a:cubicBezTo>
                    <a:pt x="1304" y="326"/>
                    <a:pt x="95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5228850" y="1583350"/>
              <a:ext cx="33250" cy="32625"/>
            </a:xfrm>
            <a:custGeom>
              <a:avLst/>
              <a:gdLst/>
              <a:ahLst/>
              <a:cxnLst/>
              <a:rect l="l" t="t" r="r" b="b"/>
              <a:pathLst>
                <a:path w="1330" h="1305" extrusionOk="0">
                  <a:moveTo>
                    <a:pt x="552" y="1"/>
                  </a:moveTo>
                  <a:cubicBezTo>
                    <a:pt x="251" y="26"/>
                    <a:pt x="26" y="226"/>
                    <a:pt x="1" y="627"/>
                  </a:cubicBezTo>
                  <a:cubicBezTo>
                    <a:pt x="1" y="978"/>
                    <a:pt x="327" y="1304"/>
                    <a:pt x="677" y="1304"/>
                  </a:cubicBezTo>
                  <a:cubicBezTo>
                    <a:pt x="1053" y="1279"/>
                    <a:pt x="1279" y="1053"/>
                    <a:pt x="1304" y="652"/>
                  </a:cubicBezTo>
                  <a:cubicBezTo>
                    <a:pt x="1329" y="302"/>
                    <a:pt x="1028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5176850" y="1479325"/>
              <a:ext cx="33225" cy="32050"/>
            </a:xfrm>
            <a:custGeom>
              <a:avLst/>
              <a:gdLst/>
              <a:ahLst/>
              <a:cxnLst/>
              <a:rect l="l" t="t" r="r" b="b"/>
              <a:pathLst>
                <a:path w="1329" h="1282" extrusionOk="0">
                  <a:moveTo>
                    <a:pt x="690" y="0"/>
                  </a:moveTo>
                  <a:cubicBezTo>
                    <a:pt x="678" y="0"/>
                    <a:pt x="665" y="1"/>
                    <a:pt x="652" y="1"/>
                  </a:cubicBezTo>
                  <a:cubicBezTo>
                    <a:pt x="301" y="26"/>
                    <a:pt x="76" y="227"/>
                    <a:pt x="26" y="603"/>
                  </a:cubicBezTo>
                  <a:cubicBezTo>
                    <a:pt x="0" y="954"/>
                    <a:pt x="301" y="1280"/>
                    <a:pt x="677" y="1280"/>
                  </a:cubicBezTo>
                  <a:cubicBezTo>
                    <a:pt x="692" y="1281"/>
                    <a:pt x="707" y="1281"/>
                    <a:pt x="721" y="1281"/>
                  </a:cubicBezTo>
                  <a:cubicBezTo>
                    <a:pt x="1051" y="1281"/>
                    <a:pt x="1305" y="1014"/>
                    <a:pt x="1329" y="678"/>
                  </a:cubicBezTo>
                  <a:cubicBezTo>
                    <a:pt x="1329" y="339"/>
                    <a:pt x="1048" y="0"/>
                    <a:pt x="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4969450" y="1323950"/>
              <a:ext cx="33250" cy="32625"/>
            </a:xfrm>
            <a:custGeom>
              <a:avLst/>
              <a:gdLst/>
              <a:ahLst/>
              <a:cxnLst/>
              <a:rect l="l" t="t" r="r" b="b"/>
              <a:pathLst>
                <a:path w="1330" h="1305" extrusionOk="0">
                  <a:moveTo>
                    <a:pt x="677" y="1"/>
                  </a:moveTo>
                  <a:cubicBezTo>
                    <a:pt x="276" y="26"/>
                    <a:pt x="51" y="226"/>
                    <a:pt x="26" y="627"/>
                  </a:cubicBezTo>
                  <a:cubicBezTo>
                    <a:pt x="1" y="978"/>
                    <a:pt x="327" y="1304"/>
                    <a:pt x="677" y="1304"/>
                  </a:cubicBezTo>
                  <a:cubicBezTo>
                    <a:pt x="1028" y="1304"/>
                    <a:pt x="1304" y="1053"/>
                    <a:pt x="1304" y="678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5021450" y="1323325"/>
              <a:ext cx="33250" cy="32625"/>
            </a:xfrm>
            <a:custGeom>
              <a:avLst/>
              <a:gdLst/>
              <a:ahLst/>
              <a:cxnLst/>
              <a:rect l="l" t="t" r="r" b="b"/>
              <a:pathLst>
                <a:path w="1330" h="1305" extrusionOk="0">
                  <a:moveTo>
                    <a:pt x="602" y="1"/>
                  </a:moveTo>
                  <a:cubicBezTo>
                    <a:pt x="277" y="51"/>
                    <a:pt x="26" y="226"/>
                    <a:pt x="26" y="652"/>
                  </a:cubicBezTo>
                  <a:cubicBezTo>
                    <a:pt x="1" y="1003"/>
                    <a:pt x="327" y="1304"/>
                    <a:pt x="678" y="1304"/>
                  </a:cubicBezTo>
                  <a:cubicBezTo>
                    <a:pt x="1079" y="1279"/>
                    <a:pt x="1279" y="1028"/>
                    <a:pt x="1304" y="652"/>
                  </a:cubicBezTo>
                  <a:cubicBezTo>
                    <a:pt x="1329" y="302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5074100" y="1427925"/>
              <a:ext cx="32600" cy="32675"/>
            </a:xfrm>
            <a:custGeom>
              <a:avLst/>
              <a:gdLst/>
              <a:ahLst/>
              <a:cxnLst/>
              <a:rect l="l" t="t" r="r" b="b"/>
              <a:pathLst>
                <a:path w="1304" h="1307" extrusionOk="0">
                  <a:moveTo>
                    <a:pt x="645" y="1"/>
                  </a:moveTo>
                  <a:cubicBezTo>
                    <a:pt x="631" y="1"/>
                    <a:pt x="616" y="1"/>
                    <a:pt x="602" y="2"/>
                  </a:cubicBezTo>
                  <a:cubicBezTo>
                    <a:pt x="201" y="27"/>
                    <a:pt x="0" y="253"/>
                    <a:pt x="0" y="654"/>
                  </a:cubicBezTo>
                  <a:cubicBezTo>
                    <a:pt x="0" y="992"/>
                    <a:pt x="303" y="1307"/>
                    <a:pt x="639" y="1307"/>
                  </a:cubicBezTo>
                  <a:cubicBezTo>
                    <a:pt x="651" y="1307"/>
                    <a:pt x="664" y="1306"/>
                    <a:pt x="677" y="1306"/>
                  </a:cubicBezTo>
                  <a:cubicBezTo>
                    <a:pt x="1053" y="1280"/>
                    <a:pt x="1253" y="1030"/>
                    <a:pt x="1303" y="679"/>
                  </a:cubicBezTo>
                  <a:cubicBezTo>
                    <a:pt x="1279" y="294"/>
                    <a:pt x="1001" y="1"/>
                    <a:pt x="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5074100" y="1375975"/>
              <a:ext cx="32600" cy="31975"/>
            </a:xfrm>
            <a:custGeom>
              <a:avLst/>
              <a:gdLst/>
              <a:ahLst/>
              <a:cxnLst/>
              <a:rect l="l" t="t" r="r" b="b"/>
              <a:pathLst>
                <a:path w="1304" h="1279" extrusionOk="0">
                  <a:moveTo>
                    <a:pt x="652" y="0"/>
                  </a:moveTo>
                  <a:cubicBezTo>
                    <a:pt x="276" y="0"/>
                    <a:pt x="25" y="201"/>
                    <a:pt x="0" y="602"/>
                  </a:cubicBezTo>
                  <a:cubicBezTo>
                    <a:pt x="0" y="977"/>
                    <a:pt x="301" y="1278"/>
                    <a:pt x="652" y="1278"/>
                  </a:cubicBezTo>
                  <a:cubicBezTo>
                    <a:pt x="1003" y="1278"/>
                    <a:pt x="1303" y="977"/>
                    <a:pt x="1278" y="627"/>
                  </a:cubicBezTo>
                  <a:cubicBezTo>
                    <a:pt x="1228" y="276"/>
                    <a:pt x="1053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4866075" y="1115925"/>
              <a:ext cx="32600" cy="32025"/>
            </a:xfrm>
            <a:custGeom>
              <a:avLst/>
              <a:gdLst/>
              <a:ahLst/>
              <a:cxnLst/>
              <a:rect l="l" t="t" r="r" b="b"/>
              <a:pathLst>
                <a:path w="1304" h="1281" extrusionOk="0">
                  <a:moveTo>
                    <a:pt x="677" y="1"/>
                  </a:moveTo>
                  <a:cubicBezTo>
                    <a:pt x="326" y="1"/>
                    <a:pt x="0" y="302"/>
                    <a:pt x="25" y="628"/>
                  </a:cubicBezTo>
                  <a:cubicBezTo>
                    <a:pt x="50" y="1029"/>
                    <a:pt x="276" y="1254"/>
                    <a:pt x="677" y="1279"/>
                  </a:cubicBezTo>
                  <a:cubicBezTo>
                    <a:pt x="692" y="1280"/>
                    <a:pt x="707" y="1281"/>
                    <a:pt x="721" y="1281"/>
                  </a:cubicBezTo>
                  <a:cubicBezTo>
                    <a:pt x="1051" y="1281"/>
                    <a:pt x="1304" y="1013"/>
                    <a:pt x="1304" y="653"/>
                  </a:cubicBezTo>
                  <a:cubicBezTo>
                    <a:pt x="1279" y="252"/>
                    <a:pt x="1028" y="5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9"/>
            <p:cNvSpPr/>
            <p:nvPr/>
          </p:nvSpPr>
          <p:spPr>
            <a:xfrm>
              <a:off x="5384875" y="1634725"/>
              <a:ext cx="32600" cy="32000"/>
            </a:xfrm>
            <a:custGeom>
              <a:avLst/>
              <a:gdLst/>
              <a:ahLst/>
              <a:cxnLst/>
              <a:rect l="l" t="t" r="r" b="b"/>
              <a:pathLst>
                <a:path w="1304" h="1280" extrusionOk="0">
                  <a:moveTo>
                    <a:pt x="652" y="1"/>
                  </a:moveTo>
                  <a:cubicBezTo>
                    <a:pt x="301" y="1"/>
                    <a:pt x="0" y="302"/>
                    <a:pt x="25" y="653"/>
                  </a:cubicBezTo>
                  <a:cubicBezTo>
                    <a:pt x="50" y="1029"/>
                    <a:pt x="276" y="1254"/>
                    <a:pt x="677" y="1279"/>
                  </a:cubicBezTo>
                  <a:cubicBezTo>
                    <a:pt x="1028" y="1279"/>
                    <a:pt x="1304" y="1003"/>
                    <a:pt x="1279" y="628"/>
                  </a:cubicBezTo>
                  <a:cubicBezTo>
                    <a:pt x="1279" y="277"/>
                    <a:pt x="978" y="1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9"/>
            <p:cNvSpPr/>
            <p:nvPr/>
          </p:nvSpPr>
          <p:spPr>
            <a:xfrm>
              <a:off x="4918725" y="1168525"/>
              <a:ext cx="33175" cy="31425"/>
            </a:xfrm>
            <a:custGeom>
              <a:avLst/>
              <a:gdLst/>
              <a:ahLst/>
              <a:cxnLst/>
              <a:rect l="l" t="t" r="r" b="b"/>
              <a:pathLst>
                <a:path w="1327" h="1257" extrusionOk="0">
                  <a:moveTo>
                    <a:pt x="664" y="1"/>
                  </a:moveTo>
                  <a:cubicBezTo>
                    <a:pt x="652" y="1"/>
                    <a:pt x="639" y="1"/>
                    <a:pt x="626" y="2"/>
                  </a:cubicBezTo>
                  <a:cubicBezTo>
                    <a:pt x="250" y="27"/>
                    <a:pt x="25" y="228"/>
                    <a:pt x="25" y="604"/>
                  </a:cubicBezTo>
                  <a:cubicBezTo>
                    <a:pt x="1" y="942"/>
                    <a:pt x="302" y="1257"/>
                    <a:pt x="705" y="1257"/>
                  </a:cubicBezTo>
                  <a:cubicBezTo>
                    <a:pt x="721" y="1257"/>
                    <a:pt x="736" y="1256"/>
                    <a:pt x="752" y="1255"/>
                  </a:cubicBezTo>
                  <a:cubicBezTo>
                    <a:pt x="1052" y="1230"/>
                    <a:pt x="1253" y="1005"/>
                    <a:pt x="1278" y="654"/>
                  </a:cubicBezTo>
                  <a:cubicBezTo>
                    <a:pt x="1326" y="316"/>
                    <a:pt x="1002" y="1"/>
                    <a:pt x="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4969450" y="1271950"/>
              <a:ext cx="32600" cy="31975"/>
            </a:xfrm>
            <a:custGeom>
              <a:avLst/>
              <a:gdLst/>
              <a:ahLst/>
              <a:cxnLst/>
              <a:rect l="l" t="t" r="r" b="b"/>
              <a:pathLst>
                <a:path w="1304" h="1279" extrusionOk="0">
                  <a:moveTo>
                    <a:pt x="652" y="1"/>
                  </a:moveTo>
                  <a:cubicBezTo>
                    <a:pt x="276" y="26"/>
                    <a:pt x="76" y="251"/>
                    <a:pt x="26" y="602"/>
                  </a:cubicBezTo>
                  <a:cubicBezTo>
                    <a:pt x="1" y="953"/>
                    <a:pt x="327" y="1279"/>
                    <a:pt x="677" y="1279"/>
                  </a:cubicBezTo>
                  <a:cubicBezTo>
                    <a:pt x="1078" y="1279"/>
                    <a:pt x="1279" y="1053"/>
                    <a:pt x="1304" y="727"/>
                  </a:cubicBezTo>
                  <a:cubicBezTo>
                    <a:pt x="1304" y="276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9"/>
            <p:cNvSpPr/>
            <p:nvPr/>
          </p:nvSpPr>
          <p:spPr>
            <a:xfrm>
              <a:off x="4918075" y="1219950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52" y="0"/>
                  </a:moveTo>
                  <a:cubicBezTo>
                    <a:pt x="251" y="0"/>
                    <a:pt x="26" y="201"/>
                    <a:pt x="1" y="627"/>
                  </a:cubicBezTo>
                  <a:cubicBezTo>
                    <a:pt x="1" y="965"/>
                    <a:pt x="303" y="1280"/>
                    <a:pt x="639" y="1280"/>
                  </a:cubicBezTo>
                  <a:cubicBezTo>
                    <a:pt x="652" y="1280"/>
                    <a:pt x="665" y="1280"/>
                    <a:pt x="677" y="1279"/>
                  </a:cubicBezTo>
                  <a:cubicBezTo>
                    <a:pt x="1053" y="1254"/>
                    <a:pt x="1279" y="1028"/>
                    <a:pt x="1279" y="677"/>
                  </a:cubicBezTo>
                  <a:cubicBezTo>
                    <a:pt x="1279" y="276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9"/>
            <p:cNvSpPr/>
            <p:nvPr/>
          </p:nvSpPr>
          <p:spPr>
            <a:xfrm>
              <a:off x="5437500" y="1687325"/>
              <a:ext cx="33225" cy="31425"/>
            </a:xfrm>
            <a:custGeom>
              <a:avLst/>
              <a:gdLst/>
              <a:ahLst/>
              <a:cxnLst/>
              <a:rect l="l" t="t" r="r" b="b"/>
              <a:pathLst>
                <a:path w="1329" h="1257" extrusionOk="0">
                  <a:moveTo>
                    <a:pt x="656" y="1"/>
                  </a:moveTo>
                  <a:cubicBezTo>
                    <a:pt x="639" y="1"/>
                    <a:pt x="621" y="1"/>
                    <a:pt x="602" y="2"/>
                  </a:cubicBezTo>
                  <a:cubicBezTo>
                    <a:pt x="251" y="2"/>
                    <a:pt x="26" y="228"/>
                    <a:pt x="1" y="604"/>
                  </a:cubicBezTo>
                  <a:cubicBezTo>
                    <a:pt x="1" y="942"/>
                    <a:pt x="303" y="1257"/>
                    <a:pt x="639" y="1257"/>
                  </a:cubicBezTo>
                  <a:cubicBezTo>
                    <a:pt x="652" y="1257"/>
                    <a:pt x="665" y="1256"/>
                    <a:pt x="677" y="1255"/>
                  </a:cubicBezTo>
                  <a:cubicBezTo>
                    <a:pt x="1028" y="1255"/>
                    <a:pt x="1329" y="930"/>
                    <a:pt x="1279" y="604"/>
                  </a:cubicBezTo>
                  <a:cubicBezTo>
                    <a:pt x="1231" y="245"/>
                    <a:pt x="1024" y="1"/>
                    <a:pt x="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9"/>
            <p:cNvSpPr/>
            <p:nvPr/>
          </p:nvSpPr>
          <p:spPr>
            <a:xfrm>
              <a:off x="5230100" y="1479300"/>
              <a:ext cx="32000" cy="32075"/>
            </a:xfrm>
            <a:custGeom>
              <a:avLst/>
              <a:gdLst/>
              <a:ahLst/>
              <a:cxnLst/>
              <a:rect l="l" t="t" r="r" b="b"/>
              <a:pathLst>
                <a:path w="1280" h="1283" extrusionOk="0">
                  <a:moveTo>
                    <a:pt x="612" y="1"/>
                  </a:moveTo>
                  <a:cubicBezTo>
                    <a:pt x="279" y="1"/>
                    <a:pt x="1" y="292"/>
                    <a:pt x="1" y="629"/>
                  </a:cubicBezTo>
                  <a:cubicBezTo>
                    <a:pt x="26" y="1005"/>
                    <a:pt x="226" y="1230"/>
                    <a:pt x="627" y="1281"/>
                  </a:cubicBezTo>
                  <a:cubicBezTo>
                    <a:pt x="642" y="1282"/>
                    <a:pt x="657" y="1282"/>
                    <a:pt x="672" y="1282"/>
                  </a:cubicBezTo>
                  <a:cubicBezTo>
                    <a:pt x="1003" y="1282"/>
                    <a:pt x="1279" y="1013"/>
                    <a:pt x="1279" y="629"/>
                  </a:cubicBezTo>
                  <a:cubicBezTo>
                    <a:pt x="1229" y="278"/>
                    <a:pt x="1053" y="53"/>
                    <a:pt x="652" y="2"/>
                  </a:cubicBezTo>
                  <a:cubicBezTo>
                    <a:pt x="639" y="1"/>
                    <a:pt x="625" y="1"/>
                    <a:pt x="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5073525" y="1323925"/>
              <a:ext cx="32550" cy="31425"/>
            </a:xfrm>
            <a:custGeom>
              <a:avLst/>
              <a:gdLst/>
              <a:ahLst/>
              <a:cxnLst/>
              <a:rect l="l" t="t" r="r" b="b"/>
              <a:pathLst>
                <a:path w="1302" h="1257" extrusionOk="0">
                  <a:moveTo>
                    <a:pt x="609" y="0"/>
                  </a:moveTo>
                  <a:cubicBezTo>
                    <a:pt x="276" y="0"/>
                    <a:pt x="0" y="291"/>
                    <a:pt x="48" y="628"/>
                  </a:cubicBezTo>
                  <a:cubicBezTo>
                    <a:pt x="73" y="1004"/>
                    <a:pt x="299" y="1230"/>
                    <a:pt x="675" y="1255"/>
                  </a:cubicBezTo>
                  <a:cubicBezTo>
                    <a:pt x="689" y="1256"/>
                    <a:pt x="702" y="1256"/>
                    <a:pt x="716" y="1256"/>
                  </a:cubicBezTo>
                  <a:cubicBezTo>
                    <a:pt x="1047" y="1256"/>
                    <a:pt x="1301" y="965"/>
                    <a:pt x="1301" y="603"/>
                  </a:cubicBezTo>
                  <a:cubicBezTo>
                    <a:pt x="1251" y="252"/>
                    <a:pt x="1051" y="2"/>
                    <a:pt x="650" y="2"/>
                  </a:cubicBezTo>
                  <a:cubicBezTo>
                    <a:pt x="636" y="1"/>
                    <a:pt x="622" y="0"/>
                    <a:pt x="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5229475" y="1531350"/>
              <a:ext cx="32625" cy="31975"/>
            </a:xfrm>
            <a:custGeom>
              <a:avLst/>
              <a:gdLst/>
              <a:ahLst/>
              <a:cxnLst/>
              <a:rect l="l" t="t" r="r" b="b"/>
              <a:pathLst>
                <a:path w="1305" h="1279" extrusionOk="0">
                  <a:moveTo>
                    <a:pt x="627" y="1"/>
                  </a:moveTo>
                  <a:cubicBezTo>
                    <a:pt x="251" y="1"/>
                    <a:pt x="26" y="201"/>
                    <a:pt x="1" y="502"/>
                  </a:cubicBezTo>
                  <a:cubicBezTo>
                    <a:pt x="1" y="978"/>
                    <a:pt x="302" y="1279"/>
                    <a:pt x="652" y="1279"/>
                  </a:cubicBezTo>
                  <a:cubicBezTo>
                    <a:pt x="1003" y="1279"/>
                    <a:pt x="1304" y="953"/>
                    <a:pt x="1279" y="627"/>
                  </a:cubicBezTo>
                  <a:cubicBezTo>
                    <a:pt x="1254" y="251"/>
                    <a:pt x="1028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9"/>
            <p:cNvSpPr/>
            <p:nvPr/>
          </p:nvSpPr>
          <p:spPr>
            <a:xfrm>
              <a:off x="5281475" y="1531350"/>
              <a:ext cx="32625" cy="31350"/>
            </a:xfrm>
            <a:custGeom>
              <a:avLst/>
              <a:gdLst/>
              <a:ahLst/>
              <a:cxnLst/>
              <a:rect l="l" t="t" r="r" b="b"/>
              <a:pathLst>
                <a:path w="1305" h="1254" extrusionOk="0">
                  <a:moveTo>
                    <a:pt x="628" y="1"/>
                  </a:moveTo>
                  <a:cubicBezTo>
                    <a:pt x="252" y="1"/>
                    <a:pt x="51" y="201"/>
                    <a:pt x="26" y="577"/>
                  </a:cubicBezTo>
                  <a:cubicBezTo>
                    <a:pt x="1" y="953"/>
                    <a:pt x="302" y="1254"/>
                    <a:pt x="653" y="1254"/>
                  </a:cubicBezTo>
                  <a:cubicBezTo>
                    <a:pt x="1003" y="1254"/>
                    <a:pt x="1304" y="978"/>
                    <a:pt x="1279" y="627"/>
                  </a:cubicBezTo>
                  <a:cubicBezTo>
                    <a:pt x="1254" y="226"/>
                    <a:pt x="1029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9"/>
            <p:cNvSpPr/>
            <p:nvPr/>
          </p:nvSpPr>
          <p:spPr>
            <a:xfrm>
              <a:off x="5334125" y="1583350"/>
              <a:ext cx="31350" cy="32025"/>
            </a:xfrm>
            <a:custGeom>
              <a:avLst/>
              <a:gdLst/>
              <a:ahLst/>
              <a:cxnLst/>
              <a:rect l="l" t="t" r="r" b="b"/>
              <a:pathLst>
                <a:path w="1254" h="1281" extrusionOk="0">
                  <a:moveTo>
                    <a:pt x="677" y="1"/>
                  </a:moveTo>
                  <a:cubicBezTo>
                    <a:pt x="251" y="1"/>
                    <a:pt x="0" y="277"/>
                    <a:pt x="0" y="627"/>
                  </a:cubicBezTo>
                  <a:cubicBezTo>
                    <a:pt x="25" y="1028"/>
                    <a:pt x="276" y="1254"/>
                    <a:pt x="652" y="1279"/>
                  </a:cubicBezTo>
                  <a:cubicBezTo>
                    <a:pt x="665" y="1280"/>
                    <a:pt x="677" y="1280"/>
                    <a:pt x="690" y="1280"/>
                  </a:cubicBezTo>
                  <a:cubicBezTo>
                    <a:pt x="999" y="1280"/>
                    <a:pt x="1253" y="989"/>
                    <a:pt x="1253" y="627"/>
                  </a:cubicBezTo>
                  <a:cubicBezTo>
                    <a:pt x="1253" y="226"/>
                    <a:pt x="1003" y="5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9"/>
            <p:cNvSpPr/>
            <p:nvPr/>
          </p:nvSpPr>
          <p:spPr>
            <a:xfrm>
              <a:off x="5177475" y="1427350"/>
              <a:ext cx="32600" cy="31975"/>
            </a:xfrm>
            <a:custGeom>
              <a:avLst/>
              <a:gdLst/>
              <a:ahLst/>
              <a:cxnLst/>
              <a:rect l="l" t="t" r="r" b="b"/>
              <a:pathLst>
                <a:path w="1304" h="1279" extrusionOk="0">
                  <a:moveTo>
                    <a:pt x="652" y="0"/>
                  </a:moveTo>
                  <a:cubicBezTo>
                    <a:pt x="301" y="0"/>
                    <a:pt x="1" y="276"/>
                    <a:pt x="26" y="627"/>
                  </a:cubicBezTo>
                  <a:cubicBezTo>
                    <a:pt x="51" y="1028"/>
                    <a:pt x="276" y="1228"/>
                    <a:pt x="652" y="1278"/>
                  </a:cubicBezTo>
                  <a:cubicBezTo>
                    <a:pt x="1003" y="1278"/>
                    <a:pt x="1304" y="1003"/>
                    <a:pt x="1279" y="577"/>
                  </a:cubicBezTo>
                  <a:cubicBezTo>
                    <a:pt x="1254" y="251"/>
                    <a:pt x="1053" y="25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5124850" y="1427300"/>
              <a:ext cx="32600" cy="32025"/>
            </a:xfrm>
            <a:custGeom>
              <a:avLst/>
              <a:gdLst/>
              <a:ahLst/>
              <a:cxnLst/>
              <a:rect l="l" t="t" r="r" b="b"/>
              <a:pathLst>
                <a:path w="1304" h="1281" extrusionOk="0">
                  <a:moveTo>
                    <a:pt x="670" y="1"/>
                  </a:moveTo>
                  <a:cubicBezTo>
                    <a:pt x="656" y="1"/>
                    <a:pt x="641" y="1"/>
                    <a:pt x="627" y="2"/>
                  </a:cubicBezTo>
                  <a:cubicBezTo>
                    <a:pt x="251" y="27"/>
                    <a:pt x="50" y="253"/>
                    <a:pt x="25" y="629"/>
                  </a:cubicBezTo>
                  <a:cubicBezTo>
                    <a:pt x="0" y="980"/>
                    <a:pt x="326" y="1280"/>
                    <a:pt x="702" y="1280"/>
                  </a:cubicBezTo>
                  <a:cubicBezTo>
                    <a:pt x="1103" y="1255"/>
                    <a:pt x="1278" y="1030"/>
                    <a:pt x="1304" y="704"/>
                  </a:cubicBezTo>
                  <a:cubicBezTo>
                    <a:pt x="1304" y="294"/>
                    <a:pt x="1026" y="1"/>
                    <a:pt x="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5334125" y="1531300"/>
              <a:ext cx="31950" cy="31450"/>
            </a:xfrm>
            <a:custGeom>
              <a:avLst/>
              <a:gdLst/>
              <a:ahLst/>
              <a:cxnLst/>
              <a:rect l="l" t="t" r="r" b="b"/>
              <a:pathLst>
                <a:path w="1278" h="1258" extrusionOk="0">
                  <a:moveTo>
                    <a:pt x="636" y="1"/>
                  </a:moveTo>
                  <a:cubicBezTo>
                    <a:pt x="617" y="1"/>
                    <a:pt x="597" y="1"/>
                    <a:pt x="577" y="3"/>
                  </a:cubicBezTo>
                  <a:cubicBezTo>
                    <a:pt x="226" y="3"/>
                    <a:pt x="25" y="253"/>
                    <a:pt x="0" y="629"/>
                  </a:cubicBezTo>
                  <a:cubicBezTo>
                    <a:pt x="50" y="1005"/>
                    <a:pt x="276" y="1231"/>
                    <a:pt x="652" y="1256"/>
                  </a:cubicBezTo>
                  <a:cubicBezTo>
                    <a:pt x="665" y="1257"/>
                    <a:pt x="677" y="1257"/>
                    <a:pt x="690" y="1257"/>
                  </a:cubicBezTo>
                  <a:cubicBezTo>
                    <a:pt x="1022" y="1257"/>
                    <a:pt x="1278" y="942"/>
                    <a:pt x="1253" y="604"/>
                  </a:cubicBezTo>
                  <a:cubicBezTo>
                    <a:pt x="1230" y="223"/>
                    <a:pt x="1002" y="1"/>
                    <a:pt x="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5540900" y="1738750"/>
              <a:ext cx="31975" cy="31375"/>
            </a:xfrm>
            <a:custGeom>
              <a:avLst/>
              <a:gdLst/>
              <a:ahLst/>
              <a:cxnLst/>
              <a:rect l="l" t="t" r="r" b="b"/>
              <a:pathLst>
                <a:path w="1279" h="1255" extrusionOk="0">
                  <a:moveTo>
                    <a:pt x="652" y="0"/>
                  </a:moveTo>
                  <a:cubicBezTo>
                    <a:pt x="276" y="25"/>
                    <a:pt x="50" y="226"/>
                    <a:pt x="25" y="602"/>
                  </a:cubicBezTo>
                  <a:cubicBezTo>
                    <a:pt x="1" y="940"/>
                    <a:pt x="326" y="1255"/>
                    <a:pt x="664" y="1255"/>
                  </a:cubicBezTo>
                  <a:cubicBezTo>
                    <a:pt x="676" y="1255"/>
                    <a:pt x="689" y="1254"/>
                    <a:pt x="702" y="1254"/>
                  </a:cubicBezTo>
                  <a:cubicBezTo>
                    <a:pt x="1078" y="1228"/>
                    <a:pt x="1253" y="1003"/>
                    <a:pt x="1278" y="677"/>
                  </a:cubicBezTo>
                  <a:cubicBezTo>
                    <a:pt x="1278" y="276"/>
                    <a:pt x="1002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9"/>
            <p:cNvSpPr/>
            <p:nvPr/>
          </p:nvSpPr>
          <p:spPr>
            <a:xfrm>
              <a:off x="5437525" y="1635375"/>
              <a:ext cx="31950" cy="30750"/>
            </a:xfrm>
            <a:custGeom>
              <a:avLst/>
              <a:gdLst/>
              <a:ahLst/>
              <a:cxnLst/>
              <a:rect l="l" t="t" r="r" b="b"/>
              <a:pathLst>
                <a:path w="1278" h="1230" extrusionOk="0">
                  <a:moveTo>
                    <a:pt x="626" y="0"/>
                  </a:moveTo>
                  <a:cubicBezTo>
                    <a:pt x="250" y="25"/>
                    <a:pt x="25" y="226"/>
                    <a:pt x="25" y="602"/>
                  </a:cubicBezTo>
                  <a:cubicBezTo>
                    <a:pt x="1" y="939"/>
                    <a:pt x="300" y="1230"/>
                    <a:pt x="658" y="1230"/>
                  </a:cubicBezTo>
                  <a:cubicBezTo>
                    <a:pt x="672" y="1230"/>
                    <a:pt x="687" y="1229"/>
                    <a:pt x="701" y="1228"/>
                  </a:cubicBezTo>
                  <a:cubicBezTo>
                    <a:pt x="1077" y="1203"/>
                    <a:pt x="1228" y="952"/>
                    <a:pt x="1278" y="627"/>
                  </a:cubicBezTo>
                  <a:cubicBezTo>
                    <a:pt x="1278" y="276"/>
                    <a:pt x="977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4815350" y="1012550"/>
              <a:ext cx="31325" cy="31400"/>
            </a:xfrm>
            <a:custGeom>
              <a:avLst/>
              <a:gdLst/>
              <a:ahLst/>
              <a:cxnLst/>
              <a:rect l="l" t="t" r="r" b="b"/>
              <a:pathLst>
                <a:path w="1253" h="1256" extrusionOk="0">
                  <a:moveTo>
                    <a:pt x="701" y="1"/>
                  </a:moveTo>
                  <a:cubicBezTo>
                    <a:pt x="300" y="1"/>
                    <a:pt x="24" y="251"/>
                    <a:pt x="24" y="577"/>
                  </a:cubicBezTo>
                  <a:cubicBezTo>
                    <a:pt x="0" y="916"/>
                    <a:pt x="280" y="1255"/>
                    <a:pt x="615" y="1255"/>
                  </a:cubicBezTo>
                  <a:cubicBezTo>
                    <a:pt x="627" y="1255"/>
                    <a:pt x="639" y="1255"/>
                    <a:pt x="651" y="1254"/>
                  </a:cubicBezTo>
                  <a:cubicBezTo>
                    <a:pt x="1027" y="1229"/>
                    <a:pt x="1252" y="1028"/>
                    <a:pt x="1252" y="652"/>
                  </a:cubicBezTo>
                  <a:cubicBezTo>
                    <a:pt x="1252" y="251"/>
                    <a:pt x="1002" y="5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5126725" y="1375975"/>
              <a:ext cx="31350" cy="32000"/>
            </a:xfrm>
            <a:custGeom>
              <a:avLst/>
              <a:gdLst/>
              <a:ahLst/>
              <a:cxnLst/>
              <a:rect l="l" t="t" r="r" b="b"/>
              <a:pathLst>
                <a:path w="1254" h="1280" extrusionOk="0">
                  <a:moveTo>
                    <a:pt x="677" y="0"/>
                  </a:moveTo>
                  <a:cubicBezTo>
                    <a:pt x="276" y="0"/>
                    <a:pt x="0" y="251"/>
                    <a:pt x="0" y="627"/>
                  </a:cubicBezTo>
                  <a:cubicBezTo>
                    <a:pt x="26" y="1028"/>
                    <a:pt x="251" y="1228"/>
                    <a:pt x="627" y="1278"/>
                  </a:cubicBezTo>
                  <a:cubicBezTo>
                    <a:pt x="641" y="1279"/>
                    <a:pt x="654" y="1280"/>
                    <a:pt x="668" y="1280"/>
                  </a:cubicBezTo>
                  <a:cubicBezTo>
                    <a:pt x="999" y="1280"/>
                    <a:pt x="1254" y="989"/>
                    <a:pt x="1254" y="652"/>
                  </a:cubicBezTo>
                  <a:cubicBezTo>
                    <a:pt x="1254" y="251"/>
                    <a:pt x="1003" y="5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9"/>
            <p:cNvSpPr/>
            <p:nvPr/>
          </p:nvSpPr>
          <p:spPr>
            <a:xfrm>
              <a:off x="5178100" y="1375325"/>
              <a:ext cx="31975" cy="31400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02" y="1"/>
                  </a:moveTo>
                  <a:cubicBezTo>
                    <a:pt x="226" y="51"/>
                    <a:pt x="26" y="252"/>
                    <a:pt x="1" y="628"/>
                  </a:cubicBezTo>
                  <a:cubicBezTo>
                    <a:pt x="1" y="965"/>
                    <a:pt x="325" y="1256"/>
                    <a:pt x="661" y="1256"/>
                  </a:cubicBezTo>
                  <a:cubicBezTo>
                    <a:pt x="675" y="1256"/>
                    <a:pt x="689" y="1255"/>
                    <a:pt x="702" y="1254"/>
                  </a:cubicBezTo>
                  <a:cubicBezTo>
                    <a:pt x="1078" y="1204"/>
                    <a:pt x="1279" y="978"/>
                    <a:pt x="1254" y="602"/>
                  </a:cubicBezTo>
                  <a:cubicBezTo>
                    <a:pt x="1229" y="227"/>
                    <a:pt x="100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9"/>
            <p:cNvSpPr/>
            <p:nvPr/>
          </p:nvSpPr>
          <p:spPr>
            <a:xfrm>
              <a:off x="4814700" y="1064550"/>
              <a:ext cx="32575" cy="32025"/>
            </a:xfrm>
            <a:custGeom>
              <a:avLst/>
              <a:gdLst/>
              <a:ahLst/>
              <a:cxnLst/>
              <a:rect l="l" t="t" r="r" b="b"/>
              <a:pathLst>
                <a:path w="1303" h="1281" extrusionOk="0">
                  <a:moveTo>
                    <a:pt x="702" y="1"/>
                  </a:moveTo>
                  <a:cubicBezTo>
                    <a:pt x="276" y="26"/>
                    <a:pt x="0" y="302"/>
                    <a:pt x="25" y="652"/>
                  </a:cubicBezTo>
                  <a:cubicBezTo>
                    <a:pt x="75" y="1053"/>
                    <a:pt x="326" y="1254"/>
                    <a:pt x="702" y="1279"/>
                  </a:cubicBezTo>
                  <a:cubicBezTo>
                    <a:pt x="714" y="1280"/>
                    <a:pt x="726" y="1280"/>
                    <a:pt x="737" y="1280"/>
                  </a:cubicBezTo>
                  <a:cubicBezTo>
                    <a:pt x="1047" y="1280"/>
                    <a:pt x="1303" y="966"/>
                    <a:pt x="1278" y="627"/>
                  </a:cubicBezTo>
                  <a:cubicBezTo>
                    <a:pt x="1253" y="226"/>
                    <a:pt x="1003" y="5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9"/>
            <p:cNvSpPr/>
            <p:nvPr/>
          </p:nvSpPr>
          <p:spPr>
            <a:xfrm>
              <a:off x="4918700" y="1116575"/>
              <a:ext cx="31975" cy="31350"/>
            </a:xfrm>
            <a:custGeom>
              <a:avLst/>
              <a:gdLst/>
              <a:ahLst/>
              <a:cxnLst/>
              <a:rect l="l" t="t" r="r" b="b"/>
              <a:pathLst>
                <a:path w="1279" h="1254" extrusionOk="0">
                  <a:moveTo>
                    <a:pt x="652" y="0"/>
                  </a:moveTo>
                  <a:cubicBezTo>
                    <a:pt x="276" y="0"/>
                    <a:pt x="1" y="276"/>
                    <a:pt x="26" y="627"/>
                  </a:cubicBezTo>
                  <a:cubicBezTo>
                    <a:pt x="51" y="1028"/>
                    <a:pt x="301" y="1203"/>
                    <a:pt x="677" y="1253"/>
                  </a:cubicBezTo>
                  <a:cubicBezTo>
                    <a:pt x="1053" y="1228"/>
                    <a:pt x="1279" y="1003"/>
                    <a:pt x="1279" y="627"/>
                  </a:cubicBezTo>
                  <a:cubicBezTo>
                    <a:pt x="1279" y="251"/>
                    <a:pt x="1053" y="25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9"/>
            <p:cNvSpPr/>
            <p:nvPr/>
          </p:nvSpPr>
          <p:spPr>
            <a:xfrm>
              <a:off x="5074125" y="1271325"/>
              <a:ext cx="31325" cy="31400"/>
            </a:xfrm>
            <a:custGeom>
              <a:avLst/>
              <a:gdLst/>
              <a:ahLst/>
              <a:cxnLst/>
              <a:rect l="l" t="t" r="r" b="b"/>
              <a:pathLst>
                <a:path w="1253" h="1256" extrusionOk="0">
                  <a:moveTo>
                    <a:pt x="651" y="1"/>
                  </a:moveTo>
                  <a:cubicBezTo>
                    <a:pt x="275" y="51"/>
                    <a:pt x="49" y="226"/>
                    <a:pt x="24" y="602"/>
                  </a:cubicBezTo>
                  <a:cubicBezTo>
                    <a:pt x="0" y="963"/>
                    <a:pt x="300" y="1255"/>
                    <a:pt x="635" y="1255"/>
                  </a:cubicBezTo>
                  <a:cubicBezTo>
                    <a:pt x="649" y="1255"/>
                    <a:pt x="662" y="1255"/>
                    <a:pt x="676" y="1254"/>
                  </a:cubicBezTo>
                  <a:cubicBezTo>
                    <a:pt x="1052" y="1229"/>
                    <a:pt x="1252" y="1028"/>
                    <a:pt x="1252" y="652"/>
                  </a:cubicBezTo>
                  <a:cubicBezTo>
                    <a:pt x="1252" y="251"/>
                    <a:pt x="1002" y="76"/>
                    <a:pt x="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5022725" y="1271950"/>
              <a:ext cx="31975" cy="32025"/>
            </a:xfrm>
            <a:custGeom>
              <a:avLst/>
              <a:gdLst/>
              <a:ahLst/>
              <a:cxnLst/>
              <a:rect l="l" t="t" r="r" b="b"/>
              <a:pathLst>
                <a:path w="1279" h="1281" extrusionOk="0">
                  <a:moveTo>
                    <a:pt x="652" y="1"/>
                  </a:moveTo>
                  <a:cubicBezTo>
                    <a:pt x="301" y="1"/>
                    <a:pt x="0" y="251"/>
                    <a:pt x="0" y="602"/>
                  </a:cubicBezTo>
                  <a:cubicBezTo>
                    <a:pt x="25" y="1003"/>
                    <a:pt x="226" y="1229"/>
                    <a:pt x="602" y="1279"/>
                  </a:cubicBezTo>
                  <a:cubicBezTo>
                    <a:pt x="616" y="1280"/>
                    <a:pt x="631" y="1280"/>
                    <a:pt x="646" y="1280"/>
                  </a:cubicBezTo>
                  <a:cubicBezTo>
                    <a:pt x="977" y="1280"/>
                    <a:pt x="1254" y="1013"/>
                    <a:pt x="1278" y="677"/>
                  </a:cubicBezTo>
                  <a:cubicBezTo>
                    <a:pt x="1278" y="326"/>
                    <a:pt x="1003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5022100" y="1219950"/>
              <a:ext cx="32600" cy="31375"/>
            </a:xfrm>
            <a:custGeom>
              <a:avLst/>
              <a:gdLst/>
              <a:ahLst/>
              <a:cxnLst/>
              <a:rect l="l" t="t" r="r" b="b"/>
              <a:pathLst>
                <a:path w="1304" h="1255" extrusionOk="0">
                  <a:moveTo>
                    <a:pt x="652" y="0"/>
                  </a:moveTo>
                  <a:cubicBezTo>
                    <a:pt x="276" y="25"/>
                    <a:pt x="75" y="251"/>
                    <a:pt x="25" y="602"/>
                  </a:cubicBezTo>
                  <a:cubicBezTo>
                    <a:pt x="1" y="940"/>
                    <a:pt x="326" y="1255"/>
                    <a:pt x="664" y="1255"/>
                  </a:cubicBezTo>
                  <a:cubicBezTo>
                    <a:pt x="676" y="1255"/>
                    <a:pt x="689" y="1254"/>
                    <a:pt x="702" y="1254"/>
                  </a:cubicBezTo>
                  <a:cubicBezTo>
                    <a:pt x="1103" y="1228"/>
                    <a:pt x="1253" y="1003"/>
                    <a:pt x="1303" y="677"/>
                  </a:cubicBezTo>
                  <a:cubicBezTo>
                    <a:pt x="1303" y="301"/>
                    <a:pt x="1002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9"/>
            <p:cNvSpPr/>
            <p:nvPr/>
          </p:nvSpPr>
          <p:spPr>
            <a:xfrm>
              <a:off x="5488875" y="1686700"/>
              <a:ext cx="31975" cy="31425"/>
            </a:xfrm>
            <a:custGeom>
              <a:avLst/>
              <a:gdLst/>
              <a:ahLst/>
              <a:cxnLst/>
              <a:rect l="l" t="t" r="r" b="b"/>
              <a:pathLst>
                <a:path w="1279" h="1257" extrusionOk="0">
                  <a:moveTo>
                    <a:pt x="600" y="0"/>
                  </a:moveTo>
                  <a:cubicBezTo>
                    <a:pt x="279" y="0"/>
                    <a:pt x="73" y="219"/>
                    <a:pt x="26" y="528"/>
                  </a:cubicBezTo>
                  <a:cubicBezTo>
                    <a:pt x="1" y="904"/>
                    <a:pt x="276" y="1230"/>
                    <a:pt x="627" y="1255"/>
                  </a:cubicBezTo>
                  <a:cubicBezTo>
                    <a:pt x="641" y="1256"/>
                    <a:pt x="655" y="1257"/>
                    <a:pt x="669" y="1257"/>
                  </a:cubicBezTo>
                  <a:cubicBezTo>
                    <a:pt x="980" y="1257"/>
                    <a:pt x="1279" y="990"/>
                    <a:pt x="1279" y="654"/>
                  </a:cubicBezTo>
                  <a:cubicBezTo>
                    <a:pt x="1254" y="253"/>
                    <a:pt x="1053" y="27"/>
                    <a:pt x="652" y="2"/>
                  </a:cubicBezTo>
                  <a:cubicBezTo>
                    <a:pt x="635" y="1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9"/>
            <p:cNvSpPr/>
            <p:nvPr/>
          </p:nvSpPr>
          <p:spPr>
            <a:xfrm>
              <a:off x="5384875" y="1582725"/>
              <a:ext cx="32600" cy="31350"/>
            </a:xfrm>
            <a:custGeom>
              <a:avLst/>
              <a:gdLst/>
              <a:ahLst/>
              <a:cxnLst/>
              <a:rect l="l" t="t" r="r" b="b"/>
              <a:pathLst>
                <a:path w="1304" h="1254" extrusionOk="0">
                  <a:moveTo>
                    <a:pt x="652" y="1"/>
                  </a:moveTo>
                  <a:cubicBezTo>
                    <a:pt x="276" y="1"/>
                    <a:pt x="76" y="226"/>
                    <a:pt x="25" y="577"/>
                  </a:cubicBezTo>
                  <a:cubicBezTo>
                    <a:pt x="0" y="928"/>
                    <a:pt x="326" y="1254"/>
                    <a:pt x="677" y="1254"/>
                  </a:cubicBezTo>
                  <a:cubicBezTo>
                    <a:pt x="1078" y="1229"/>
                    <a:pt x="1253" y="1003"/>
                    <a:pt x="1304" y="652"/>
                  </a:cubicBezTo>
                  <a:cubicBezTo>
                    <a:pt x="1253" y="276"/>
                    <a:pt x="1053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9"/>
            <p:cNvSpPr/>
            <p:nvPr/>
          </p:nvSpPr>
          <p:spPr>
            <a:xfrm>
              <a:off x="4970100" y="1167950"/>
              <a:ext cx="31950" cy="31375"/>
            </a:xfrm>
            <a:custGeom>
              <a:avLst/>
              <a:gdLst/>
              <a:ahLst/>
              <a:cxnLst/>
              <a:rect l="l" t="t" r="r" b="b"/>
              <a:pathLst>
                <a:path w="1278" h="1255" extrusionOk="0">
                  <a:moveTo>
                    <a:pt x="676" y="0"/>
                  </a:moveTo>
                  <a:cubicBezTo>
                    <a:pt x="301" y="25"/>
                    <a:pt x="75" y="201"/>
                    <a:pt x="25" y="577"/>
                  </a:cubicBezTo>
                  <a:cubicBezTo>
                    <a:pt x="1" y="916"/>
                    <a:pt x="304" y="1255"/>
                    <a:pt x="641" y="1255"/>
                  </a:cubicBezTo>
                  <a:cubicBezTo>
                    <a:pt x="653" y="1255"/>
                    <a:pt x="665" y="1254"/>
                    <a:pt x="676" y="1253"/>
                  </a:cubicBezTo>
                  <a:cubicBezTo>
                    <a:pt x="1052" y="1228"/>
                    <a:pt x="1278" y="1028"/>
                    <a:pt x="1278" y="652"/>
                  </a:cubicBezTo>
                  <a:cubicBezTo>
                    <a:pt x="1278" y="251"/>
                    <a:pt x="1027" y="50"/>
                    <a:pt x="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9"/>
            <p:cNvSpPr/>
            <p:nvPr/>
          </p:nvSpPr>
          <p:spPr>
            <a:xfrm>
              <a:off x="5126725" y="1323950"/>
              <a:ext cx="31350" cy="31400"/>
            </a:xfrm>
            <a:custGeom>
              <a:avLst/>
              <a:gdLst/>
              <a:ahLst/>
              <a:cxnLst/>
              <a:rect l="l" t="t" r="r" b="b"/>
              <a:pathLst>
                <a:path w="1254" h="1256" extrusionOk="0">
                  <a:moveTo>
                    <a:pt x="627" y="1"/>
                  </a:moveTo>
                  <a:cubicBezTo>
                    <a:pt x="251" y="1"/>
                    <a:pt x="26" y="201"/>
                    <a:pt x="0" y="577"/>
                  </a:cubicBezTo>
                  <a:cubicBezTo>
                    <a:pt x="0" y="940"/>
                    <a:pt x="303" y="1255"/>
                    <a:pt x="617" y="1255"/>
                  </a:cubicBezTo>
                  <a:cubicBezTo>
                    <a:pt x="628" y="1255"/>
                    <a:pt x="640" y="1255"/>
                    <a:pt x="652" y="1254"/>
                  </a:cubicBezTo>
                  <a:cubicBezTo>
                    <a:pt x="1028" y="1229"/>
                    <a:pt x="1229" y="1003"/>
                    <a:pt x="1254" y="627"/>
                  </a:cubicBezTo>
                  <a:cubicBezTo>
                    <a:pt x="1203" y="251"/>
                    <a:pt x="1028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9"/>
            <p:cNvSpPr/>
            <p:nvPr/>
          </p:nvSpPr>
          <p:spPr>
            <a:xfrm>
              <a:off x="4866075" y="1064550"/>
              <a:ext cx="32600" cy="30775"/>
            </a:xfrm>
            <a:custGeom>
              <a:avLst/>
              <a:gdLst/>
              <a:ahLst/>
              <a:cxnLst/>
              <a:rect l="l" t="t" r="r" b="b"/>
              <a:pathLst>
                <a:path w="1304" h="1231" extrusionOk="0">
                  <a:moveTo>
                    <a:pt x="677" y="1"/>
                  </a:moveTo>
                  <a:cubicBezTo>
                    <a:pt x="301" y="1"/>
                    <a:pt x="76" y="201"/>
                    <a:pt x="25" y="552"/>
                  </a:cubicBezTo>
                  <a:cubicBezTo>
                    <a:pt x="0" y="878"/>
                    <a:pt x="301" y="1204"/>
                    <a:pt x="627" y="1229"/>
                  </a:cubicBezTo>
                  <a:cubicBezTo>
                    <a:pt x="644" y="1230"/>
                    <a:pt x="661" y="1231"/>
                    <a:pt x="678" y="1231"/>
                  </a:cubicBezTo>
                  <a:cubicBezTo>
                    <a:pt x="1028" y="1231"/>
                    <a:pt x="1280" y="987"/>
                    <a:pt x="1304" y="652"/>
                  </a:cubicBezTo>
                  <a:cubicBezTo>
                    <a:pt x="1304" y="302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9"/>
            <p:cNvSpPr/>
            <p:nvPr/>
          </p:nvSpPr>
          <p:spPr>
            <a:xfrm>
              <a:off x="4970700" y="1219900"/>
              <a:ext cx="31350" cy="31550"/>
            </a:xfrm>
            <a:custGeom>
              <a:avLst/>
              <a:gdLst/>
              <a:ahLst/>
              <a:cxnLst/>
              <a:rect l="l" t="t" r="r" b="b"/>
              <a:pathLst>
                <a:path w="1254" h="1262" extrusionOk="0">
                  <a:moveTo>
                    <a:pt x="605" y="1"/>
                  </a:moveTo>
                  <a:cubicBezTo>
                    <a:pt x="254" y="1"/>
                    <a:pt x="1" y="268"/>
                    <a:pt x="1" y="604"/>
                  </a:cubicBezTo>
                  <a:cubicBezTo>
                    <a:pt x="26" y="1005"/>
                    <a:pt x="226" y="1230"/>
                    <a:pt x="627" y="1256"/>
                  </a:cubicBezTo>
                  <a:cubicBezTo>
                    <a:pt x="655" y="1259"/>
                    <a:pt x="682" y="1261"/>
                    <a:pt x="709" y="1261"/>
                  </a:cubicBezTo>
                  <a:cubicBezTo>
                    <a:pt x="1020" y="1261"/>
                    <a:pt x="1254" y="996"/>
                    <a:pt x="1254" y="604"/>
                  </a:cubicBezTo>
                  <a:cubicBezTo>
                    <a:pt x="1229" y="278"/>
                    <a:pt x="1028" y="27"/>
                    <a:pt x="652" y="2"/>
                  </a:cubicBezTo>
                  <a:cubicBezTo>
                    <a:pt x="637" y="1"/>
                    <a:pt x="621" y="1"/>
                    <a:pt x="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9"/>
            <p:cNvSpPr/>
            <p:nvPr/>
          </p:nvSpPr>
          <p:spPr>
            <a:xfrm>
              <a:off x="5230125" y="1427925"/>
              <a:ext cx="31975" cy="30775"/>
            </a:xfrm>
            <a:custGeom>
              <a:avLst/>
              <a:gdLst/>
              <a:ahLst/>
              <a:cxnLst/>
              <a:rect l="l" t="t" r="r" b="b"/>
              <a:pathLst>
                <a:path w="1279" h="1231" extrusionOk="0">
                  <a:moveTo>
                    <a:pt x="607" y="1"/>
                  </a:moveTo>
                  <a:cubicBezTo>
                    <a:pt x="276" y="1"/>
                    <a:pt x="1" y="268"/>
                    <a:pt x="25" y="604"/>
                  </a:cubicBezTo>
                  <a:cubicBezTo>
                    <a:pt x="50" y="980"/>
                    <a:pt x="250" y="1205"/>
                    <a:pt x="677" y="1230"/>
                  </a:cubicBezTo>
                  <a:cubicBezTo>
                    <a:pt x="1027" y="1205"/>
                    <a:pt x="1253" y="1030"/>
                    <a:pt x="1253" y="654"/>
                  </a:cubicBezTo>
                  <a:cubicBezTo>
                    <a:pt x="1278" y="253"/>
                    <a:pt x="1052" y="27"/>
                    <a:pt x="651" y="2"/>
                  </a:cubicBezTo>
                  <a:cubicBezTo>
                    <a:pt x="637" y="1"/>
                    <a:pt x="622" y="1"/>
                    <a:pt x="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9"/>
            <p:cNvSpPr/>
            <p:nvPr/>
          </p:nvSpPr>
          <p:spPr>
            <a:xfrm>
              <a:off x="5436875" y="1738750"/>
              <a:ext cx="31975" cy="31400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27" y="0"/>
                  </a:moveTo>
                  <a:cubicBezTo>
                    <a:pt x="226" y="0"/>
                    <a:pt x="1" y="226"/>
                    <a:pt x="1" y="627"/>
                  </a:cubicBezTo>
                  <a:cubicBezTo>
                    <a:pt x="1" y="1003"/>
                    <a:pt x="226" y="1228"/>
                    <a:pt x="627" y="1254"/>
                  </a:cubicBezTo>
                  <a:cubicBezTo>
                    <a:pt x="647" y="1255"/>
                    <a:pt x="667" y="1255"/>
                    <a:pt x="687" y="1255"/>
                  </a:cubicBezTo>
                  <a:cubicBezTo>
                    <a:pt x="1048" y="1255"/>
                    <a:pt x="1231" y="1035"/>
                    <a:pt x="1279" y="702"/>
                  </a:cubicBezTo>
                  <a:cubicBezTo>
                    <a:pt x="1279" y="276"/>
                    <a:pt x="100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9"/>
            <p:cNvSpPr/>
            <p:nvPr/>
          </p:nvSpPr>
          <p:spPr>
            <a:xfrm>
              <a:off x="5281475" y="1479300"/>
              <a:ext cx="32000" cy="30825"/>
            </a:xfrm>
            <a:custGeom>
              <a:avLst/>
              <a:gdLst/>
              <a:ahLst/>
              <a:cxnLst/>
              <a:rect l="l" t="t" r="r" b="b"/>
              <a:pathLst>
                <a:path w="1280" h="1233" extrusionOk="0">
                  <a:moveTo>
                    <a:pt x="613" y="0"/>
                  </a:moveTo>
                  <a:cubicBezTo>
                    <a:pt x="296" y="0"/>
                    <a:pt x="73" y="176"/>
                    <a:pt x="26" y="529"/>
                  </a:cubicBezTo>
                  <a:cubicBezTo>
                    <a:pt x="1" y="905"/>
                    <a:pt x="277" y="1230"/>
                    <a:pt x="628" y="1230"/>
                  </a:cubicBezTo>
                  <a:cubicBezTo>
                    <a:pt x="647" y="1232"/>
                    <a:pt x="665" y="1232"/>
                    <a:pt x="683" y="1232"/>
                  </a:cubicBezTo>
                  <a:cubicBezTo>
                    <a:pt x="1023" y="1232"/>
                    <a:pt x="1208" y="1011"/>
                    <a:pt x="1279" y="654"/>
                  </a:cubicBezTo>
                  <a:cubicBezTo>
                    <a:pt x="1254" y="278"/>
                    <a:pt x="1079" y="27"/>
                    <a:pt x="678" y="2"/>
                  </a:cubicBezTo>
                  <a:cubicBezTo>
                    <a:pt x="656" y="1"/>
                    <a:pt x="634" y="0"/>
                    <a:pt x="6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9"/>
            <p:cNvSpPr/>
            <p:nvPr/>
          </p:nvSpPr>
          <p:spPr>
            <a:xfrm>
              <a:off x="5488875" y="1738750"/>
              <a:ext cx="31975" cy="31375"/>
            </a:xfrm>
            <a:custGeom>
              <a:avLst/>
              <a:gdLst/>
              <a:ahLst/>
              <a:cxnLst/>
              <a:rect l="l" t="t" r="r" b="b"/>
              <a:pathLst>
                <a:path w="1279" h="1255" extrusionOk="0">
                  <a:moveTo>
                    <a:pt x="627" y="0"/>
                  </a:moveTo>
                  <a:cubicBezTo>
                    <a:pt x="276" y="0"/>
                    <a:pt x="1" y="276"/>
                    <a:pt x="26" y="627"/>
                  </a:cubicBezTo>
                  <a:cubicBezTo>
                    <a:pt x="51" y="1028"/>
                    <a:pt x="276" y="1228"/>
                    <a:pt x="652" y="1254"/>
                  </a:cubicBezTo>
                  <a:cubicBezTo>
                    <a:pt x="667" y="1255"/>
                    <a:pt x="681" y="1255"/>
                    <a:pt x="696" y="1255"/>
                  </a:cubicBezTo>
                  <a:cubicBezTo>
                    <a:pt x="1047" y="1255"/>
                    <a:pt x="1279" y="961"/>
                    <a:pt x="1279" y="552"/>
                  </a:cubicBezTo>
                  <a:cubicBezTo>
                    <a:pt x="1229" y="251"/>
                    <a:pt x="1028" y="25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9"/>
            <p:cNvSpPr/>
            <p:nvPr/>
          </p:nvSpPr>
          <p:spPr>
            <a:xfrm>
              <a:off x="4867950" y="1012525"/>
              <a:ext cx="31350" cy="31425"/>
            </a:xfrm>
            <a:custGeom>
              <a:avLst/>
              <a:gdLst/>
              <a:ahLst/>
              <a:cxnLst/>
              <a:rect l="l" t="t" r="r" b="b"/>
              <a:pathLst>
                <a:path w="1254" h="1257" extrusionOk="0">
                  <a:moveTo>
                    <a:pt x="640" y="0"/>
                  </a:moveTo>
                  <a:cubicBezTo>
                    <a:pt x="627" y="0"/>
                    <a:pt x="615" y="1"/>
                    <a:pt x="602" y="2"/>
                  </a:cubicBezTo>
                  <a:cubicBezTo>
                    <a:pt x="226" y="52"/>
                    <a:pt x="1" y="252"/>
                    <a:pt x="1" y="628"/>
                  </a:cubicBezTo>
                  <a:cubicBezTo>
                    <a:pt x="1" y="965"/>
                    <a:pt x="278" y="1256"/>
                    <a:pt x="611" y="1256"/>
                  </a:cubicBezTo>
                  <a:cubicBezTo>
                    <a:pt x="625" y="1256"/>
                    <a:pt x="638" y="1256"/>
                    <a:pt x="652" y="1255"/>
                  </a:cubicBezTo>
                  <a:cubicBezTo>
                    <a:pt x="1028" y="1205"/>
                    <a:pt x="1229" y="979"/>
                    <a:pt x="1254" y="678"/>
                  </a:cubicBezTo>
                  <a:cubicBezTo>
                    <a:pt x="1230" y="293"/>
                    <a:pt x="951" y="0"/>
                    <a:pt x="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9"/>
            <p:cNvSpPr/>
            <p:nvPr/>
          </p:nvSpPr>
          <p:spPr>
            <a:xfrm>
              <a:off x="5386750" y="1531325"/>
              <a:ext cx="30725" cy="30800"/>
            </a:xfrm>
            <a:custGeom>
              <a:avLst/>
              <a:gdLst/>
              <a:ahLst/>
              <a:cxnLst/>
              <a:rect l="l" t="t" r="r" b="b"/>
              <a:pathLst>
                <a:path w="1229" h="1232" extrusionOk="0">
                  <a:moveTo>
                    <a:pt x="640" y="0"/>
                  </a:moveTo>
                  <a:cubicBezTo>
                    <a:pt x="627" y="0"/>
                    <a:pt x="615" y="1"/>
                    <a:pt x="602" y="2"/>
                  </a:cubicBezTo>
                  <a:cubicBezTo>
                    <a:pt x="226" y="27"/>
                    <a:pt x="26" y="227"/>
                    <a:pt x="1" y="603"/>
                  </a:cubicBezTo>
                  <a:cubicBezTo>
                    <a:pt x="1" y="940"/>
                    <a:pt x="255" y="1231"/>
                    <a:pt x="609" y="1231"/>
                  </a:cubicBezTo>
                  <a:cubicBezTo>
                    <a:pt x="623" y="1231"/>
                    <a:pt x="637" y="1231"/>
                    <a:pt x="652" y="1230"/>
                  </a:cubicBezTo>
                  <a:cubicBezTo>
                    <a:pt x="1028" y="1205"/>
                    <a:pt x="1204" y="1004"/>
                    <a:pt x="1229" y="678"/>
                  </a:cubicBezTo>
                  <a:cubicBezTo>
                    <a:pt x="1229" y="293"/>
                    <a:pt x="951" y="0"/>
                    <a:pt x="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9"/>
            <p:cNvSpPr/>
            <p:nvPr/>
          </p:nvSpPr>
          <p:spPr>
            <a:xfrm>
              <a:off x="5075350" y="1219900"/>
              <a:ext cx="31350" cy="31400"/>
            </a:xfrm>
            <a:custGeom>
              <a:avLst/>
              <a:gdLst/>
              <a:ahLst/>
              <a:cxnLst/>
              <a:rect l="l" t="t" r="r" b="b"/>
              <a:pathLst>
                <a:path w="1254" h="1256" extrusionOk="0">
                  <a:moveTo>
                    <a:pt x="643" y="1"/>
                  </a:moveTo>
                  <a:cubicBezTo>
                    <a:pt x="629" y="1"/>
                    <a:pt x="616" y="1"/>
                    <a:pt x="602" y="2"/>
                  </a:cubicBezTo>
                  <a:cubicBezTo>
                    <a:pt x="226" y="27"/>
                    <a:pt x="0" y="253"/>
                    <a:pt x="0" y="629"/>
                  </a:cubicBezTo>
                  <a:cubicBezTo>
                    <a:pt x="25" y="1005"/>
                    <a:pt x="251" y="1230"/>
                    <a:pt x="652" y="1256"/>
                  </a:cubicBezTo>
                  <a:cubicBezTo>
                    <a:pt x="1028" y="1256"/>
                    <a:pt x="1228" y="1005"/>
                    <a:pt x="1253" y="679"/>
                  </a:cubicBezTo>
                  <a:cubicBezTo>
                    <a:pt x="1253" y="294"/>
                    <a:pt x="976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9"/>
            <p:cNvSpPr/>
            <p:nvPr/>
          </p:nvSpPr>
          <p:spPr>
            <a:xfrm>
              <a:off x="5023350" y="1115925"/>
              <a:ext cx="31975" cy="30750"/>
            </a:xfrm>
            <a:custGeom>
              <a:avLst/>
              <a:gdLst/>
              <a:ahLst/>
              <a:cxnLst/>
              <a:rect l="l" t="t" r="r" b="b"/>
              <a:pathLst>
                <a:path w="1279" h="1230" extrusionOk="0">
                  <a:moveTo>
                    <a:pt x="627" y="1"/>
                  </a:moveTo>
                  <a:cubicBezTo>
                    <a:pt x="251" y="1"/>
                    <a:pt x="50" y="201"/>
                    <a:pt x="0" y="577"/>
                  </a:cubicBezTo>
                  <a:cubicBezTo>
                    <a:pt x="25" y="978"/>
                    <a:pt x="251" y="1204"/>
                    <a:pt x="627" y="1229"/>
                  </a:cubicBezTo>
                  <a:cubicBezTo>
                    <a:pt x="1003" y="1229"/>
                    <a:pt x="1203" y="1003"/>
                    <a:pt x="1228" y="628"/>
                  </a:cubicBezTo>
                  <a:cubicBezTo>
                    <a:pt x="1278" y="302"/>
                    <a:pt x="952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9"/>
            <p:cNvSpPr/>
            <p:nvPr/>
          </p:nvSpPr>
          <p:spPr>
            <a:xfrm>
              <a:off x="5594150" y="1738750"/>
              <a:ext cx="31350" cy="30750"/>
            </a:xfrm>
            <a:custGeom>
              <a:avLst/>
              <a:gdLst/>
              <a:ahLst/>
              <a:cxnLst/>
              <a:rect l="l" t="t" r="r" b="b"/>
              <a:pathLst>
                <a:path w="1254" h="1230" extrusionOk="0">
                  <a:moveTo>
                    <a:pt x="602" y="0"/>
                  </a:moveTo>
                  <a:cubicBezTo>
                    <a:pt x="276" y="0"/>
                    <a:pt x="0" y="276"/>
                    <a:pt x="0" y="602"/>
                  </a:cubicBezTo>
                  <a:cubicBezTo>
                    <a:pt x="0" y="939"/>
                    <a:pt x="278" y="1230"/>
                    <a:pt x="589" y="1230"/>
                  </a:cubicBezTo>
                  <a:cubicBezTo>
                    <a:pt x="601" y="1230"/>
                    <a:pt x="614" y="1229"/>
                    <a:pt x="627" y="1228"/>
                  </a:cubicBezTo>
                  <a:cubicBezTo>
                    <a:pt x="1028" y="1228"/>
                    <a:pt x="1228" y="1003"/>
                    <a:pt x="1228" y="627"/>
                  </a:cubicBezTo>
                  <a:cubicBezTo>
                    <a:pt x="1253" y="301"/>
                    <a:pt x="95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9"/>
            <p:cNvSpPr/>
            <p:nvPr/>
          </p:nvSpPr>
          <p:spPr>
            <a:xfrm>
              <a:off x="5334750" y="1427300"/>
              <a:ext cx="30725" cy="30150"/>
            </a:xfrm>
            <a:custGeom>
              <a:avLst/>
              <a:gdLst/>
              <a:ahLst/>
              <a:cxnLst/>
              <a:rect l="l" t="t" r="r" b="b"/>
              <a:pathLst>
                <a:path w="1229" h="1206" extrusionOk="0">
                  <a:moveTo>
                    <a:pt x="631" y="0"/>
                  </a:moveTo>
                  <a:cubicBezTo>
                    <a:pt x="613" y="0"/>
                    <a:pt x="595" y="1"/>
                    <a:pt x="577" y="2"/>
                  </a:cubicBezTo>
                  <a:cubicBezTo>
                    <a:pt x="226" y="2"/>
                    <a:pt x="0" y="203"/>
                    <a:pt x="0" y="604"/>
                  </a:cubicBezTo>
                  <a:cubicBezTo>
                    <a:pt x="25" y="1005"/>
                    <a:pt x="251" y="1205"/>
                    <a:pt x="652" y="1205"/>
                  </a:cubicBezTo>
                  <a:cubicBezTo>
                    <a:pt x="1028" y="1205"/>
                    <a:pt x="1203" y="955"/>
                    <a:pt x="1228" y="604"/>
                  </a:cubicBezTo>
                  <a:cubicBezTo>
                    <a:pt x="1181" y="245"/>
                    <a:pt x="99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9"/>
            <p:cNvSpPr/>
            <p:nvPr/>
          </p:nvSpPr>
          <p:spPr>
            <a:xfrm>
              <a:off x="4815950" y="960550"/>
              <a:ext cx="30725" cy="30775"/>
            </a:xfrm>
            <a:custGeom>
              <a:avLst/>
              <a:gdLst/>
              <a:ahLst/>
              <a:cxnLst/>
              <a:rect l="l" t="t" r="r" b="b"/>
              <a:pathLst>
                <a:path w="1229" h="1231" extrusionOk="0">
                  <a:moveTo>
                    <a:pt x="602" y="0"/>
                  </a:moveTo>
                  <a:cubicBezTo>
                    <a:pt x="226" y="25"/>
                    <a:pt x="0" y="226"/>
                    <a:pt x="0" y="602"/>
                  </a:cubicBezTo>
                  <a:cubicBezTo>
                    <a:pt x="0" y="978"/>
                    <a:pt x="251" y="1228"/>
                    <a:pt x="627" y="1228"/>
                  </a:cubicBezTo>
                  <a:cubicBezTo>
                    <a:pt x="644" y="1230"/>
                    <a:pt x="661" y="1230"/>
                    <a:pt x="678" y="1230"/>
                  </a:cubicBezTo>
                  <a:cubicBezTo>
                    <a:pt x="1021" y="1230"/>
                    <a:pt x="1204" y="988"/>
                    <a:pt x="1228" y="677"/>
                  </a:cubicBezTo>
                  <a:cubicBezTo>
                    <a:pt x="1228" y="276"/>
                    <a:pt x="95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9"/>
            <p:cNvSpPr/>
            <p:nvPr/>
          </p:nvSpPr>
          <p:spPr>
            <a:xfrm>
              <a:off x="4815950" y="908550"/>
              <a:ext cx="31350" cy="30250"/>
            </a:xfrm>
            <a:custGeom>
              <a:avLst/>
              <a:gdLst/>
              <a:ahLst/>
              <a:cxnLst/>
              <a:rect l="l" t="t" r="r" b="b"/>
              <a:pathLst>
                <a:path w="1254" h="1210" extrusionOk="0">
                  <a:moveTo>
                    <a:pt x="627" y="0"/>
                  </a:moveTo>
                  <a:cubicBezTo>
                    <a:pt x="276" y="0"/>
                    <a:pt x="25" y="176"/>
                    <a:pt x="25" y="552"/>
                  </a:cubicBezTo>
                  <a:cubicBezTo>
                    <a:pt x="0" y="953"/>
                    <a:pt x="226" y="1178"/>
                    <a:pt x="602" y="1203"/>
                  </a:cubicBezTo>
                  <a:cubicBezTo>
                    <a:pt x="634" y="1207"/>
                    <a:pt x="665" y="1210"/>
                    <a:pt x="694" y="1210"/>
                  </a:cubicBezTo>
                  <a:cubicBezTo>
                    <a:pt x="1011" y="1210"/>
                    <a:pt x="1185" y="971"/>
                    <a:pt x="1253" y="627"/>
                  </a:cubicBezTo>
                  <a:cubicBezTo>
                    <a:pt x="1203" y="276"/>
                    <a:pt x="1028" y="25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5386750" y="1479325"/>
              <a:ext cx="31325" cy="30775"/>
            </a:xfrm>
            <a:custGeom>
              <a:avLst/>
              <a:gdLst/>
              <a:ahLst/>
              <a:cxnLst/>
              <a:rect l="l" t="t" r="r" b="b"/>
              <a:pathLst>
                <a:path w="1253" h="1231" extrusionOk="0">
                  <a:moveTo>
                    <a:pt x="663" y="0"/>
                  </a:moveTo>
                  <a:cubicBezTo>
                    <a:pt x="651" y="0"/>
                    <a:pt x="639" y="0"/>
                    <a:pt x="627" y="1"/>
                  </a:cubicBezTo>
                  <a:cubicBezTo>
                    <a:pt x="251" y="1"/>
                    <a:pt x="26" y="202"/>
                    <a:pt x="1" y="528"/>
                  </a:cubicBezTo>
                  <a:cubicBezTo>
                    <a:pt x="1" y="891"/>
                    <a:pt x="281" y="1231"/>
                    <a:pt x="594" y="1231"/>
                  </a:cubicBezTo>
                  <a:cubicBezTo>
                    <a:pt x="605" y="1231"/>
                    <a:pt x="616" y="1230"/>
                    <a:pt x="627" y="1229"/>
                  </a:cubicBezTo>
                  <a:cubicBezTo>
                    <a:pt x="978" y="1204"/>
                    <a:pt x="1204" y="1004"/>
                    <a:pt x="1229" y="628"/>
                  </a:cubicBezTo>
                  <a:cubicBezTo>
                    <a:pt x="1253" y="314"/>
                    <a:pt x="974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9"/>
            <p:cNvSpPr/>
            <p:nvPr/>
          </p:nvSpPr>
          <p:spPr>
            <a:xfrm>
              <a:off x="5593525" y="1686750"/>
              <a:ext cx="31975" cy="30725"/>
            </a:xfrm>
            <a:custGeom>
              <a:avLst/>
              <a:gdLst/>
              <a:ahLst/>
              <a:cxnLst/>
              <a:rect l="l" t="t" r="r" b="b"/>
              <a:pathLst>
                <a:path w="1279" h="1229" extrusionOk="0">
                  <a:moveTo>
                    <a:pt x="627" y="0"/>
                  </a:moveTo>
                  <a:cubicBezTo>
                    <a:pt x="276" y="25"/>
                    <a:pt x="50" y="226"/>
                    <a:pt x="25" y="577"/>
                  </a:cubicBezTo>
                  <a:cubicBezTo>
                    <a:pt x="0" y="902"/>
                    <a:pt x="326" y="1228"/>
                    <a:pt x="652" y="1228"/>
                  </a:cubicBezTo>
                  <a:cubicBezTo>
                    <a:pt x="1028" y="1228"/>
                    <a:pt x="1228" y="1003"/>
                    <a:pt x="1253" y="652"/>
                  </a:cubicBezTo>
                  <a:cubicBezTo>
                    <a:pt x="1278" y="301"/>
                    <a:pt x="978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5230125" y="1375325"/>
              <a:ext cx="31975" cy="30775"/>
            </a:xfrm>
            <a:custGeom>
              <a:avLst/>
              <a:gdLst/>
              <a:ahLst/>
              <a:cxnLst/>
              <a:rect l="l" t="t" r="r" b="b"/>
              <a:pathLst>
                <a:path w="1279" h="1231" extrusionOk="0">
                  <a:moveTo>
                    <a:pt x="626" y="1"/>
                  </a:moveTo>
                  <a:cubicBezTo>
                    <a:pt x="250" y="26"/>
                    <a:pt x="50" y="252"/>
                    <a:pt x="25" y="602"/>
                  </a:cubicBezTo>
                  <a:cubicBezTo>
                    <a:pt x="1" y="940"/>
                    <a:pt x="301" y="1231"/>
                    <a:pt x="613" y="1231"/>
                  </a:cubicBezTo>
                  <a:cubicBezTo>
                    <a:pt x="626" y="1231"/>
                    <a:pt x="639" y="1230"/>
                    <a:pt x="651" y="1229"/>
                  </a:cubicBezTo>
                  <a:cubicBezTo>
                    <a:pt x="1052" y="1229"/>
                    <a:pt x="1228" y="1003"/>
                    <a:pt x="1253" y="678"/>
                  </a:cubicBezTo>
                  <a:cubicBezTo>
                    <a:pt x="1278" y="277"/>
                    <a:pt x="977" y="1"/>
                    <a:pt x="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5075350" y="1167900"/>
              <a:ext cx="31350" cy="30775"/>
            </a:xfrm>
            <a:custGeom>
              <a:avLst/>
              <a:gdLst/>
              <a:ahLst/>
              <a:cxnLst/>
              <a:rect l="l" t="t" r="r" b="b"/>
              <a:pathLst>
                <a:path w="1254" h="1231" extrusionOk="0">
                  <a:moveTo>
                    <a:pt x="640" y="1"/>
                  </a:moveTo>
                  <a:cubicBezTo>
                    <a:pt x="627" y="1"/>
                    <a:pt x="615" y="1"/>
                    <a:pt x="602" y="2"/>
                  </a:cubicBezTo>
                  <a:cubicBezTo>
                    <a:pt x="251" y="27"/>
                    <a:pt x="0" y="253"/>
                    <a:pt x="25" y="604"/>
                  </a:cubicBezTo>
                  <a:cubicBezTo>
                    <a:pt x="25" y="980"/>
                    <a:pt x="251" y="1230"/>
                    <a:pt x="652" y="1230"/>
                  </a:cubicBezTo>
                  <a:cubicBezTo>
                    <a:pt x="1028" y="1230"/>
                    <a:pt x="1203" y="980"/>
                    <a:pt x="1253" y="654"/>
                  </a:cubicBezTo>
                  <a:cubicBezTo>
                    <a:pt x="1253" y="316"/>
                    <a:pt x="974" y="1"/>
                    <a:pt x="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5230725" y="1323325"/>
              <a:ext cx="31375" cy="30725"/>
            </a:xfrm>
            <a:custGeom>
              <a:avLst/>
              <a:gdLst/>
              <a:ahLst/>
              <a:cxnLst/>
              <a:rect l="l" t="t" r="r" b="b"/>
              <a:pathLst>
                <a:path w="1255" h="1229" extrusionOk="0">
                  <a:moveTo>
                    <a:pt x="552" y="1"/>
                  </a:moveTo>
                  <a:cubicBezTo>
                    <a:pt x="252" y="26"/>
                    <a:pt x="1" y="226"/>
                    <a:pt x="1" y="602"/>
                  </a:cubicBezTo>
                  <a:cubicBezTo>
                    <a:pt x="26" y="978"/>
                    <a:pt x="252" y="1229"/>
                    <a:pt x="653" y="1229"/>
                  </a:cubicBezTo>
                  <a:cubicBezTo>
                    <a:pt x="1028" y="1229"/>
                    <a:pt x="1204" y="978"/>
                    <a:pt x="1229" y="627"/>
                  </a:cubicBezTo>
                  <a:cubicBezTo>
                    <a:pt x="1254" y="276"/>
                    <a:pt x="95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4867950" y="960500"/>
              <a:ext cx="31350" cy="30775"/>
            </a:xfrm>
            <a:custGeom>
              <a:avLst/>
              <a:gdLst/>
              <a:ahLst/>
              <a:cxnLst/>
              <a:rect l="l" t="t" r="r" b="b"/>
              <a:pathLst>
                <a:path w="1254" h="1231" extrusionOk="0">
                  <a:moveTo>
                    <a:pt x="640" y="1"/>
                  </a:moveTo>
                  <a:cubicBezTo>
                    <a:pt x="627" y="1"/>
                    <a:pt x="615" y="1"/>
                    <a:pt x="602" y="2"/>
                  </a:cubicBezTo>
                  <a:cubicBezTo>
                    <a:pt x="226" y="27"/>
                    <a:pt x="1" y="228"/>
                    <a:pt x="26" y="604"/>
                  </a:cubicBezTo>
                  <a:cubicBezTo>
                    <a:pt x="26" y="1005"/>
                    <a:pt x="276" y="1230"/>
                    <a:pt x="652" y="1230"/>
                  </a:cubicBezTo>
                  <a:cubicBezTo>
                    <a:pt x="1028" y="1230"/>
                    <a:pt x="1204" y="980"/>
                    <a:pt x="1254" y="654"/>
                  </a:cubicBezTo>
                  <a:cubicBezTo>
                    <a:pt x="1230" y="293"/>
                    <a:pt x="951" y="1"/>
                    <a:pt x="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5334750" y="1479300"/>
              <a:ext cx="30725" cy="30800"/>
            </a:xfrm>
            <a:custGeom>
              <a:avLst/>
              <a:gdLst/>
              <a:ahLst/>
              <a:cxnLst/>
              <a:rect l="l" t="t" r="r" b="b"/>
              <a:pathLst>
                <a:path w="1229" h="1232" extrusionOk="0">
                  <a:moveTo>
                    <a:pt x="621" y="1"/>
                  </a:moveTo>
                  <a:cubicBezTo>
                    <a:pt x="606" y="1"/>
                    <a:pt x="592" y="1"/>
                    <a:pt x="577" y="2"/>
                  </a:cubicBezTo>
                  <a:cubicBezTo>
                    <a:pt x="201" y="27"/>
                    <a:pt x="0" y="253"/>
                    <a:pt x="0" y="629"/>
                  </a:cubicBezTo>
                  <a:cubicBezTo>
                    <a:pt x="0" y="942"/>
                    <a:pt x="301" y="1232"/>
                    <a:pt x="614" y="1232"/>
                  </a:cubicBezTo>
                  <a:cubicBezTo>
                    <a:pt x="626" y="1232"/>
                    <a:pt x="639" y="1231"/>
                    <a:pt x="652" y="1230"/>
                  </a:cubicBezTo>
                  <a:cubicBezTo>
                    <a:pt x="1028" y="1205"/>
                    <a:pt x="1203" y="980"/>
                    <a:pt x="1228" y="654"/>
                  </a:cubicBezTo>
                  <a:cubicBezTo>
                    <a:pt x="1228" y="270"/>
                    <a:pt x="952" y="1"/>
                    <a:pt x="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5542150" y="1634700"/>
              <a:ext cx="31325" cy="30175"/>
            </a:xfrm>
            <a:custGeom>
              <a:avLst/>
              <a:gdLst/>
              <a:ahLst/>
              <a:cxnLst/>
              <a:rect l="l" t="t" r="r" b="b"/>
              <a:pathLst>
                <a:path w="1253" h="1207" extrusionOk="0">
                  <a:moveTo>
                    <a:pt x="618" y="1"/>
                  </a:moveTo>
                  <a:cubicBezTo>
                    <a:pt x="604" y="1"/>
                    <a:pt x="590" y="1"/>
                    <a:pt x="577" y="2"/>
                  </a:cubicBezTo>
                  <a:cubicBezTo>
                    <a:pt x="201" y="27"/>
                    <a:pt x="25" y="228"/>
                    <a:pt x="0" y="603"/>
                  </a:cubicBezTo>
                  <a:cubicBezTo>
                    <a:pt x="48" y="984"/>
                    <a:pt x="254" y="1207"/>
                    <a:pt x="596" y="1207"/>
                  </a:cubicBezTo>
                  <a:cubicBezTo>
                    <a:pt x="614" y="1207"/>
                    <a:pt x="633" y="1206"/>
                    <a:pt x="652" y="1205"/>
                  </a:cubicBezTo>
                  <a:cubicBezTo>
                    <a:pt x="1028" y="1205"/>
                    <a:pt x="1228" y="954"/>
                    <a:pt x="1228" y="603"/>
                  </a:cubicBezTo>
                  <a:cubicBezTo>
                    <a:pt x="1252" y="290"/>
                    <a:pt x="952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4971950" y="1116575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02" y="0"/>
                  </a:moveTo>
                  <a:cubicBezTo>
                    <a:pt x="227" y="0"/>
                    <a:pt x="1" y="201"/>
                    <a:pt x="1" y="576"/>
                  </a:cubicBezTo>
                  <a:cubicBezTo>
                    <a:pt x="1" y="977"/>
                    <a:pt x="227" y="1178"/>
                    <a:pt x="602" y="1253"/>
                  </a:cubicBezTo>
                  <a:cubicBezTo>
                    <a:pt x="978" y="1203"/>
                    <a:pt x="1204" y="1028"/>
                    <a:pt x="1229" y="652"/>
                  </a:cubicBezTo>
                  <a:cubicBezTo>
                    <a:pt x="1254" y="276"/>
                    <a:pt x="978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5542150" y="1686700"/>
              <a:ext cx="30725" cy="30775"/>
            </a:xfrm>
            <a:custGeom>
              <a:avLst/>
              <a:gdLst/>
              <a:ahLst/>
              <a:cxnLst/>
              <a:rect l="l" t="t" r="r" b="b"/>
              <a:pathLst>
                <a:path w="1229" h="1231" extrusionOk="0">
                  <a:moveTo>
                    <a:pt x="640" y="1"/>
                  </a:moveTo>
                  <a:cubicBezTo>
                    <a:pt x="627" y="1"/>
                    <a:pt x="614" y="1"/>
                    <a:pt x="602" y="2"/>
                  </a:cubicBezTo>
                  <a:cubicBezTo>
                    <a:pt x="226" y="27"/>
                    <a:pt x="0" y="203"/>
                    <a:pt x="0" y="604"/>
                  </a:cubicBezTo>
                  <a:cubicBezTo>
                    <a:pt x="25" y="1005"/>
                    <a:pt x="226" y="1230"/>
                    <a:pt x="627" y="1230"/>
                  </a:cubicBezTo>
                  <a:cubicBezTo>
                    <a:pt x="1028" y="1230"/>
                    <a:pt x="1178" y="980"/>
                    <a:pt x="1228" y="679"/>
                  </a:cubicBezTo>
                  <a:cubicBezTo>
                    <a:pt x="1228" y="294"/>
                    <a:pt x="950" y="1"/>
                    <a:pt x="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5282125" y="1427975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652" y="0"/>
                  </a:moveTo>
                  <a:cubicBezTo>
                    <a:pt x="276" y="0"/>
                    <a:pt x="50" y="201"/>
                    <a:pt x="25" y="577"/>
                  </a:cubicBezTo>
                  <a:cubicBezTo>
                    <a:pt x="0" y="903"/>
                    <a:pt x="326" y="1228"/>
                    <a:pt x="702" y="1228"/>
                  </a:cubicBezTo>
                  <a:cubicBezTo>
                    <a:pt x="1028" y="1228"/>
                    <a:pt x="1228" y="1003"/>
                    <a:pt x="1278" y="652"/>
                  </a:cubicBezTo>
                  <a:cubicBezTo>
                    <a:pt x="1303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5023350" y="1167900"/>
              <a:ext cx="31350" cy="30775"/>
            </a:xfrm>
            <a:custGeom>
              <a:avLst/>
              <a:gdLst/>
              <a:ahLst/>
              <a:cxnLst/>
              <a:rect l="l" t="t" r="r" b="b"/>
              <a:pathLst>
                <a:path w="1254" h="1231" extrusionOk="0">
                  <a:moveTo>
                    <a:pt x="640" y="1"/>
                  </a:moveTo>
                  <a:cubicBezTo>
                    <a:pt x="627" y="1"/>
                    <a:pt x="614" y="1"/>
                    <a:pt x="602" y="2"/>
                  </a:cubicBezTo>
                  <a:cubicBezTo>
                    <a:pt x="251" y="27"/>
                    <a:pt x="0" y="203"/>
                    <a:pt x="0" y="604"/>
                  </a:cubicBezTo>
                  <a:cubicBezTo>
                    <a:pt x="25" y="1005"/>
                    <a:pt x="226" y="1230"/>
                    <a:pt x="627" y="1230"/>
                  </a:cubicBezTo>
                  <a:cubicBezTo>
                    <a:pt x="1028" y="1230"/>
                    <a:pt x="1178" y="1005"/>
                    <a:pt x="1253" y="679"/>
                  </a:cubicBezTo>
                  <a:cubicBezTo>
                    <a:pt x="1253" y="317"/>
                    <a:pt x="974" y="1"/>
                    <a:pt x="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5282750" y="1375300"/>
              <a:ext cx="30725" cy="30775"/>
            </a:xfrm>
            <a:custGeom>
              <a:avLst/>
              <a:gdLst/>
              <a:ahLst/>
              <a:cxnLst/>
              <a:rect l="l" t="t" r="r" b="b"/>
              <a:pathLst>
                <a:path w="1229" h="1231" extrusionOk="0">
                  <a:moveTo>
                    <a:pt x="642" y="1"/>
                  </a:moveTo>
                  <a:cubicBezTo>
                    <a:pt x="629" y="1"/>
                    <a:pt x="615" y="1"/>
                    <a:pt x="602" y="2"/>
                  </a:cubicBezTo>
                  <a:cubicBezTo>
                    <a:pt x="251" y="27"/>
                    <a:pt x="50" y="228"/>
                    <a:pt x="25" y="578"/>
                  </a:cubicBezTo>
                  <a:cubicBezTo>
                    <a:pt x="0" y="929"/>
                    <a:pt x="276" y="1230"/>
                    <a:pt x="627" y="1230"/>
                  </a:cubicBezTo>
                  <a:cubicBezTo>
                    <a:pt x="1028" y="1230"/>
                    <a:pt x="1203" y="1004"/>
                    <a:pt x="1228" y="704"/>
                  </a:cubicBezTo>
                  <a:cubicBezTo>
                    <a:pt x="1228" y="294"/>
                    <a:pt x="974" y="1"/>
                    <a:pt x="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5490125" y="1635375"/>
              <a:ext cx="31375" cy="30725"/>
            </a:xfrm>
            <a:custGeom>
              <a:avLst/>
              <a:gdLst/>
              <a:ahLst/>
              <a:cxnLst/>
              <a:rect l="l" t="t" r="r" b="b"/>
              <a:pathLst>
                <a:path w="1255" h="1229" extrusionOk="0">
                  <a:moveTo>
                    <a:pt x="602" y="0"/>
                  </a:moveTo>
                  <a:cubicBezTo>
                    <a:pt x="226" y="0"/>
                    <a:pt x="1" y="226"/>
                    <a:pt x="26" y="602"/>
                  </a:cubicBezTo>
                  <a:cubicBezTo>
                    <a:pt x="26" y="977"/>
                    <a:pt x="252" y="1228"/>
                    <a:pt x="653" y="1228"/>
                  </a:cubicBezTo>
                  <a:cubicBezTo>
                    <a:pt x="1028" y="1228"/>
                    <a:pt x="1204" y="977"/>
                    <a:pt x="1254" y="627"/>
                  </a:cubicBezTo>
                  <a:cubicBezTo>
                    <a:pt x="1204" y="226"/>
                    <a:pt x="100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5179350" y="1323950"/>
              <a:ext cx="31350" cy="30725"/>
            </a:xfrm>
            <a:custGeom>
              <a:avLst/>
              <a:gdLst/>
              <a:ahLst/>
              <a:cxnLst/>
              <a:rect l="l" t="t" r="r" b="b"/>
              <a:pathLst>
                <a:path w="1254" h="1229" extrusionOk="0">
                  <a:moveTo>
                    <a:pt x="577" y="1"/>
                  </a:moveTo>
                  <a:cubicBezTo>
                    <a:pt x="251" y="51"/>
                    <a:pt x="1" y="201"/>
                    <a:pt x="1" y="602"/>
                  </a:cubicBezTo>
                  <a:cubicBezTo>
                    <a:pt x="26" y="1003"/>
                    <a:pt x="251" y="1229"/>
                    <a:pt x="627" y="1229"/>
                  </a:cubicBezTo>
                  <a:cubicBezTo>
                    <a:pt x="1003" y="1229"/>
                    <a:pt x="1204" y="1003"/>
                    <a:pt x="1229" y="627"/>
                  </a:cubicBezTo>
                  <a:cubicBezTo>
                    <a:pt x="1254" y="277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4919325" y="1064525"/>
              <a:ext cx="30725" cy="30750"/>
            </a:xfrm>
            <a:custGeom>
              <a:avLst/>
              <a:gdLst/>
              <a:ahLst/>
              <a:cxnLst/>
              <a:rect l="l" t="t" r="r" b="b"/>
              <a:pathLst>
                <a:path w="1229" h="1230" extrusionOk="0">
                  <a:moveTo>
                    <a:pt x="576" y="0"/>
                  </a:moveTo>
                  <a:cubicBezTo>
                    <a:pt x="233" y="0"/>
                    <a:pt x="48" y="241"/>
                    <a:pt x="1" y="528"/>
                  </a:cubicBezTo>
                  <a:cubicBezTo>
                    <a:pt x="1" y="904"/>
                    <a:pt x="301" y="1230"/>
                    <a:pt x="627" y="1230"/>
                  </a:cubicBezTo>
                  <a:cubicBezTo>
                    <a:pt x="1003" y="1230"/>
                    <a:pt x="1229" y="1029"/>
                    <a:pt x="1229" y="628"/>
                  </a:cubicBezTo>
                  <a:cubicBezTo>
                    <a:pt x="1229" y="227"/>
                    <a:pt x="1028" y="2"/>
                    <a:pt x="627" y="2"/>
                  </a:cubicBezTo>
                  <a:cubicBezTo>
                    <a:pt x="610" y="1"/>
                    <a:pt x="593" y="0"/>
                    <a:pt x="5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5438125" y="1583300"/>
              <a:ext cx="30725" cy="30200"/>
            </a:xfrm>
            <a:custGeom>
              <a:avLst/>
              <a:gdLst/>
              <a:ahLst/>
              <a:cxnLst/>
              <a:rect l="l" t="t" r="r" b="b"/>
              <a:pathLst>
                <a:path w="1229" h="1208" extrusionOk="0">
                  <a:moveTo>
                    <a:pt x="637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26" y="3"/>
                    <a:pt x="1" y="228"/>
                    <a:pt x="1" y="604"/>
                  </a:cubicBezTo>
                  <a:cubicBezTo>
                    <a:pt x="25" y="963"/>
                    <a:pt x="254" y="1208"/>
                    <a:pt x="601" y="1208"/>
                  </a:cubicBezTo>
                  <a:cubicBezTo>
                    <a:pt x="618" y="1208"/>
                    <a:pt x="635" y="1207"/>
                    <a:pt x="652" y="1206"/>
                  </a:cubicBezTo>
                  <a:cubicBezTo>
                    <a:pt x="1028" y="1206"/>
                    <a:pt x="1229" y="980"/>
                    <a:pt x="1229" y="554"/>
                  </a:cubicBezTo>
                  <a:cubicBezTo>
                    <a:pt x="1205" y="221"/>
                    <a:pt x="1000" y="1"/>
                    <a:pt x="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5126725" y="1271900"/>
              <a:ext cx="31975" cy="30950"/>
            </a:xfrm>
            <a:custGeom>
              <a:avLst/>
              <a:gdLst/>
              <a:ahLst/>
              <a:cxnLst/>
              <a:rect l="l" t="t" r="r" b="b"/>
              <a:pathLst>
                <a:path w="1279" h="1238" extrusionOk="0">
                  <a:moveTo>
                    <a:pt x="608" y="0"/>
                  </a:moveTo>
                  <a:cubicBezTo>
                    <a:pt x="271" y="0"/>
                    <a:pt x="49" y="176"/>
                    <a:pt x="26" y="529"/>
                  </a:cubicBezTo>
                  <a:cubicBezTo>
                    <a:pt x="0" y="930"/>
                    <a:pt x="226" y="1181"/>
                    <a:pt x="602" y="1231"/>
                  </a:cubicBezTo>
                  <a:cubicBezTo>
                    <a:pt x="635" y="1235"/>
                    <a:pt x="667" y="1238"/>
                    <a:pt x="697" y="1238"/>
                  </a:cubicBezTo>
                  <a:cubicBezTo>
                    <a:pt x="994" y="1238"/>
                    <a:pt x="1183" y="1025"/>
                    <a:pt x="1229" y="729"/>
                  </a:cubicBezTo>
                  <a:cubicBezTo>
                    <a:pt x="1279" y="328"/>
                    <a:pt x="1028" y="28"/>
                    <a:pt x="677" y="3"/>
                  </a:cubicBezTo>
                  <a:cubicBezTo>
                    <a:pt x="654" y="1"/>
                    <a:pt x="631" y="0"/>
                    <a:pt x="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5178100" y="1272350"/>
              <a:ext cx="31975" cy="29900"/>
            </a:xfrm>
            <a:custGeom>
              <a:avLst/>
              <a:gdLst/>
              <a:ahLst/>
              <a:cxnLst/>
              <a:rect l="l" t="t" r="r" b="b"/>
              <a:pathLst>
                <a:path w="1279" h="1196" extrusionOk="0">
                  <a:moveTo>
                    <a:pt x="619" y="0"/>
                  </a:moveTo>
                  <a:cubicBezTo>
                    <a:pt x="317" y="0"/>
                    <a:pt x="120" y="157"/>
                    <a:pt x="76" y="486"/>
                  </a:cubicBezTo>
                  <a:cubicBezTo>
                    <a:pt x="1" y="837"/>
                    <a:pt x="276" y="1163"/>
                    <a:pt x="602" y="1188"/>
                  </a:cubicBezTo>
                  <a:cubicBezTo>
                    <a:pt x="643" y="1193"/>
                    <a:pt x="681" y="1195"/>
                    <a:pt x="718" y="1195"/>
                  </a:cubicBezTo>
                  <a:cubicBezTo>
                    <a:pt x="1043" y="1195"/>
                    <a:pt x="1211" y="999"/>
                    <a:pt x="1279" y="661"/>
                  </a:cubicBezTo>
                  <a:cubicBezTo>
                    <a:pt x="1279" y="310"/>
                    <a:pt x="1128" y="60"/>
                    <a:pt x="752" y="10"/>
                  </a:cubicBezTo>
                  <a:cubicBezTo>
                    <a:pt x="706" y="3"/>
                    <a:pt x="661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5232000" y="1271925"/>
              <a:ext cx="30100" cy="30175"/>
            </a:xfrm>
            <a:custGeom>
              <a:avLst/>
              <a:gdLst/>
              <a:ahLst/>
              <a:cxnLst/>
              <a:rect l="l" t="t" r="r" b="b"/>
              <a:pathLst>
                <a:path w="1204" h="1207" extrusionOk="0">
                  <a:moveTo>
                    <a:pt x="596" y="0"/>
                  </a:moveTo>
                  <a:cubicBezTo>
                    <a:pt x="581" y="0"/>
                    <a:pt x="566" y="1"/>
                    <a:pt x="551" y="2"/>
                  </a:cubicBezTo>
                  <a:cubicBezTo>
                    <a:pt x="201" y="27"/>
                    <a:pt x="25" y="227"/>
                    <a:pt x="0" y="578"/>
                  </a:cubicBezTo>
                  <a:cubicBezTo>
                    <a:pt x="0" y="915"/>
                    <a:pt x="278" y="1206"/>
                    <a:pt x="588" y="1206"/>
                  </a:cubicBezTo>
                  <a:cubicBezTo>
                    <a:pt x="601" y="1206"/>
                    <a:pt x="614" y="1206"/>
                    <a:pt x="627" y="1205"/>
                  </a:cubicBezTo>
                  <a:cubicBezTo>
                    <a:pt x="1003" y="1205"/>
                    <a:pt x="1178" y="954"/>
                    <a:pt x="1203" y="653"/>
                  </a:cubicBezTo>
                  <a:cubicBezTo>
                    <a:pt x="1203" y="269"/>
                    <a:pt x="927" y="0"/>
                    <a:pt x="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5127975" y="1167950"/>
              <a:ext cx="30725" cy="307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02" y="0"/>
                  </a:moveTo>
                  <a:cubicBezTo>
                    <a:pt x="251" y="0"/>
                    <a:pt x="26" y="226"/>
                    <a:pt x="1" y="602"/>
                  </a:cubicBezTo>
                  <a:cubicBezTo>
                    <a:pt x="1" y="928"/>
                    <a:pt x="326" y="1228"/>
                    <a:pt x="677" y="1228"/>
                  </a:cubicBezTo>
                  <a:cubicBezTo>
                    <a:pt x="1028" y="1178"/>
                    <a:pt x="1229" y="978"/>
                    <a:pt x="1204" y="602"/>
                  </a:cubicBezTo>
                  <a:cubicBezTo>
                    <a:pt x="1204" y="226"/>
                    <a:pt x="953" y="25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4919325" y="1011925"/>
              <a:ext cx="30725" cy="307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02" y="1"/>
                  </a:moveTo>
                  <a:cubicBezTo>
                    <a:pt x="226" y="26"/>
                    <a:pt x="1" y="251"/>
                    <a:pt x="26" y="627"/>
                  </a:cubicBezTo>
                  <a:cubicBezTo>
                    <a:pt x="26" y="978"/>
                    <a:pt x="251" y="1204"/>
                    <a:pt x="627" y="1229"/>
                  </a:cubicBezTo>
                  <a:cubicBezTo>
                    <a:pt x="1003" y="1229"/>
                    <a:pt x="1204" y="1028"/>
                    <a:pt x="1229" y="702"/>
                  </a:cubicBezTo>
                  <a:cubicBezTo>
                    <a:pt x="1229" y="276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5437500" y="1530725"/>
              <a:ext cx="31350" cy="30725"/>
            </a:xfrm>
            <a:custGeom>
              <a:avLst/>
              <a:gdLst/>
              <a:ahLst/>
              <a:cxnLst/>
              <a:rect l="l" t="t" r="r" b="b"/>
              <a:pathLst>
                <a:path w="1254" h="1229" extrusionOk="0">
                  <a:moveTo>
                    <a:pt x="652" y="1"/>
                  </a:moveTo>
                  <a:cubicBezTo>
                    <a:pt x="276" y="1"/>
                    <a:pt x="51" y="226"/>
                    <a:pt x="26" y="602"/>
                  </a:cubicBezTo>
                  <a:cubicBezTo>
                    <a:pt x="1" y="928"/>
                    <a:pt x="326" y="1229"/>
                    <a:pt x="677" y="1229"/>
                  </a:cubicBezTo>
                  <a:cubicBezTo>
                    <a:pt x="1053" y="1204"/>
                    <a:pt x="1229" y="978"/>
                    <a:pt x="1254" y="602"/>
                  </a:cubicBezTo>
                  <a:cubicBezTo>
                    <a:pt x="1229" y="251"/>
                    <a:pt x="1028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5594775" y="1634675"/>
              <a:ext cx="30725" cy="30200"/>
            </a:xfrm>
            <a:custGeom>
              <a:avLst/>
              <a:gdLst/>
              <a:ahLst/>
              <a:cxnLst/>
              <a:rect l="l" t="t" r="r" b="b"/>
              <a:pathLst>
                <a:path w="1229" h="1208" extrusionOk="0">
                  <a:moveTo>
                    <a:pt x="590" y="1"/>
                  </a:moveTo>
                  <a:cubicBezTo>
                    <a:pt x="251" y="1"/>
                    <a:pt x="48" y="199"/>
                    <a:pt x="0" y="554"/>
                  </a:cubicBezTo>
                  <a:cubicBezTo>
                    <a:pt x="25" y="930"/>
                    <a:pt x="176" y="1181"/>
                    <a:pt x="577" y="1206"/>
                  </a:cubicBezTo>
                  <a:cubicBezTo>
                    <a:pt x="596" y="1207"/>
                    <a:pt x="614" y="1208"/>
                    <a:pt x="633" y="1208"/>
                  </a:cubicBezTo>
                  <a:cubicBezTo>
                    <a:pt x="975" y="1208"/>
                    <a:pt x="1180" y="986"/>
                    <a:pt x="1203" y="630"/>
                  </a:cubicBezTo>
                  <a:cubicBezTo>
                    <a:pt x="1228" y="279"/>
                    <a:pt x="1003" y="28"/>
                    <a:pt x="652" y="3"/>
                  </a:cubicBezTo>
                  <a:cubicBezTo>
                    <a:pt x="631" y="2"/>
                    <a:pt x="610" y="1"/>
                    <a:pt x="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5646775" y="1686700"/>
              <a:ext cx="30100" cy="30200"/>
            </a:xfrm>
            <a:custGeom>
              <a:avLst/>
              <a:gdLst/>
              <a:ahLst/>
              <a:cxnLst/>
              <a:rect l="l" t="t" r="r" b="b"/>
              <a:pathLst>
                <a:path w="1204" h="1208" extrusionOk="0">
                  <a:moveTo>
                    <a:pt x="618" y="1"/>
                  </a:moveTo>
                  <a:cubicBezTo>
                    <a:pt x="604" y="1"/>
                    <a:pt x="591" y="1"/>
                    <a:pt x="577" y="2"/>
                  </a:cubicBezTo>
                  <a:cubicBezTo>
                    <a:pt x="226" y="27"/>
                    <a:pt x="1" y="228"/>
                    <a:pt x="1" y="604"/>
                  </a:cubicBezTo>
                  <a:cubicBezTo>
                    <a:pt x="26" y="955"/>
                    <a:pt x="251" y="1205"/>
                    <a:pt x="602" y="1205"/>
                  </a:cubicBezTo>
                  <a:cubicBezTo>
                    <a:pt x="621" y="1206"/>
                    <a:pt x="640" y="1207"/>
                    <a:pt x="658" y="1207"/>
                  </a:cubicBezTo>
                  <a:cubicBezTo>
                    <a:pt x="998" y="1207"/>
                    <a:pt x="1180" y="989"/>
                    <a:pt x="1204" y="704"/>
                  </a:cubicBezTo>
                  <a:cubicBezTo>
                    <a:pt x="1204" y="294"/>
                    <a:pt x="949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5075975" y="1115900"/>
              <a:ext cx="30700" cy="30125"/>
            </a:xfrm>
            <a:custGeom>
              <a:avLst/>
              <a:gdLst/>
              <a:ahLst/>
              <a:cxnLst/>
              <a:rect l="l" t="t" r="r" b="b"/>
              <a:pathLst>
                <a:path w="1228" h="1205" extrusionOk="0">
                  <a:moveTo>
                    <a:pt x="637" y="1"/>
                  </a:moveTo>
                  <a:cubicBezTo>
                    <a:pt x="626" y="1"/>
                    <a:pt x="614" y="1"/>
                    <a:pt x="602" y="2"/>
                  </a:cubicBezTo>
                  <a:cubicBezTo>
                    <a:pt x="251" y="27"/>
                    <a:pt x="25" y="202"/>
                    <a:pt x="0" y="553"/>
                  </a:cubicBezTo>
                  <a:cubicBezTo>
                    <a:pt x="0" y="954"/>
                    <a:pt x="226" y="1155"/>
                    <a:pt x="577" y="1205"/>
                  </a:cubicBezTo>
                  <a:cubicBezTo>
                    <a:pt x="978" y="1205"/>
                    <a:pt x="1178" y="1004"/>
                    <a:pt x="1203" y="629"/>
                  </a:cubicBezTo>
                  <a:cubicBezTo>
                    <a:pt x="1228" y="315"/>
                    <a:pt x="949" y="1"/>
                    <a:pt x="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5282750" y="1323300"/>
              <a:ext cx="30725" cy="30125"/>
            </a:xfrm>
            <a:custGeom>
              <a:avLst/>
              <a:gdLst/>
              <a:ahLst/>
              <a:cxnLst/>
              <a:rect l="l" t="t" r="r" b="b"/>
              <a:pathLst>
                <a:path w="1229" h="1205" extrusionOk="0">
                  <a:moveTo>
                    <a:pt x="642" y="0"/>
                  </a:moveTo>
                  <a:cubicBezTo>
                    <a:pt x="629" y="0"/>
                    <a:pt x="615" y="1"/>
                    <a:pt x="602" y="2"/>
                  </a:cubicBezTo>
                  <a:cubicBezTo>
                    <a:pt x="251" y="27"/>
                    <a:pt x="0" y="252"/>
                    <a:pt x="25" y="628"/>
                  </a:cubicBezTo>
                  <a:cubicBezTo>
                    <a:pt x="50" y="979"/>
                    <a:pt x="276" y="1205"/>
                    <a:pt x="652" y="1205"/>
                  </a:cubicBezTo>
                  <a:cubicBezTo>
                    <a:pt x="1028" y="1205"/>
                    <a:pt x="1203" y="1004"/>
                    <a:pt x="1228" y="678"/>
                  </a:cubicBezTo>
                  <a:cubicBezTo>
                    <a:pt x="1228" y="293"/>
                    <a:pt x="974" y="0"/>
                    <a:pt x="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5387375" y="1427350"/>
              <a:ext cx="30100" cy="30125"/>
            </a:xfrm>
            <a:custGeom>
              <a:avLst/>
              <a:gdLst/>
              <a:ahLst/>
              <a:cxnLst/>
              <a:rect l="l" t="t" r="r" b="b"/>
              <a:pathLst>
                <a:path w="1204" h="1205" extrusionOk="0">
                  <a:moveTo>
                    <a:pt x="602" y="0"/>
                  </a:moveTo>
                  <a:cubicBezTo>
                    <a:pt x="226" y="0"/>
                    <a:pt x="26" y="201"/>
                    <a:pt x="1" y="501"/>
                  </a:cubicBezTo>
                  <a:cubicBezTo>
                    <a:pt x="1" y="911"/>
                    <a:pt x="278" y="1205"/>
                    <a:pt x="589" y="1205"/>
                  </a:cubicBezTo>
                  <a:cubicBezTo>
                    <a:pt x="602" y="1205"/>
                    <a:pt x="614" y="1204"/>
                    <a:pt x="627" y="1203"/>
                  </a:cubicBezTo>
                  <a:cubicBezTo>
                    <a:pt x="1003" y="1178"/>
                    <a:pt x="1204" y="953"/>
                    <a:pt x="1204" y="602"/>
                  </a:cubicBezTo>
                  <a:cubicBezTo>
                    <a:pt x="1204" y="251"/>
                    <a:pt x="978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4868575" y="909125"/>
              <a:ext cx="30725" cy="29550"/>
            </a:xfrm>
            <a:custGeom>
              <a:avLst/>
              <a:gdLst/>
              <a:ahLst/>
              <a:cxnLst/>
              <a:rect l="l" t="t" r="r" b="b"/>
              <a:pathLst>
                <a:path w="1229" h="1182" extrusionOk="0">
                  <a:moveTo>
                    <a:pt x="614" y="0"/>
                  </a:moveTo>
                  <a:cubicBezTo>
                    <a:pt x="229" y="0"/>
                    <a:pt x="24" y="221"/>
                    <a:pt x="1" y="554"/>
                  </a:cubicBezTo>
                  <a:cubicBezTo>
                    <a:pt x="1" y="891"/>
                    <a:pt x="278" y="1182"/>
                    <a:pt x="589" y="1182"/>
                  </a:cubicBezTo>
                  <a:cubicBezTo>
                    <a:pt x="602" y="1182"/>
                    <a:pt x="614" y="1181"/>
                    <a:pt x="627" y="1180"/>
                  </a:cubicBezTo>
                  <a:cubicBezTo>
                    <a:pt x="1003" y="1155"/>
                    <a:pt x="1229" y="955"/>
                    <a:pt x="1204" y="579"/>
                  </a:cubicBezTo>
                  <a:cubicBezTo>
                    <a:pt x="1204" y="228"/>
                    <a:pt x="978" y="2"/>
                    <a:pt x="677" y="2"/>
                  </a:cubicBezTo>
                  <a:cubicBezTo>
                    <a:pt x="656" y="1"/>
                    <a:pt x="635" y="0"/>
                    <a:pt x="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5490125" y="1583300"/>
              <a:ext cx="31375" cy="30150"/>
            </a:xfrm>
            <a:custGeom>
              <a:avLst/>
              <a:gdLst/>
              <a:ahLst/>
              <a:cxnLst/>
              <a:rect l="l" t="t" r="r" b="b"/>
              <a:pathLst>
                <a:path w="1255" h="1206" extrusionOk="0">
                  <a:moveTo>
                    <a:pt x="662" y="1"/>
                  </a:moveTo>
                  <a:cubicBezTo>
                    <a:pt x="642" y="1"/>
                    <a:pt x="623" y="2"/>
                    <a:pt x="602" y="3"/>
                  </a:cubicBezTo>
                  <a:cubicBezTo>
                    <a:pt x="226" y="28"/>
                    <a:pt x="1" y="228"/>
                    <a:pt x="26" y="604"/>
                  </a:cubicBezTo>
                  <a:cubicBezTo>
                    <a:pt x="51" y="1005"/>
                    <a:pt x="302" y="1206"/>
                    <a:pt x="678" y="1206"/>
                  </a:cubicBezTo>
                  <a:cubicBezTo>
                    <a:pt x="1054" y="1206"/>
                    <a:pt x="1229" y="955"/>
                    <a:pt x="1254" y="579"/>
                  </a:cubicBezTo>
                  <a:cubicBezTo>
                    <a:pt x="1206" y="222"/>
                    <a:pt x="1023" y="1"/>
                    <a:pt x="6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4920575" y="960550"/>
              <a:ext cx="30725" cy="30100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602" y="0"/>
                  </a:moveTo>
                  <a:cubicBezTo>
                    <a:pt x="226" y="51"/>
                    <a:pt x="1" y="251"/>
                    <a:pt x="26" y="627"/>
                  </a:cubicBezTo>
                  <a:cubicBezTo>
                    <a:pt x="26" y="1003"/>
                    <a:pt x="276" y="1203"/>
                    <a:pt x="627" y="1203"/>
                  </a:cubicBezTo>
                  <a:cubicBezTo>
                    <a:pt x="1028" y="1203"/>
                    <a:pt x="1229" y="978"/>
                    <a:pt x="1204" y="602"/>
                  </a:cubicBezTo>
                  <a:cubicBezTo>
                    <a:pt x="1204" y="226"/>
                    <a:pt x="953" y="25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4762050" y="111657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552" y="0"/>
                  </a:moveTo>
                  <a:cubicBezTo>
                    <a:pt x="1" y="75"/>
                    <a:pt x="327" y="602"/>
                    <a:pt x="252" y="902"/>
                  </a:cubicBezTo>
                  <a:cubicBezTo>
                    <a:pt x="176" y="1228"/>
                    <a:pt x="452" y="1303"/>
                    <a:pt x="703" y="1303"/>
                  </a:cubicBezTo>
                  <a:cubicBezTo>
                    <a:pt x="715" y="1304"/>
                    <a:pt x="728" y="1305"/>
                    <a:pt x="741" y="1305"/>
                  </a:cubicBezTo>
                  <a:cubicBezTo>
                    <a:pt x="1050" y="1305"/>
                    <a:pt x="1304" y="1014"/>
                    <a:pt x="1304" y="677"/>
                  </a:cubicBezTo>
                  <a:cubicBezTo>
                    <a:pt x="1304" y="276"/>
                    <a:pt x="1028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5645525" y="1738700"/>
              <a:ext cx="30725" cy="30150"/>
            </a:xfrm>
            <a:custGeom>
              <a:avLst/>
              <a:gdLst/>
              <a:ahLst/>
              <a:cxnLst/>
              <a:rect l="l" t="t" r="r" b="b"/>
              <a:pathLst>
                <a:path w="1229" h="1206" extrusionOk="0">
                  <a:moveTo>
                    <a:pt x="566" y="0"/>
                  </a:moveTo>
                  <a:cubicBezTo>
                    <a:pt x="227" y="0"/>
                    <a:pt x="26" y="200"/>
                    <a:pt x="26" y="579"/>
                  </a:cubicBezTo>
                  <a:cubicBezTo>
                    <a:pt x="0" y="930"/>
                    <a:pt x="301" y="1205"/>
                    <a:pt x="727" y="1205"/>
                  </a:cubicBezTo>
                  <a:cubicBezTo>
                    <a:pt x="1028" y="1155"/>
                    <a:pt x="1229" y="980"/>
                    <a:pt x="1229" y="579"/>
                  </a:cubicBezTo>
                  <a:cubicBezTo>
                    <a:pt x="1229" y="203"/>
                    <a:pt x="1003" y="2"/>
                    <a:pt x="627" y="2"/>
                  </a:cubicBezTo>
                  <a:cubicBezTo>
                    <a:pt x="606" y="1"/>
                    <a:pt x="586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5439375" y="1479350"/>
              <a:ext cx="30725" cy="30100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577" y="0"/>
                  </a:moveTo>
                  <a:cubicBezTo>
                    <a:pt x="226" y="0"/>
                    <a:pt x="1" y="226"/>
                    <a:pt x="1" y="627"/>
                  </a:cubicBezTo>
                  <a:cubicBezTo>
                    <a:pt x="26" y="1003"/>
                    <a:pt x="251" y="1178"/>
                    <a:pt x="602" y="1203"/>
                  </a:cubicBezTo>
                  <a:cubicBezTo>
                    <a:pt x="1003" y="1178"/>
                    <a:pt x="1229" y="978"/>
                    <a:pt x="1204" y="602"/>
                  </a:cubicBezTo>
                  <a:cubicBezTo>
                    <a:pt x="1179" y="226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4971350" y="1064550"/>
              <a:ext cx="31350" cy="30150"/>
            </a:xfrm>
            <a:custGeom>
              <a:avLst/>
              <a:gdLst/>
              <a:ahLst/>
              <a:cxnLst/>
              <a:rect l="l" t="t" r="r" b="b"/>
              <a:pathLst>
                <a:path w="1254" h="1206" extrusionOk="0">
                  <a:moveTo>
                    <a:pt x="652" y="1"/>
                  </a:moveTo>
                  <a:cubicBezTo>
                    <a:pt x="276" y="26"/>
                    <a:pt x="50" y="201"/>
                    <a:pt x="25" y="577"/>
                  </a:cubicBezTo>
                  <a:cubicBezTo>
                    <a:pt x="1" y="914"/>
                    <a:pt x="278" y="1205"/>
                    <a:pt x="611" y="1205"/>
                  </a:cubicBezTo>
                  <a:cubicBezTo>
                    <a:pt x="624" y="1205"/>
                    <a:pt x="638" y="1205"/>
                    <a:pt x="652" y="1204"/>
                  </a:cubicBezTo>
                  <a:cubicBezTo>
                    <a:pt x="1027" y="1204"/>
                    <a:pt x="1253" y="978"/>
                    <a:pt x="1253" y="602"/>
                  </a:cubicBezTo>
                  <a:cubicBezTo>
                    <a:pt x="1253" y="251"/>
                    <a:pt x="1027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5126725" y="1219900"/>
              <a:ext cx="31350" cy="30150"/>
            </a:xfrm>
            <a:custGeom>
              <a:avLst/>
              <a:gdLst/>
              <a:ahLst/>
              <a:cxnLst/>
              <a:rect l="l" t="t" r="r" b="b"/>
              <a:pathLst>
                <a:path w="1254" h="1206" extrusionOk="0">
                  <a:moveTo>
                    <a:pt x="588" y="0"/>
                  </a:moveTo>
                  <a:cubicBezTo>
                    <a:pt x="271" y="0"/>
                    <a:pt x="49" y="178"/>
                    <a:pt x="26" y="554"/>
                  </a:cubicBezTo>
                  <a:cubicBezTo>
                    <a:pt x="0" y="905"/>
                    <a:pt x="276" y="1205"/>
                    <a:pt x="627" y="1205"/>
                  </a:cubicBezTo>
                  <a:cubicBezTo>
                    <a:pt x="1003" y="1205"/>
                    <a:pt x="1203" y="980"/>
                    <a:pt x="1254" y="654"/>
                  </a:cubicBezTo>
                  <a:cubicBezTo>
                    <a:pt x="1229" y="253"/>
                    <a:pt x="1028" y="27"/>
                    <a:pt x="652" y="2"/>
                  </a:cubicBezTo>
                  <a:cubicBezTo>
                    <a:pt x="630" y="1"/>
                    <a:pt x="609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4921200" y="909125"/>
              <a:ext cx="30075" cy="29650"/>
            </a:xfrm>
            <a:custGeom>
              <a:avLst/>
              <a:gdLst/>
              <a:ahLst/>
              <a:cxnLst/>
              <a:rect l="l" t="t" r="r" b="b"/>
              <a:pathLst>
                <a:path w="1203" h="1186" extrusionOk="0">
                  <a:moveTo>
                    <a:pt x="597" y="1"/>
                  </a:moveTo>
                  <a:cubicBezTo>
                    <a:pt x="582" y="1"/>
                    <a:pt x="567" y="1"/>
                    <a:pt x="552" y="2"/>
                  </a:cubicBezTo>
                  <a:cubicBezTo>
                    <a:pt x="176" y="27"/>
                    <a:pt x="1" y="228"/>
                    <a:pt x="1" y="554"/>
                  </a:cubicBezTo>
                  <a:cubicBezTo>
                    <a:pt x="1" y="880"/>
                    <a:pt x="283" y="1185"/>
                    <a:pt x="585" y="1185"/>
                  </a:cubicBezTo>
                  <a:cubicBezTo>
                    <a:pt x="608" y="1185"/>
                    <a:pt x="630" y="1184"/>
                    <a:pt x="653" y="1180"/>
                  </a:cubicBezTo>
                  <a:cubicBezTo>
                    <a:pt x="978" y="1155"/>
                    <a:pt x="1179" y="930"/>
                    <a:pt x="1179" y="579"/>
                  </a:cubicBezTo>
                  <a:cubicBezTo>
                    <a:pt x="1203" y="267"/>
                    <a:pt x="928" y="1"/>
                    <a:pt x="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5438750" y="1427350"/>
              <a:ext cx="31350" cy="30100"/>
            </a:xfrm>
            <a:custGeom>
              <a:avLst/>
              <a:gdLst/>
              <a:ahLst/>
              <a:cxnLst/>
              <a:rect l="l" t="t" r="r" b="b"/>
              <a:pathLst>
                <a:path w="1254" h="1204" extrusionOk="0">
                  <a:moveTo>
                    <a:pt x="677" y="0"/>
                  </a:moveTo>
                  <a:cubicBezTo>
                    <a:pt x="327" y="0"/>
                    <a:pt x="101" y="151"/>
                    <a:pt x="51" y="501"/>
                  </a:cubicBezTo>
                  <a:cubicBezTo>
                    <a:pt x="1" y="852"/>
                    <a:pt x="276" y="1203"/>
                    <a:pt x="627" y="1203"/>
                  </a:cubicBezTo>
                  <a:cubicBezTo>
                    <a:pt x="953" y="1203"/>
                    <a:pt x="1204" y="1003"/>
                    <a:pt x="1229" y="652"/>
                  </a:cubicBezTo>
                  <a:cubicBezTo>
                    <a:pt x="1254" y="301"/>
                    <a:pt x="1053" y="75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5282750" y="1271275"/>
              <a:ext cx="30725" cy="30150"/>
            </a:xfrm>
            <a:custGeom>
              <a:avLst/>
              <a:gdLst/>
              <a:ahLst/>
              <a:cxnLst/>
              <a:rect l="l" t="t" r="r" b="b"/>
              <a:pathLst>
                <a:path w="1229" h="1206" extrusionOk="0">
                  <a:moveTo>
                    <a:pt x="599" y="1"/>
                  </a:moveTo>
                  <a:cubicBezTo>
                    <a:pt x="278" y="1"/>
                    <a:pt x="73" y="220"/>
                    <a:pt x="25" y="529"/>
                  </a:cubicBezTo>
                  <a:cubicBezTo>
                    <a:pt x="0" y="880"/>
                    <a:pt x="301" y="1206"/>
                    <a:pt x="652" y="1206"/>
                  </a:cubicBezTo>
                  <a:cubicBezTo>
                    <a:pt x="1003" y="1180"/>
                    <a:pt x="1203" y="980"/>
                    <a:pt x="1228" y="629"/>
                  </a:cubicBezTo>
                  <a:cubicBezTo>
                    <a:pt x="1228" y="253"/>
                    <a:pt x="1028" y="28"/>
                    <a:pt x="652" y="3"/>
                  </a:cubicBezTo>
                  <a:cubicBezTo>
                    <a:pt x="634" y="1"/>
                    <a:pt x="616" y="1"/>
                    <a:pt x="5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5335375" y="132332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51" y="26"/>
                    <a:pt x="0" y="226"/>
                    <a:pt x="25" y="602"/>
                  </a:cubicBezTo>
                  <a:cubicBezTo>
                    <a:pt x="50" y="978"/>
                    <a:pt x="251" y="1204"/>
                    <a:pt x="627" y="1204"/>
                  </a:cubicBezTo>
                  <a:cubicBezTo>
                    <a:pt x="1028" y="1204"/>
                    <a:pt x="1178" y="953"/>
                    <a:pt x="1203" y="602"/>
                  </a:cubicBezTo>
                  <a:cubicBezTo>
                    <a:pt x="1178" y="226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5232000" y="1219950"/>
              <a:ext cx="30725" cy="30100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602" y="0"/>
                  </a:moveTo>
                  <a:cubicBezTo>
                    <a:pt x="226" y="25"/>
                    <a:pt x="0" y="226"/>
                    <a:pt x="25" y="602"/>
                  </a:cubicBezTo>
                  <a:cubicBezTo>
                    <a:pt x="25" y="978"/>
                    <a:pt x="276" y="1153"/>
                    <a:pt x="627" y="1203"/>
                  </a:cubicBezTo>
                  <a:cubicBezTo>
                    <a:pt x="977" y="1153"/>
                    <a:pt x="1228" y="953"/>
                    <a:pt x="1203" y="577"/>
                  </a:cubicBezTo>
                  <a:cubicBezTo>
                    <a:pt x="1178" y="226"/>
                    <a:pt x="977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5596025" y="1479350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577" y="0"/>
                  </a:moveTo>
                  <a:cubicBezTo>
                    <a:pt x="226" y="25"/>
                    <a:pt x="0" y="201"/>
                    <a:pt x="0" y="552"/>
                  </a:cubicBezTo>
                  <a:cubicBezTo>
                    <a:pt x="0" y="928"/>
                    <a:pt x="226" y="1153"/>
                    <a:pt x="602" y="1153"/>
                  </a:cubicBezTo>
                  <a:cubicBezTo>
                    <a:pt x="953" y="1153"/>
                    <a:pt x="1153" y="928"/>
                    <a:pt x="1178" y="602"/>
                  </a:cubicBezTo>
                  <a:cubicBezTo>
                    <a:pt x="1178" y="226"/>
                    <a:pt x="928" y="25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5179350" y="1219950"/>
              <a:ext cx="31350" cy="30225"/>
            </a:xfrm>
            <a:custGeom>
              <a:avLst/>
              <a:gdLst/>
              <a:ahLst/>
              <a:cxnLst/>
              <a:rect l="l" t="t" r="r" b="b"/>
              <a:pathLst>
                <a:path w="1254" h="1209" extrusionOk="0">
                  <a:moveTo>
                    <a:pt x="602" y="0"/>
                  </a:moveTo>
                  <a:cubicBezTo>
                    <a:pt x="251" y="0"/>
                    <a:pt x="1" y="276"/>
                    <a:pt x="1" y="602"/>
                  </a:cubicBezTo>
                  <a:cubicBezTo>
                    <a:pt x="24" y="905"/>
                    <a:pt x="308" y="1209"/>
                    <a:pt x="610" y="1209"/>
                  </a:cubicBezTo>
                  <a:cubicBezTo>
                    <a:pt x="632" y="1209"/>
                    <a:pt x="655" y="1207"/>
                    <a:pt x="677" y="1203"/>
                  </a:cubicBezTo>
                  <a:cubicBezTo>
                    <a:pt x="1003" y="1178"/>
                    <a:pt x="1204" y="953"/>
                    <a:pt x="1229" y="627"/>
                  </a:cubicBezTo>
                  <a:cubicBezTo>
                    <a:pt x="1254" y="276"/>
                    <a:pt x="95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5386750" y="1375325"/>
              <a:ext cx="31325" cy="29525"/>
            </a:xfrm>
            <a:custGeom>
              <a:avLst/>
              <a:gdLst/>
              <a:ahLst/>
              <a:cxnLst/>
              <a:rect l="l" t="t" r="r" b="b"/>
              <a:pathLst>
                <a:path w="1253" h="1181" extrusionOk="0">
                  <a:moveTo>
                    <a:pt x="627" y="1"/>
                  </a:moveTo>
                  <a:cubicBezTo>
                    <a:pt x="251" y="1"/>
                    <a:pt x="76" y="176"/>
                    <a:pt x="26" y="527"/>
                  </a:cubicBezTo>
                  <a:cubicBezTo>
                    <a:pt x="1" y="878"/>
                    <a:pt x="301" y="1179"/>
                    <a:pt x="627" y="1179"/>
                  </a:cubicBezTo>
                  <a:cubicBezTo>
                    <a:pt x="641" y="1180"/>
                    <a:pt x="655" y="1181"/>
                    <a:pt x="668" y="1181"/>
                  </a:cubicBezTo>
                  <a:cubicBezTo>
                    <a:pt x="978" y="1181"/>
                    <a:pt x="1253" y="914"/>
                    <a:pt x="1229" y="602"/>
                  </a:cubicBezTo>
                  <a:cubicBezTo>
                    <a:pt x="1204" y="227"/>
                    <a:pt x="1003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4971950" y="1011925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02" y="1"/>
                  </a:moveTo>
                  <a:cubicBezTo>
                    <a:pt x="227" y="51"/>
                    <a:pt x="1" y="251"/>
                    <a:pt x="1" y="627"/>
                  </a:cubicBezTo>
                  <a:cubicBezTo>
                    <a:pt x="1" y="940"/>
                    <a:pt x="302" y="1230"/>
                    <a:pt x="614" y="1230"/>
                  </a:cubicBezTo>
                  <a:cubicBezTo>
                    <a:pt x="627" y="1230"/>
                    <a:pt x="640" y="1230"/>
                    <a:pt x="653" y="1229"/>
                  </a:cubicBezTo>
                  <a:cubicBezTo>
                    <a:pt x="1029" y="1179"/>
                    <a:pt x="1229" y="978"/>
                    <a:pt x="1204" y="602"/>
                  </a:cubicBezTo>
                  <a:cubicBezTo>
                    <a:pt x="1179" y="201"/>
                    <a:pt x="953" y="5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5024000" y="1064550"/>
              <a:ext cx="30700" cy="30150"/>
            </a:xfrm>
            <a:custGeom>
              <a:avLst/>
              <a:gdLst/>
              <a:ahLst/>
              <a:cxnLst/>
              <a:rect l="l" t="t" r="r" b="b"/>
              <a:pathLst>
                <a:path w="1228" h="1206" extrusionOk="0">
                  <a:moveTo>
                    <a:pt x="626" y="1"/>
                  </a:moveTo>
                  <a:cubicBezTo>
                    <a:pt x="250" y="1"/>
                    <a:pt x="49" y="201"/>
                    <a:pt x="24" y="577"/>
                  </a:cubicBezTo>
                  <a:cubicBezTo>
                    <a:pt x="0" y="891"/>
                    <a:pt x="278" y="1205"/>
                    <a:pt x="613" y="1205"/>
                  </a:cubicBezTo>
                  <a:cubicBezTo>
                    <a:pt x="625" y="1205"/>
                    <a:pt x="638" y="1205"/>
                    <a:pt x="651" y="1204"/>
                  </a:cubicBezTo>
                  <a:cubicBezTo>
                    <a:pt x="1027" y="1204"/>
                    <a:pt x="1202" y="978"/>
                    <a:pt x="1227" y="602"/>
                  </a:cubicBezTo>
                  <a:cubicBezTo>
                    <a:pt x="1177" y="251"/>
                    <a:pt x="1027" y="26"/>
                    <a:pt x="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4868575" y="856525"/>
              <a:ext cx="30100" cy="29650"/>
            </a:xfrm>
            <a:custGeom>
              <a:avLst/>
              <a:gdLst/>
              <a:ahLst/>
              <a:cxnLst/>
              <a:rect l="l" t="t" r="r" b="b"/>
              <a:pathLst>
                <a:path w="1204" h="1186" extrusionOk="0">
                  <a:moveTo>
                    <a:pt x="627" y="1"/>
                  </a:moveTo>
                  <a:cubicBezTo>
                    <a:pt x="251" y="1"/>
                    <a:pt x="51" y="201"/>
                    <a:pt x="1" y="552"/>
                  </a:cubicBezTo>
                  <a:cubicBezTo>
                    <a:pt x="26" y="928"/>
                    <a:pt x="226" y="1154"/>
                    <a:pt x="577" y="1179"/>
                  </a:cubicBezTo>
                  <a:cubicBezTo>
                    <a:pt x="612" y="1184"/>
                    <a:pt x="646" y="1186"/>
                    <a:pt x="678" y="1186"/>
                  </a:cubicBezTo>
                  <a:cubicBezTo>
                    <a:pt x="993" y="1186"/>
                    <a:pt x="1181" y="969"/>
                    <a:pt x="1204" y="628"/>
                  </a:cubicBezTo>
                  <a:cubicBezTo>
                    <a:pt x="1204" y="277"/>
                    <a:pt x="1028" y="26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5490125" y="1530725"/>
              <a:ext cx="30725" cy="307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02" y="1"/>
                  </a:moveTo>
                  <a:cubicBezTo>
                    <a:pt x="277" y="26"/>
                    <a:pt x="51" y="226"/>
                    <a:pt x="26" y="552"/>
                  </a:cubicBezTo>
                  <a:cubicBezTo>
                    <a:pt x="1" y="878"/>
                    <a:pt x="302" y="1229"/>
                    <a:pt x="627" y="1229"/>
                  </a:cubicBezTo>
                  <a:cubicBezTo>
                    <a:pt x="1003" y="1204"/>
                    <a:pt x="1204" y="1003"/>
                    <a:pt x="1229" y="727"/>
                  </a:cubicBezTo>
                  <a:cubicBezTo>
                    <a:pt x="1229" y="276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5542800" y="1583350"/>
              <a:ext cx="31325" cy="30150"/>
            </a:xfrm>
            <a:custGeom>
              <a:avLst/>
              <a:gdLst/>
              <a:ahLst/>
              <a:cxnLst/>
              <a:rect l="l" t="t" r="r" b="b"/>
              <a:pathLst>
                <a:path w="1253" h="1206" extrusionOk="0">
                  <a:moveTo>
                    <a:pt x="551" y="1"/>
                  </a:moveTo>
                  <a:cubicBezTo>
                    <a:pt x="250" y="26"/>
                    <a:pt x="24" y="201"/>
                    <a:pt x="24" y="602"/>
                  </a:cubicBezTo>
                  <a:cubicBezTo>
                    <a:pt x="0" y="915"/>
                    <a:pt x="300" y="1205"/>
                    <a:pt x="613" y="1205"/>
                  </a:cubicBezTo>
                  <a:cubicBezTo>
                    <a:pt x="625" y="1205"/>
                    <a:pt x="638" y="1205"/>
                    <a:pt x="651" y="1204"/>
                  </a:cubicBezTo>
                  <a:cubicBezTo>
                    <a:pt x="1002" y="1179"/>
                    <a:pt x="1202" y="978"/>
                    <a:pt x="1227" y="627"/>
                  </a:cubicBezTo>
                  <a:cubicBezTo>
                    <a:pt x="1252" y="277"/>
                    <a:pt x="952" y="1"/>
                    <a:pt x="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5490750" y="147872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27" y="0"/>
                    <a:pt x="1" y="226"/>
                    <a:pt x="26" y="602"/>
                  </a:cubicBezTo>
                  <a:cubicBezTo>
                    <a:pt x="51" y="978"/>
                    <a:pt x="277" y="1203"/>
                    <a:pt x="628" y="1203"/>
                  </a:cubicBezTo>
                  <a:cubicBezTo>
                    <a:pt x="1003" y="1203"/>
                    <a:pt x="1179" y="953"/>
                    <a:pt x="1204" y="552"/>
                  </a:cubicBezTo>
                  <a:cubicBezTo>
                    <a:pt x="1154" y="226"/>
                    <a:pt x="95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5440000" y="1375325"/>
              <a:ext cx="30675" cy="29525"/>
            </a:xfrm>
            <a:custGeom>
              <a:avLst/>
              <a:gdLst/>
              <a:ahLst/>
              <a:cxnLst/>
              <a:rect l="l" t="t" r="r" b="b"/>
              <a:pathLst>
                <a:path w="1227" h="1181" extrusionOk="0">
                  <a:moveTo>
                    <a:pt x="527" y="1"/>
                  </a:moveTo>
                  <a:cubicBezTo>
                    <a:pt x="201" y="26"/>
                    <a:pt x="1" y="201"/>
                    <a:pt x="1" y="577"/>
                  </a:cubicBezTo>
                  <a:cubicBezTo>
                    <a:pt x="1" y="953"/>
                    <a:pt x="226" y="1154"/>
                    <a:pt x="602" y="1179"/>
                  </a:cubicBezTo>
                  <a:cubicBezTo>
                    <a:pt x="614" y="1180"/>
                    <a:pt x="626" y="1180"/>
                    <a:pt x="638" y="1180"/>
                  </a:cubicBezTo>
                  <a:cubicBezTo>
                    <a:pt x="928" y="1180"/>
                    <a:pt x="1227" y="890"/>
                    <a:pt x="1179" y="577"/>
                  </a:cubicBezTo>
                  <a:cubicBezTo>
                    <a:pt x="1129" y="227"/>
                    <a:pt x="92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5180600" y="1116575"/>
              <a:ext cx="29475" cy="29450"/>
            </a:xfrm>
            <a:custGeom>
              <a:avLst/>
              <a:gdLst/>
              <a:ahLst/>
              <a:cxnLst/>
              <a:rect l="l" t="t" r="r" b="b"/>
              <a:pathLst>
                <a:path w="1179" h="1178" extrusionOk="0">
                  <a:moveTo>
                    <a:pt x="577" y="0"/>
                  </a:moveTo>
                  <a:cubicBezTo>
                    <a:pt x="226" y="0"/>
                    <a:pt x="1" y="226"/>
                    <a:pt x="1" y="602"/>
                  </a:cubicBezTo>
                  <a:cubicBezTo>
                    <a:pt x="26" y="952"/>
                    <a:pt x="277" y="1153"/>
                    <a:pt x="652" y="1178"/>
                  </a:cubicBezTo>
                  <a:cubicBezTo>
                    <a:pt x="978" y="1128"/>
                    <a:pt x="1179" y="952"/>
                    <a:pt x="1179" y="576"/>
                  </a:cubicBezTo>
                  <a:cubicBezTo>
                    <a:pt x="1179" y="201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9"/>
            <p:cNvSpPr/>
            <p:nvPr/>
          </p:nvSpPr>
          <p:spPr>
            <a:xfrm>
              <a:off x="5334775" y="1375325"/>
              <a:ext cx="31325" cy="30775"/>
            </a:xfrm>
            <a:custGeom>
              <a:avLst/>
              <a:gdLst/>
              <a:ahLst/>
              <a:cxnLst/>
              <a:rect l="l" t="t" r="r" b="b"/>
              <a:pathLst>
                <a:path w="1253" h="1231" extrusionOk="0">
                  <a:moveTo>
                    <a:pt x="576" y="1"/>
                  </a:moveTo>
                  <a:cubicBezTo>
                    <a:pt x="275" y="51"/>
                    <a:pt x="49" y="227"/>
                    <a:pt x="24" y="602"/>
                  </a:cubicBezTo>
                  <a:cubicBezTo>
                    <a:pt x="0" y="916"/>
                    <a:pt x="325" y="1230"/>
                    <a:pt x="640" y="1230"/>
                  </a:cubicBezTo>
                  <a:cubicBezTo>
                    <a:pt x="652" y="1230"/>
                    <a:pt x="664" y="1230"/>
                    <a:pt x="676" y="1229"/>
                  </a:cubicBezTo>
                  <a:cubicBezTo>
                    <a:pt x="1027" y="1204"/>
                    <a:pt x="1202" y="1003"/>
                    <a:pt x="1227" y="653"/>
                  </a:cubicBezTo>
                  <a:cubicBezTo>
                    <a:pt x="1252" y="302"/>
                    <a:pt x="977" y="26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9"/>
            <p:cNvSpPr/>
            <p:nvPr/>
          </p:nvSpPr>
          <p:spPr>
            <a:xfrm>
              <a:off x="5750800" y="168612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551" y="0"/>
                  </a:moveTo>
                  <a:cubicBezTo>
                    <a:pt x="226" y="50"/>
                    <a:pt x="0" y="226"/>
                    <a:pt x="25" y="602"/>
                  </a:cubicBezTo>
                  <a:cubicBezTo>
                    <a:pt x="25" y="978"/>
                    <a:pt x="251" y="1178"/>
                    <a:pt x="602" y="1203"/>
                  </a:cubicBezTo>
                  <a:cubicBezTo>
                    <a:pt x="977" y="1203"/>
                    <a:pt x="1203" y="953"/>
                    <a:pt x="1178" y="577"/>
                  </a:cubicBezTo>
                  <a:cubicBezTo>
                    <a:pt x="1178" y="226"/>
                    <a:pt x="927" y="25"/>
                    <a:pt x="5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9"/>
            <p:cNvSpPr/>
            <p:nvPr/>
          </p:nvSpPr>
          <p:spPr>
            <a:xfrm>
              <a:off x="4972600" y="960500"/>
              <a:ext cx="29450" cy="29575"/>
            </a:xfrm>
            <a:custGeom>
              <a:avLst/>
              <a:gdLst/>
              <a:ahLst/>
              <a:cxnLst/>
              <a:rect l="l" t="t" r="r" b="b"/>
              <a:pathLst>
                <a:path w="1178" h="1183" extrusionOk="0">
                  <a:moveTo>
                    <a:pt x="565" y="0"/>
                  </a:moveTo>
                  <a:cubicBezTo>
                    <a:pt x="223" y="0"/>
                    <a:pt x="0" y="199"/>
                    <a:pt x="0" y="554"/>
                  </a:cubicBezTo>
                  <a:cubicBezTo>
                    <a:pt x="0" y="905"/>
                    <a:pt x="201" y="1155"/>
                    <a:pt x="576" y="1180"/>
                  </a:cubicBezTo>
                  <a:cubicBezTo>
                    <a:pt x="595" y="1182"/>
                    <a:pt x="614" y="1182"/>
                    <a:pt x="632" y="1182"/>
                  </a:cubicBezTo>
                  <a:cubicBezTo>
                    <a:pt x="972" y="1182"/>
                    <a:pt x="1154" y="962"/>
                    <a:pt x="1178" y="629"/>
                  </a:cubicBezTo>
                  <a:cubicBezTo>
                    <a:pt x="1178" y="228"/>
                    <a:pt x="977" y="2"/>
                    <a:pt x="627" y="2"/>
                  </a:cubicBezTo>
                  <a:cubicBezTo>
                    <a:pt x="606" y="1"/>
                    <a:pt x="585" y="0"/>
                    <a:pt x="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9"/>
            <p:cNvSpPr/>
            <p:nvPr/>
          </p:nvSpPr>
          <p:spPr>
            <a:xfrm>
              <a:off x="5699400" y="1634725"/>
              <a:ext cx="29475" cy="29475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602" y="1"/>
                  </a:moveTo>
                  <a:cubicBezTo>
                    <a:pt x="251" y="1"/>
                    <a:pt x="1" y="201"/>
                    <a:pt x="1" y="577"/>
                  </a:cubicBezTo>
                  <a:cubicBezTo>
                    <a:pt x="1" y="953"/>
                    <a:pt x="251" y="1179"/>
                    <a:pt x="602" y="1179"/>
                  </a:cubicBezTo>
                  <a:cubicBezTo>
                    <a:pt x="953" y="1179"/>
                    <a:pt x="1154" y="978"/>
                    <a:pt x="1179" y="653"/>
                  </a:cubicBezTo>
                  <a:cubicBezTo>
                    <a:pt x="1179" y="252"/>
                    <a:pt x="978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9"/>
            <p:cNvSpPr/>
            <p:nvPr/>
          </p:nvSpPr>
          <p:spPr>
            <a:xfrm>
              <a:off x="4921200" y="856525"/>
              <a:ext cx="30075" cy="29525"/>
            </a:xfrm>
            <a:custGeom>
              <a:avLst/>
              <a:gdLst/>
              <a:ahLst/>
              <a:cxnLst/>
              <a:rect l="l" t="t" r="r" b="b"/>
              <a:pathLst>
                <a:path w="1203" h="1181" extrusionOk="0">
                  <a:moveTo>
                    <a:pt x="577" y="1"/>
                  </a:moveTo>
                  <a:cubicBezTo>
                    <a:pt x="201" y="26"/>
                    <a:pt x="26" y="227"/>
                    <a:pt x="1" y="577"/>
                  </a:cubicBezTo>
                  <a:cubicBezTo>
                    <a:pt x="26" y="953"/>
                    <a:pt x="226" y="1179"/>
                    <a:pt x="602" y="1179"/>
                  </a:cubicBezTo>
                  <a:cubicBezTo>
                    <a:pt x="620" y="1180"/>
                    <a:pt x="637" y="1181"/>
                    <a:pt x="653" y="1181"/>
                  </a:cubicBezTo>
                  <a:cubicBezTo>
                    <a:pt x="999" y="1181"/>
                    <a:pt x="1203" y="936"/>
                    <a:pt x="1179" y="577"/>
                  </a:cubicBezTo>
                  <a:cubicBezTo>
                    <a:pt x="1154" y="252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9"/>
            <p:cNvSpPr/>
            <p:nvPr/>
          </p:nvSpPr>
          <p:spPr>
            <a:xfrm>
              <a:off x="5232000" y="1167950"/>
              <a:ext cx="30100" cy="29500"/>
            </a:xfrm>
            <a:custGeom>
              <a:avLst/>
              <a:gdLst/>
              <a:ahLst/>
              <a:cxnLst/>
              <a:rect l="l" t="t" r="r" b="b"/>
              <a:pathLst>
                <a:path w="1204" h="1180" extrusionOk="0">
                  <a:moveTo>
                    <a:pt x="627" y="0"/>
                  </a:moveTo>
                  <a:cubicBezTo>
                    <a:pt x="276" y="25"/>
                    <a:pt x="50" y="176"/>
                    <a:pt x="25" y="527"/>
                  </a:cubicBezTo>
                  <a:cubicBezTo>
                    <a:pt x="1" y="865"/>
                    <a:pt x="279" y="1179"/>
                    <a:pt x="591" y="1179"/>
                  </a:cubicBezTo>
                  <a:cubicBezTo>
                    <a:pt x="603" y="1179"/>
                    <a:pt x="615" y="1179"/>
                    <a:pt x="627" y="1178"/>
                  </a:cubicBezTo>
                  <a:cubicBezTo>
                    <a:pt x="977" y="1153"/>
                    <a:pt x="1178" y="953"/>
                    <a:pt x="1203" y="602"/>
                  </a:cubicBezTo>
                  <a:cubicBezTo>
                    <a:pt x="1203" y="251"/>
                    <a:pt x="977" y="5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9"/>
            <p:cNvSpPr/>
            <p:nvPr/>
          </p:nvSpPr>
          <p:spPr>
            <a:xfrm>
              <a:off x="5335400" y="1271300"/>
              <a:ext cx="30075" cy="29525"/>
            </a:xfrm>
            <a:custGeom>
              <a:avLst/>
              <a:gdLst/>
              <a:ahLst/>
              <a:cxnLst/>
              <a:rect l="l" t="t" r="r" b="b"/>
              <a:pathLst>
                <a:path w="1203" h="1181" extrusionOk="0">
                  <a:moveTo>
                    <a:pt x="639" y="0"/>
                  </a:moveTo>
                  <a:cubicBezTo>
                    <a:pt x="626" y="0"/>
                    <a:pt x="614" y="1"/>
                    <a:pt x="601" y="2"/>
                  </a:cubicBezTo>
                  <a:cubicBezTo>
                    <a:pt x="275" y="27"/>
                    <a:pt x="49" y="227"/>
                    <a:pt x="24" y="578"/>
                  </a:cubicBezTo>
                  <a:cubicBezTo>
                    <a:pt x="0" y="891"/>
                    <a:pt x="300" y="1181"/>
                    <a:pt x="613" y="1181"/>
                  </a:cubicBezTo>
                  <a:cubicBezTo>
                    <a:pt x="625" y="1181"/>
                    <a:pt x="638" y="1180"/>
                    <a:pt x="651" y="1179"/>
                  </a:cubicBezTo>
                  <a:cubicBezTo>
                    <a:pt x="1027" y="1154"/>
                    <a:pt x="1177" y="954"/>
                    <a:pt x="1202" y="653"/>
                  </a:cubicBezTo>
                  <a:cubicBezTo>
                    <a:pt x="1202" y="292"/>
                    <a:pt x="948" y="0"/>
                    <a:pt x="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9"/>
            <p:cNvSpPr/>
            <p:nvPr/>
          </p:nvSpPr>
          <p:spPr>
            <a:xfrm>
              <a:off x="5543400" y="1531350"/>
              <a:ext cx="30100" cy="29475"/>
            </a:xfrm>
            <a:custGeom>
              <a:avLst/>
              <a:gdLst/>
              <a:ahLst/>
              <a:cxnLst/>
              <a:rect l="l" t="t" r="r" b="b"/>
              <a:pathLst>
                <a:path w="1204" h="1179" extrusionOk="0">
                  <a:moveTo>
                    <a:pt x="577" y="1"/>
                  </a:moveTo>
                  <a:cubicBezTo>
                    <a:pt x="201" y="1"/>
                    <a:pt x="0" y="226"/>
                    <a:pt x="0" y="602"/>
                  </a:cubicBezTo>
                  <a:cubicBezTo>
                    <a:pt x="25" y="953"/>
                    <a:pt x="251" y="1153"/>
                    <a:pt x="602" y="1179"/>
                  </a:cubicBezTo>
                  <a:cubicBezTo>
                    <a:pt x="978" y="1153"/>
                    <a:pt x="1203" y="953"/>
                    <a:pt x="1178" y="577"/>
                  </a:cubicBezTo>
                  <a:cubicBezTo>
                    <a:pt x="1178" y="201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9"/>
            <p:cNvSpPr/>
            <p:nvPr/>
          </p:nvSpPr>
          <p:spPr>
            <a:xfrm>
              <a:off x="5595400" y="1531350"/>
              <a:ext cx="30100" cy="29525"/>
            </a:xfrm>
            <a:custGeom>
              <a:avLst/>
              <a:gdLst/>
              <a:ahLst/>
              <a:cxnLst/>
              <a:rect l="l" t="t" r="r" b="b"/>
              <a:pathLst>
                <a:path w="1204" h="1181" extrusionOk="0">
                  <a:moveTo>
                    <a:pt x="602" y="1"/>
                  </a:moveTo>
                  <a:cubicBezTo>
                    <a:pt x="251" y="1"/>
                    <a:pt x="51" y="201"/>
                    <a:pt x="0" y="552"/>
                  </a:cubicBezTo>
                  <a:cubicBezTo>
                    <a:pt x="25" y="903"/>
                    <a:pt x="226" y="1153"/>
                    <a:pt x="577" y="1179"/>
                  </a:cubicBezTo>
                  <a:cubicBezTo>
                    <a:pt x="596" y="1180"/>
                    <a:pt x="615" y="1180"/>
                    <a:pt x="633" y="1180"/>
                  </a:cubicBezTo>
                  <a:cubicBezTo>
                    <a:pt x="977" y="1180"/>
                    <a:pt x="1203" y="959"/>
                    <a:pt x="1203" y="602"/>
                  </a:cubicBezTo>
                  <a:cubicBezTo>
                    <a:pt x="1203" y="251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9"/>
            <p:cNvSpPr/>
            <p:nvPr/>
          </p:nvSpPr>
          <p:spPr>
            <a:xfrm>
              <a:off x="5023975" y="960550"/>
              <a:ext cx="30725" cy="29475"/>
            </a:xfrm>
            <a:custGeom>
              <a:avLst/>
              <a:gdLst/>
              <a:ahLst/>
              <a:cxnLst/>
              <a:rect l="l" t="t" r="r" b="b"/>
              <a:pathLst>
                <a:path w="1229" h="1179" extrusionOk="0">
                  <a:moveTo>
                    <a:pt x="627" y="0"/>
                  </a:moveTo>
                  <a:cubicBezTo>
                    <a:pt x="276" y="0"/>
                    <a:pt x="75" y="201"/>
                    <a:pt x="25" y="552"/>
                  </a:cubicBezTo>
                  <a:cubicBezTo>
                    <a:pt x="0" y="878"/>
                    <a:pt x="326" y="1178"/>
                    <a:pt x="677" y="1178"/>
                  </a:cubicBezTo>
                  <a:cubicBezTo>
                    <a:pt x="1028" y="1153"/>
                    <a:pt x="1178" y="928"/>
                    <a:pt x="1228" y="577"/>
                  </a:cubicBezTo>
                  <a:cubicBezTo>
                    <a:pt x="1178" y="226"/>
                    <a:pt x="978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9"/>
            <p:cNvSpPr/>
            <p:nvPr/>
          </p:nvSpPr>
          <p:spPr>
            <a:xfrm>
              <a:off x="5077225" y="960550"/>
              <a:ext cx="29475" cy="29475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602" y="0"/>
                  </a:moveTo>
                  <a:cubicBezTo>
                    <a:pt x="251" y="0"/>
                    <a:pt x="26" y="201"/>
                    <a:pt x="1" y="552"/>
                  </a:cubicBezTo>
                  <a:cubicBezTo>
                    <a:pt x="1" y="928"/>
                    <a:pt x="226" y="1103"/>
                    <a:pt x="602" y="1178"/>
                  </a:cubicBezTo>
                  <a:cubicBezTo>
                    <a:pt x="953" y="1153"/>
                    <a:pt x="1178" y="953"/>
                    <a:pt x="1178" y="602"/>
                  </a:cubicBezTo>
                  <a:cubicBezTo>
                    <a:pt x="1178" y="251"/>
                    <a:pt x="953" y="25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9"/>
            <p:cNvSpPr/>
            <p:nvPr/>
          </p:nvSpPr>
          <p:spPr>
            <a:xfrm>
              <a:off x="5128600" y="1115925"/>
              <a:ext cx="29475" cy="30150"/>
            </a:xfrm>
            <a:custGeom>
              <a:avLst/>
              <a:gdLst/>
              <a:ahLst/>
              <a:cxnLst/>
              <a:rect l="l" t="t" r="r" b="b"/>
              <a:pathLst>
                <a:path w="1179" h="1206" extrusionOk="0">
                  <a:moveTo>
                    <a:pt x="602" y="1"/>
                  </a:moveTo>
                  <a:cubicBezTo>
                    <a:pt x="251" y="26"/>
                    <a:pt x="26" y="201"/>
                    <a:pt x="1" y="552"/>
                  </a:cubicBezTo>
                  <a:cubicBezTo>
                    <a:pt x="1" y="914"/>
                    <a:pt x="255" y="1205"/>
                    <a:pt x="586" y="1205"/>
                  </a:cubicBezTo>
                  <a:cubicBezTo>
                    <a:pt x="600" y="1205"/>
                    <a:pt x="614" y="1205"/>
                    <a:pt x="627" y="1204"/>
                  </a:cubicBezTo>
                  <a:cubicBezTo>
                    <a:pt x="978" y="1179"/>
                    <a:pt x="1154" y="978"/>
                    <a:pt x="1179" y="678"/>
                  </a:cubicBezTo>
                  <a:cubicBezTo>
                    <a:pt x="1179" y="277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9"/>
            <p:cNvSpPr/>
            <p:nvPr/>
          </p:nvSpPr>
          <p:spPr>
            <a:xfrm>
              <a:off x="5232625" y="1115900"/>
              <a:ext cx="28825" cy="28875"/>
            </a:xfrm>
            <a:custGeom>
              <a:avLst/>
              <a:gdLst/>
              <a:ahLst/>
              <a:cxnLst/>
              <a:rect l="l" t="t" r="r" b="b"/>
              <a:pathLst>
                <a:path w="1153" h="1155" extrusionOk="0">
                  <a:moveTo>
                    <a:pt x="624" y="0"/>
                  </a:moveTo>
                  <a:cubicBezTo>
                    <a:pt x="609" y="0"/>
                    <a:pt x="593" y="1"/>
                    <a:pt x="577" y="2"/>
                  </a:cubicBezTo>
                  <a:cubicBezTo>
                    <a:pt x="226" y="2"/>
                    <a:pt x="25" y="202"/>
                    <a:pt x="0" y="553"/>
                  </a:cubicBezTo>
                  <a:cubicBezTo>
                    <a:pt x="25" y="929"/>
                    <a:pt x="251" y="1155"/>
                    <a:pt x="602" y="1155"/>
                  </a:cubicBezTo>
                  <a:cubicBezTo>
                    <a:pt x="952" y="1155"/>
                    <a:pt x="1153" y="929"/>
                    <a:pt x="1153" y="578"/>
                  </a:cubicBezTo>
                  <a:cubicBezTo>
                    <a:pt x="1153" y="244"/>
                    <a:pt x="948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9"/>
            <p:cNvSpPr/>
            <p:nvPr/>
          </p:nvSpPr>
          <p:spPr>
            <a:xfrm>
              <a:off x="5542775" y="1479150"/>
              <a:ext cx="31350" cy="29100"/>
            </a:xfrm>
            <a:custGeom>
              <a:avLst/>
              <a:gdLst/>
              <a:ahLst/>
              <a:cxnLst/>
              <a:rect l="l" t="t" r="r" b="b"/>
              <a:pathLst>
                <a:path w="1254" h="1164" extrusionOk="0">
                  <a:moveTo>
                    <a:pt x="591" y="1"/>
                  </a:moveTo>
                  <a:cubicBezTo>
                    <a:pt x="277" y="1"/>
                    <a:pt x="70" y="195"/>
                    <a:pt x="25" y="510"/>
                  </a:cubicBezTo>
                  <a:cubicBezTo>
                    <a:pt x="0" y="886"/>
                    <a:pt x="226" y="1086"/>
                    <a:pt x="552" y="1161"/>
                  </a:cubicBezTo>
                  <a:cubicBezTo>
                    <a:pt x="575" y="1163"/>
                    <a:pt x="598" y="1164"/>
                    <a:pt x="621" y="1164"/>
                  </a:cubicBezTo>
                  <a:cubicBezTo>
                    <a:pt x="955" y="1164"/>
                    <a:pt x="1156" y="989"/>
                    <a:pt x="1203" y="660"/>
                  </a:cubicBezTo>
                  <a:cubicBezTo>
                    <a:pt x="1253" y="309"/>
                    <a:pt x="1053" y="59"/>
                    <a:pt x="702" y="8"/>
                  </a:cubicBezTo>
                  <a:cubicBezTo>
                    <a:pt x="664" y="3"/>
                    <a:pt x="626" y="1"/>
                    <a:pt x="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9"/>
            <p:cNvSpPr/>
            <p:nvPr/>
          </p:nvSpPr>
          <p:spPr>
            <a:xfrm>
              <a:off x="5077225" y="1012550"/>
              <a:ext cx="30100" cy="29475"/>
            </a:xfrm>
            <a:custGeom>
              <a:avLst/>
              <a:gdLst/>
              <a:ahLst/>
              <a:cxnLst/>
              <a:rect l="l" t="t" r="r" b="b"/>
              <a:pathLst>
                <a:path w="1204" h="1179" extrusionOk="0">
                  <a:moveTo>
                    <a:pt x="552" y="1"/>
                  </a:moveTo>
                  <a:cubicBezTo>
                    <a:pt x="201" y="26"/>
                    <a:pt x="26" y="226"/>
                    <a:pt x="1" y="577"/>
                  </a:cubicBezTo>
                  <a:cubicBezTo>
                    <a:pt x="26" y="953"/>
                    <a:pt x="226" y="1179"/>
                    <a:pt x="602" y="1179"/>
                  </a:cubicBezTo>
                  <a:cubicBezTo>
                    <a:pt x="978" y="1179"/>
                    <a:pt x="1204" y="953"/>
                    <a:pt x="1178" y="577"/>
                  </a:cubicBezTo>
                  <a:cubicBezTo>
                    <a:pt x="1153" y="226"/>
                    <a:pt x="928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9"/>
            <p:cNvSpPr/>
            <p:nvPr/>
          </p:nvSpPr>
          <p:spPr>
            <a:xfrm>
              <a:off x="5024600" y="1012550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26" y="1"/>
                    <a:pt x="0" y="226"/>
                    <a:pt x="0" y="602"/>
                  </a:cubicBezTo>
                  <a:cubicBezTo>
                    <a:pt x="25" y="953"/>
                    <a:pt x="251" y="1154"/>
                    <a:pt x="602" y="1204"/>
                  </a:cubicBezTo>
                  <a:cubicBezTo>
                    <a:pt x="978" y="1154"/>
                    <a:pt x="1203" y="978"/>
                    <a:pt x="1203" y="602"/>
                  </a:cubicBezTo>
                  <a:cubicBezTo>
                    <a:pt x="1178" y="226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9"/>
            <p:cNvSpPr/>
            <p:nvPr/>
          </p:nvSpPr>
          <p:spPr>
            <a:xfrm>
              <a:off x="5179350" y="1167325"/>
              <a:ext cx="30725" cy="30100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602" y="0"/>
                  </a:moveTo>
                  <a:cubicBezTo>
                    <a:pt x="251" y="50"/>
                    <a:pt x="1" y="251"/>
                    <a:pt x="26" y="627"/>
                  </a:cubicBezTo>
                  <a:cubicBezTo>
                    <a:pt x="51" y="1003"/>
                    <a:pt x="276" y="1203"/>
                    <a:pt x="652" y="1203"/>
                  </a:cubicBezTo>
                  <a:cubicBezTo>
                    <a:pt x="1028" y="1203"/>
                    <a:pt x="1229" y="953"/>
                    <a:pt x="1204" y="602"/>
                  </a:cubicBezTo>
                  <a:cubicBezTo>
                    <a:pt x="1204" y="226"/>
                    <a:pt x="953" y="5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9"/>
            <p:cNvSpPr/>
            <p:nvPr/>
          </p:nvSpPr>
          <p:spPr>
            <a:xfrm>
              <a:off x="5284625" y="1219950"/>
              <a:ext cx="30100" cy="29475"/>
            </a:xfrm>
            <a:custGeom>
              <a:avLst/>
              <a:gdLst/>
              <a:ahLst/>
              <a:cxnLst/>
              <a:rect l="l" t="t" r="r" b="b"/>
              <a:pathLst>
                <a:path w="1204" h="1179" extrusionOk="0">
                  <a:moveTo>
                    <a:pt x="577" y="0"/>
                  </a:moveTo>
                  <a:cubicBezTo>
                    <a:pt x="201" y="25"/>
                    <a:pt x="25" y="226"/>
                    <a:pt x="0" y="577"/>
                  </a:cubicBezTo>
                  <a:cubicBezTo>
                    <a:pt x="25" y="953"/>
                    <a:pt x="251" y="1178"/>
                    <a:pt x="602" y="1178"/>
                  </a:cubicBezTo>
                  <a:cubicBezTo>
                    <a:pt x="978" y="1178"/>
                    <a:pt x="1203" y="953"/>
                    <a:pt x="1178" y="577"/>
                  </a:cubicBezTo>
                  <a:cubicBezTo>
                    <a:pt x="1153" y="226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9"/>
            <p:cNvSpPr/>
            <p:nvPr/>
          </p:nvSpPr>
          <p:spPr>
            <a:xfrm>
              <a:off x="5698775" y="1686125"/>
              <a:ext cx="29475" cy="30150"/>
            </a:xfrm>
            <a:custGeom>
              <a:avLst/>
              <a:gdLst/>
              <a:ahLst/>
              <a:cxnLst/>
              <a:rect l="l" t="t" r="r" b="b"/>
              <a:pathLst>
                <a:path w="1179" h="1206" extrusionOk="0">
                  <a:moveTo>
                    <a:pt x="602" y="0"/>
                  </a:moveTo>
                  <a:cubicBezTo>
                    <a:pt x="251" y="0"/>
                    <a:pt x="1" y="201"/>
                    <a:pt x="1" y="577"/>
                  </a:cubicBezTo>
                  <a:cubicBezTo>
                    <a:pt x="1" y="953"/>
                    <a:pt x="201" y="1178"/>
                    <a:pt x="577" y="1203"/>
                  </a:cubicBezTo>
                  <a:cubicBezTo>
                    <a:pt x="596" y="1204"/>
                    <a:pt x="615" y="1205"/>
                    <a:pt x="633" y="1205"/>
                  </a:cubicBezTo>
                  <a:cubicBezTo>
                    <a:pt x="973" y="1205"/>
                    <a:pt x="1155" y="984"/>
                    <a:pt x="1179" y="627"/>
                  </a:cubicBezTo>
                  <a:cubicBezTo>
                    <a:pt x="1154" y="276"/>
                    <a:pt x="978" y="25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9"/>
            <p:cNvSpPr/>
            <p:nvPr/>
          </p:nvSpPr>
          <p:spPr>
            <a:xfrm>
              <a:off x="5751425" y="1634100"/>
              <a:ext cx="28825" cy="29475"/>
            </a:xfrm>
            <a:custGeom>
              <a:avLst/>
              <a:gdLst/>
              <a:ahLst/>
              <a:cxnLst/>
              <a:rect l="l" t="t" r="r" b="b"/>
              <a:pathLst>
                <a:path w="1153" h="1179" extrusionOk="0">
                  <a:moveTo>
                    <a:pt x="577" y="1"/>
                  </a:moveTo>
                  <a:cubicBezTo>
                    <a:pt x="226" y="1"/>
                    <a:pt x="0" y="201"/>
                    <a:pt x="0" y="577"/>
                  </a:cubicBezTo>
                  <a:cubicBezTo>
                    <a:pt x="0" y="928"/>
                    <a:pt x="226" y="1179"/>
                    <a:pt x="602" y="1179"/>
                  </a:cubicBezTo>
                  <a:cubicBezTo>
                    <a:pt x="952" y="1179"/>
                    <a:pt x="1128" y="953"/>
                    <a:pt x="1153" y="602"/>
                  </a:cubicBezTo>
                  <a:cubicBezTo>
                    <a:pt x="1128" y="252"/>
                    <a:pt x="927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9"/>
            <p:cNvSpPr/>
            <p:nvPr/>
          </p:nvSpPr>
          <p:spPr>
            <a:xfrm>
              <a:off x="5388000" y="1271900"/>
              <a:ext cx="30100" cy="28900"/>
            </a:xfrm>
            <a:custGeom>
              <a:avLst/>
              <a:gdLst/>
              <a:ahLst/>
              <a:cxnLst/>
              <a:rect l="l" t="t" r="r" b="b"/>
              <a:pathLst>
                <a:path w="1204" h="1156" extrusionOk="0">
                  <a:moveTo>
                    <a:pt x="629" y="1"/>
                  </a:moveTo>
                  <a:cubicBezTo>
                    <a:pt x="612" y="1"/>
                    <a:pt x="595" y="1"/>
                    <a:pt x="577" y="3"/>
                  </a:cubicBezTo>
                  <a:cubicBezTo>
                    <a:pt x="226" y="3"/>
                    <a:pt x="1" y="228"/>
                    <a:pt x="26" y="579"/>
                  </a:cubicBezTo>
                  <a:cubicBezTo>
                    <a:pt x="51" y="930"/>
                    <a:pt x="276" y="1155"/>
                    <a:pt x="652" y="1155"/>
                  </a:cubicBezTo>
                  <a:cubicBezTo>
                    <a:pt x="1003" y="1130"/>
                    <a:pt x="1154" y="905"/>
                    <a:pt x="1204" y="554"/>
                  </a:cubicBezTo>
                  <a:cubicBezTo>
                    <a:pt x="1132" y="221"/>
                    <a:pt x="948" y="1"/>
                    <a:pt x="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9"/>
            <p:cNvSpPr/>
            <p:nvPr/>
          </p:nvSpPr>
          <p:spPr>
            <a:xfrm>
              <a:off x="5128600" y="1064525"/>
              <a:ext cx="29475" cy="28875"/>
            </a:xfrm>
            <a:custGeom>
              <a:avLst/>
              <a:gdLst/>
              <a:ahLst/>
              <a:cxnLst/>
              <a:rect l="l" t="t" r="r" b="b"/>
              <a:pathLst>
                <a:path w="1179" h="1155" extrusionOk="0">
                  <a:moveTo>
                    <a:pt x="628" y="0"/>
                  </a:moveTo>
                  <a:cubicBezTo>
                    <a:pt x="611" y="0"/>
                    <a:pt x="594" y="1"/>
                    <a:pt x="577" y="2"/>
                  </a:cubicBezTo>
                  <a:cubicBezTo>
                    <a:pt x="226" y="2"/>
                    <a:pt x="1" y="202"/>
                    <a:pt x="26" y="553"/>
                  </a:cubicBezTo>
                  <a:cubicBezTo>
                    <a:pt x="26" y="929"/>
                    <a:pt x="251" y="1155"/>
                    <a:pt x="627" y="1155"/>
                  </a:cubicBezTo>
                  <a:cubicBezTo>
                    <a:pt x="978" y="1155"/>
                    <a:pt x="1154" y="929"/>
                    <a:pt x="1179" y="578"/>
                  </a:cubicBezTo>
                  <a:cubicBezTo>
                    <a:pt x="1131" y="244"/>
                    <a:pt x="969" y="0"/>
                    <a:pt x="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9"/>
            <p:cNvSpPr/>
            <p:nvPr/>
          </p:nvSpPr>
          <p:spPr>
            <a:xfrm>
              <a:off x="5075975" y="1064500"/>
              <a:ext cx="30725" cy="29525"/>
            </a:xfrm>
            <a:custGeom>
              <a:avLst/>
              <a:gdLst/>
              <a:ahLst/>
              <a:cxnLst/>
              <a:rect l="l" t="t" r="r" b="b"/>
              <a:pathLst>
                <a:path w="1229" h="1181" extrusionOk="0">
                  <a:moveTo>
                    <a:pt x="558" y="0"/>
                  </a:moveTo>
                  <a:cubicBezTo>
                    <a:pt x="224" y="0"/>
                    <a:pt x="25" y="178"/>
                    <a:pt x="25" y="554"/>
                  </a:cubicBezTo>
                  <a:cubicBezTo>
                    <a:pt x="0" y="930"/>
                    <a:pt x="251" y="1106"/>
                    <a:pt x="577" y="1181"/>
                  </a:cubicBezTo>
                  <a:cubicBezTo>
                    <a:pt x="953" y="1156"/>
                    <a:pt x="1178" y="955"/>
                    <a:pt x="1203" y="629"/>
                  </a:cubicBezTo>
                  <a:cubicBezTo>
                    <a:pt x="1228" y="253"/>
                    <a:pt x="1028" y="3"/>
                    <a:pt x="627" y="3"/>
                  </a:cubicBezTo>
                  <a:cubicBezTo>
                    <a:pt x="604" y="1"/>
                    <a:pt x="581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9"/>
            <p:cNvSpPr/>
            <p:nvPr/>
          </p:nvSpPr>
          <p:spPr>
            <a:xfrm>
              <a:off x="4973225" y="909125"/>
              <a:ext cx="30100" cy="28900"/>
            </a:xfrm>
            <a:custGeom>
              <a:avLst/>
              <a:gdLst/>
              <a:ahLst/>
              <a:cxnLst/>
              <a:rect l="l" t="t" r="r" b="b"/>
              <a:pathLst>
                <a:path w="1204" h="1156" extrusionOk="0">
                  <a:moveTo>
                    <a:pt x="613" y="0"/>
                  </a:moveTo>
                  <a:cubicBezTo>
                    <a:pt x="593" y="0"/>
                    <a:pt x="572" y="1"/>
                    <a:pt x="551" y="2"/>
                  </a:cubicBezTo>
                  <a:cubicBezTo>
                    <a:pt x="201" y="2"/>
                    <a:pt x="0" y="228"/>
                    <a:pt x="25" y="579"/>
                  </a:cubicBezTo>
                  <a:cubicBezTo>
                    <a:pt x="25" y="955"/>
                    <a:pt x="276" y="1130"/>
                    <a:pt x="627" y="1155"/>
                  </a:cubicBezTo>
                  <a:cubicBezTo>
                    <a:pt x="1003" y="1130"/>
                    <a:pt x="1203" y="930"/>
                    <a:pt x="1178" y="579"/>
                  </a:cubicBezTo>
                  <a:cubicBezTo>
                    <a:pt x="1154" y="200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9"/>
            <p:cNvSpPr/>
            <p:nvPr/>
          </p:nvSpPr>
          <p:spPr>
            <a:xfrm>
              <a:off x="5440000" y="1323325"/>
              <a:ext cx="29475" cy="28900"/>
            </a:xfrm>
            <a:custGeom>
              <a:avLst/>
              <a:gdLst/>
              <a:ahLst/>
              <a:cxnLst/>
              <a:rect l="l" t="t" r="r" b="b"/>
              <a:pathLst>
                <a:path w="1179" h="1156" extrusionOk="0">
                  <a:moveTo>
                    <a:pt x="577" y="1"/>
                  </a:moveTo>
                  <a:cubicBezTo>
                    <a:pt x="226" y="1"/>
                    <a:pt x="51" y="201"/>
                    <a:pt x="1" y="552"/>
                  </a:cubicBezTo>
                  <a:cubicBezTo>
                    <a:pt x="26" y="928"/>
                    <a:pt x="226" y="1129"/>
                    <a:pt x="577" y="1154"/>
                  </a:cubicBezTo>
                  <a:cubicBezTo>
                    <a:pt x="595" y="1155"/>
                    <a:pt x="613" y="1156"/>
                    <a:pt x="630" y="1156"/>
                  </a:cubicBezTo>
                  <a:cubicBezTo>
                    <a:pt x="950" y="1156"/>
                    <a:pt x="1154" y="935"/>
                    <a:pt x="1154" y="602"/>
                  </a:cubicBezTo>
                  <a:cubicBezTo>
                    <a:pt x="1179" y="251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9"/>
            <p:cNvSpPr/>
            <p:nvPr/>
          </p:nvSpPr>
          <p:spPr>
            <a:xfrm>
              <a:off x="5594775" y="1582700"/>
              <a:ext cx="30100" cy="29500"/>
            </a:xfrm>
            <a:custGeom>
              <a:avLst/>
              <a:gdLst/>
              <a:ahLst/>
              <a:cxnLst/>
              <a:rect l="l" t="t" r="r" b="b"/>
              <a:pathLst>
                <a:path w="1204" h="1180" extrusionOk="0">
                  <a:moveTo>
                    <a:pt x="596" y="0"/>
                  </a:moveTo>
                  <a:cubicBezTo>
                    <a:pt x="581" y="0"/>
                    <a:pt x="567" y="1"/>
                    <a:pt x="552" y="2"/>
                  </a:cubicBezTo>
                  <a:cubicBezTo>
                    <a:pt x="201" y="27"/>
                    <a:pt x="0" y="252"/>
                    <a:pt x="25" y="603"/>
                  </a:cubicBezTo>
                  <a:cubicBezTo>
                    <a:pt x="25" y="979"/>
                    <a:pt x="276" y="1155"/>
                    <a:pt x="577" y="1180"/>
                  </a:cubicBezTo>
                  <a:cubicBezTo>
                    <a:pt x="928" y="1180"/>
                    <a:pt x="1203" y="929"/>
                    <a:pt x="1203" y="603"/>
                  </a:cubicBezTo>
                  <a:cubicBezTo>
                    <a:pt x="1203" y="267"/>
                    <a:pt x="928" y="0"/>
                    <a:pt x="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5647400" y="1582725"/>
              <a:ext cx="29475" cy="29475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77" y="1"/>
                  </a:moveTo>
                  <a:cubicBezTo>
                    <a:pt x="226" y="1"/>
                    <a:pt x="1" y="201"/>
                    <a:pt x="1" y="552"/>
                  </a:cubicBezTo>
                  <a:cubicBezTo>
                    <a:pt x="1" y="928"/>
                    <a:pt x="226" y="1154"/>
                    <a:pt x="602" y="1179"/>
                  </a:cubicBezTo>
                  <a:cubicBezTo>
                    <a:pt x="953" y="1179"/>
                    <a:pt x="1128" y="953"/>
                    <a:pt x="1179" y="577"/>
                  </a:cubicBezTo>
                  <a:cubicBezTo>
                    <a:pt x="1128" y="251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5284625" y="1167950"/>
              <a:ext cx="29475" cy="28875"/>
            </a:xfrm>
            <a:custGeom>
              <a:avLst/>
              <a:gdLst/>
              <a:ahLst/>
              <a:cxnLst/>
              <a:rect l="l" t="t" r="r" b="b"/>
              <a:pathLst>
                <a:path w="1179" h="1155" extrusionOk="0">
                  <a:moveTo>
                    <a:pt x="577" y="0"/>
                  </a:moveTo>
                  <a:cubicBezTo>
                    <a:pt x="226" y="0"/>
                    <a:pt x="50" y="201"/>
                    <a:pt x="0" y="577"/>
                  </a:cubicBezTo>
                  <a:cubicBezTo>
                    <a:pt x="25" y="928"/>
                    <a:pt x="226" y="1153"/>
                    <a:pt x="602" y="1153"/>
                  </a:cubicBezTo>
                  <a:cubicBezTo>
                    <a:pt x="620" y="1154"/>
                    <a:pt x="637" y="1155"/>
                    <a:pt x="654" y="1155"/>
                  </a:cubicBezTo>
                  <a:cubicBezTo>
                    <a:pt x="975" y="1155"/>
                    <a:pt x="1178" y="935"/>
                    <a:pt x="1178" y="602"/>
                  </a:cubicBezTo>
                  <a:cubicBezTo>
                    <a:pt x="1178" y="251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5388625" y="1323900"/>
              <a:ext cx="29475" cy="29525"/>
            </a:xfrm>
            <a:custGeom>
              <a:avLst/>
              <a:gdLst/>
              <a:ahLst/>
              <a:cxnLst/>
              <a:rect l="l" t="t" r="r" b="b"/>
              <a:pathLst>
                <a:path w="1179" h="1181" extrusionOk="0">
                  <a:moveTo>
                    <a:pt x="546" y="1"/>
                  </a:moveTo>
                  <a:cubicBezTo>
                    <a:pt x="204" y="1"/>
                    <a:pt x="1" y="222"/>
                    <a:pt x="1" y="579"/>
                  </a:cubicBezTo>
                  <a:cubicBezTo>
                    <a:pt x="1" y="930"/>
                    <a:pt x="226" y="1131"/>
                    <a:pt x="577" y="1181"/>
                  </a:cubicBezTo>
                  <a:cubicBezTo>
                    <a:pt x="928" y="1156"/>
                    <a:pt x="1154" y="980"/>
                    <a:pt x="1179" y="629"/>
                  </a:cubicBezTo>
                  <a:cubicBezTo>
                    <a:pt x="1179" y="253"/>
                    <a:pt x="978" y="28"/>
                    <a:pt x="602" y="3"/>
                  </a:cubicBezTo>
                  <a:cubicBezTo>
                    <a:pt x="583" y="2"/>
                    <a:pt x="565" y="1"/>
                    <a:pt x="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4921200" y="804475"/>
              <a:ext cx="29475" cy="29075"/>
            </a:xfrm>
            <a:custGeom>
              <a:avLst/>
              <a:gdLst/>
              <a:ahLst/>
              <a:cxnLst/>
              <a:rect l="l" t="t" r="r" b="b"/>
              <a:pathLst>
                <a:path w="1179" h="1163" extrusionOk="0">
                  <a:moveTo>
                    <a:pt x="570" y="1"/>
                  </a:moveTo>
                  <a:cubicBezTo>
                    <a:pt x="252" y="1"/>
                    <a:pt x="50" y="198"/>
                    <a:pt x="26" y="529"/>
                  </a:cubicBezTo>
                  <a:cubicBezTo>
                    <a:pt x="1" y="905"/>
                    <a:pt x="226" y="1131"/>
                    <a:pt x="577" y="1156"/>
                  </a:cubicBezTo>
                  <a:cubicBezTo>
                    <a:pt x="610" y="1160"/>
                    <a:pt x="641" y="1163"/>
                    <a:pt x="671" y="1163"/>
                  </a:cubicBezTo>
                  <a:cubicBezTo>
                    <a:pt x="964" y="1163"/>
                    <a:pt x="1133" y="945"/>
                    <a:pt x="1179" y="604"/>
                  </a:cubicBezTo>
                  <a:cubicBezTo>
                    <a:pt x="1154" y="278"/>
                    <a:pt x="1003" y="28"/>
                    <a:pt x="627" y="3"/>
                  </a:cubicBezTo>
                  <a:cubicBezTo>
                    <a:pt x="608" y="1"/>
                    <a:pt x="588" y="1"/>
                    <a:pt x="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4869825" y="805150"/>
              <a:ext cx="29475" cy="29525"/>
            </a:xfrm>
            <a:custGeom>
              <a:avLst/>
              <a:gdLst/>
              <a:ahLst/>
              <a:cxnLst/>
              <a:rect l="l" t="t" r="r" b="b"/>
              <a:pathLst>
                <a:path w="1179" h="1181" extrusionOk="0">
                  <a:moveTo>
                    <a:pt x="577" y="1"/>
                  </a:moveTo>
                  <a:cubicBezTo>
                    <a:pt x="251" y="26"/>
                    <a:pt x="1" y="201"/>
                    <a:pt x="1" y="552"/>
                  </a:cubicBezTo>
                  <a:cubicBezTo>
                    <a:pt x="1" y="903"/>
                    <a:pt x="201" y="1154"/>
                    <a:pt x="577" y="1179"/>
                  </a:cubicBezTo>
                  <a:cubicBezTo>
                    <a:pt x="596" y="1180"/>
                    <a:pt x="615" y="1181"/>
                    <a:pt x="633" y="1181"/>
                  </a:cubicBezTo>
                  <a:cubicBezTo>
                    <a:pt x="973" y="1181"/>
                    <a:pt x="1155" y="959"/>
                    <a:pt x="1179" y="602"/>
                  </a:cubicBezTo>
                  <a:cubicBezTo>
                    <a:pt x="1179" y="226"/>
                    <a:pt x="953" y="5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5647400" y="1634725"/>
              <a:ext cx="29475" cy="29675"/>
            </a:xfrm>
            <a:custGeom>
              <a:avLst/>
              <a:gdLst/>
              <a:ahLst/>
              <a:cxnLst/>
              <a:rect l="l" t="t" r="r" b="b"/>
              <a:pathLst>
                <a:path w="1179" h="1187" extrusionOk="0">
                  <a:moveTo>
                    <a:pt x="602" y="1"/>
                  </a:moveTo>
                  <a:cubicBezTo>
                    <a:pt x="251" y="1"/>
                    <a:pt x="26" y="176"/>
                    <a:pt x="1" y="527"/>
                  </a:cubicBezTo>
                  <a:cubicBezTo>
                    <a:pt x="1" y="903"/>
                    <a:pt x="176" y="1154"/>
                    <a:pt x="552" y="1179"/>
                  </a:cubicBezTo>
                  <a:cubicBezTo>
                    <a:pt x="590" y="1184"/>
                    <a:pt x="626" y="1186"/>
                    <a:pt x="661" y="1186"/>
                  </a:cubicBezTo>
                  <a:cubicBezTo>
                    <a:pt x="971" y="1186"/>
                    <a:pt x="1156" y="988"/>
                    <a:pt x="1179" y="628"/>
                  </a:cubicBezTo>
                  <a:cubicBezTo>
                    <a:pt x="1179" y="252"/>
                    <a:pt x="95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5025225" y="908500"/>
              <a:ext cx="29475" cy="28900"/>
            </a:xfrm>
            <a:custGeom>
              <a:avLst/>
              <a:gdLst/>
              <a:ahLst/>
              <a:cxnLst/>
              <a:rect l="l" t="t" r="r" b="b"/>
              <a:pathLst>
                <a:path w="1179" h="1156" extrusionOk="0">
                  <a:moveTo>
                    <a:pt x="604" y="0"/>
                  </a:moveTo>
                  <a:cubicBezTo>
                    <a:pt x="587" y="0"/>
                    <a:pt x="569" y="1"/>
                    <a:pt x="552" y="2"/>
                  </a:cubicBezTo>
                  <a:cubicBezTo>
                    <a:pt x="201" y="2"/>
                    <a:pt x="0" y="203"/>
                    <a:pt x="0" y="579"/>
                  </a:cubicBezTo>
                  <a:cubicBezTo>
                    <a:pt x="50" y="930"/>
                    <a:pt x="251" y="1155"/>
                    <a:pt x="627" y="1155"/>
                  </a:cubicBezTo>
                  <a:cubicBezTo>
                    <a:pt x="978" y="1130"/>
                    <a:pt x="1178" y="904"/>
                    <a:pt x="1153" y="579"/>
                  </a:cubicBezTo>
                  <a:cubicBezTo>
                    <a:pt x="1153" y="222"/>
                    <a:pt x="927" y="0"/>
                    <a:pt x="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4765200" y="1167950"/>
              <a:ext cx="28850" cy="32625"/>
            </a:xfrm>
            <a:custGeom>
              <a:avLst/>
              <a:gdLst/>
              <a:ahLst/>
              <a:cxnLst/>
              <a:rect l="l" t="t" r="r" b="b"/>
              <a:pathLst>
                <a:path w="1154" h="1305" extrusionOk="0">
                  <a:moveTo>
                    <a:pt x="501" y="0"/>
                  </a:moveTo>
                  <a:cubicBezTo>
                    <a:pt x="0" y="0"/>
                    <a:pt x="151" y="376"/>
                    <a:pt x="151" y="627"/>
                  </a:cubicBezTo>
                  <a:cubicBezTo>
                    <a:pt x="199" y="918"/>
                    <a:pt x="36" y="1305"/>
                    <a:pt x="506" y="1305"/>
                  </a:cubicBezTo>
                  <a:cubicBezTo>
                    <a:pt x="521" y="1305"/>
                    <a:pt x="536" y="1304"/>
                    <a:pt x="552" y="1303"/>
                  </a:cubicBezTo>
                  <a:cubicBezTo>
                    <a:pt x="953" y="1278"/>
                    <a:pt x="1153" y="1053"/>
                    <a:pt x="1153" y="677"/>
                  </a:cubicBezTo>
                  <a:cubicBezTo>
                    <a:pt x="1153" y="301"/>
                    <a:pt x="87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5544025" y="1426725"/>
              <a:ext cx="28850" cy="29475"/>
            </a:xfrm>
            <a:custGeom>
              <a:avLst/>
              <a:gdLst/>
              <a:ahLst/>
              <a:cxnLst/>
              <a:rect l="l" t="t" r="r" b="b"/>
              <a:pathLst>
                <a:path w="1154" h="1179" extrusionOk="0">
                  <a:moveTo>
                    <a:pt x="577" y="0"/>
                  </a:moveTo>
                  <a:cubicBezTo>
                    <a:pt x="226" y="0"/>
                    <a:pt x="25" y="201"/>
                    <a:pt x="0" y="577"/>
                  </a:cubicBezTo>
                  <a:cubicBezTo>
                    <a:pt x="25" y="902"/>
                    <a:pt x="201" y="1153"/>
                    <a:pt x="577" y="1178"/>
                  </a:cubicBezTo>
                  <a:cubicBezTo>
                    <a:pt x="928" y="1178"/>
                    <a:pt x="1153" y="953"/>
                    <a:pt x="1153" y="602"/>
                  </a:cubicBezTo>
                  <a:cubicBezTo>
                    <a:pt x="1153" y="251"/>
                    <a:pt x="928" y="25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5129850" y="960550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cubicBezTo>
                    <a:pt x="226" y="0"/>
                    <a:pt x="26" y="201"/>
                    <a:pt x="1" y="577"/>
                  </a:cubicBezTo>
                  <a:cubicBezTo>
                    <a:pt x="51" y="928"/>
                    <a:pt x="251" y="1153"/>
                    <a:pt x="602" y="1153"/>
                  </a:cubicBezTo>
                  <a:cubicBezTo>
                    <a:pt x="953" y="1153"/>
                    <a:pt x="1154" y="903"/>
                    <a:pt x="1154" y="577"/>
                  </a:cubicBezTo>
                  <a:cubicBezTo>
                    <a:pt x="1129" y="226"/>
                    <a:pt x="928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4922450" y="753725"/>
              <a:ext cx="28850" cy="28275"/>
            </a:xfrm>
            <a:custGeom>
              <a:avLst/>
              <a:gdLst/>
              <a:ahLst/>
              <a:cxnLst/>
              <a:rect l="l" t="t" r="r" b="b"/>
              <a:pathLst>
                <a:path w="1154" h="1131" extrusionOk="0">
                  <a:moveTo>
                    <a:pt x="589" y="1"/>
                  </a:moveTo>
                  <a:cubicBezTo>
                    <a:pt x="569" y="1"/>
                    <a:pt x="548" y="1"/>
                    <a:pt x="527" y="3"/>
                  </a:cubicBezTo>
                  <a:cubicBezTo>
                    <a:pt x="201" y="3"/>
                    <a:pt x="1" y="203"/>
                    <a:pt x="1" y="529"/>
                  </a:cubicBezTo>
                  <a:cubicBezTo>
                    <a:pt x="1" y="905"/>
                    <a:pt x="227" y="1131"/>
                    <a:pt x="603" y="1131"/>
                  </a:cubicBezTo>
                  <a:cubicBezTo>
                    <a:pt x="953" y="1131"/>
                    <a:pt x="1129" y="905"/>
                    <a:pt x="1154" y="554"/>
                  </a:cubicBezTo>
                  <a:cubicBezTo>
                    <a:pt x="1107" y="199"/>
                    <a:pt x="925" y="1"/>
                    <a:pt x="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5441250" y="1271950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1"/>
                  </a:moveTo>
                  <a:cubicBezTo>
                    <a:pt x="201" y="1"/>
                    <a:pt x="1" y="201"/>
                    <a:pt x="1" y="552"/>
                  </a:cubicBezTo>
                  <a:cubicBezTo>
                    <a:pt x="1" y="903"/>
                    <a:pt x="227" y="1103"/>
                    <a:pt x="577" y="1153"/>
                  </a:cubicBezTo>
                  <a:cubicBezTo>
                    <a:pt x="953" y="1128"/>
                    <a:pt x="1154" y="903"/>
                    <a:pt x="1129" y="577"/>
                  </a:cubicBezTo>
                  <a:cubicBezTo>
                    <a:pt x="1129" y="226"/>
                    <a:pt x="928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5285250" y="1115875"/>
              <a:ext cx="28225" cy="28900"/>
            </a:xfrm>
            <a:custGeom>
              <a:avLst/>
              <a:gdLst/>
              <a:ahLst/>
              <a:cxnLst/>
              <a:rect l="l" t="t" r="r" b="b"/>
              <a:pathLst>
                <a:path w="1129" h="1156" extrusionOk="0">
                  <a:moveTo>
                    <a:pt x="544" y="1"/>
                  </a:moveTo>
                  <a:cubicBezTo>
                    <a:pt x="226" y="1"/>
                    <a:pt x="24" y="198"/>
                    <a:pt x="0" y="529"/>
                  </a:cubicBezTo>
                  <a:cubicBezTo>
                    <a:pt x="25" y="905"/>
                    <a:pt x="201" y="1131"/>
                    <a:pt x="577" y="1156"/>
                  </a:cubicBezTo>
                  <a:cubicBezTo>
                    <a:pt x="928" y="1156"/>
                    <a:pt x="1128" y="955"/>
                    <a:pt x="1128" y="604"/>
                  </a:cubicBezTo>
                  <a:cubicBezTo>
                    <a:pt x="1128" y="254"/>
                    <a:pt x="928" y="28"/>
                    <a:pt x="602" y="3"/>
                  </a:cubicBezTo>
                  <a:cubicBezTo>
                    <a:pt x="582" y="2"/>
                    <a:pt x="563" y="1"/>
                    <a:pt x="5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5436250" y="1790750"/>
              <a:ext cx="32600" cy="23200"/>
            </a:xfrm>
            <a:custGeom>
              <a:avLst/>
              <a:gdLst/>
              <a:ahLst/>
              <a:cxnLst/>
              <a:rect l="l" t="t" r="r" b="b"/>
              <a:pathLst>
                <a:path w="1304" h="928" extrusionOk="0">
                  <a:moveTo>
                    <a:pt x="652" y="1"/>
                  </a:moveTo>
                  <a:cubicBezTo>
                    <a:pt x="301" y="1"/>
                    <a:pt x="0" y="276"/>
                    <a:pt x="0" y="602"/>
                  </a:cubicBezTo>
                  <a:cubicBezTo>
                    <a:pt x="16" y="886"/>
                    <a:pt x="161" y="922"/>
                    <a:pt x="329" y="922"/>
                  </a:cubicBezTo>
                  <a:cubicBezTo>
                    <a:pt x="385" y="922"/>
                    <a:pt x="444" y="918"/>
                    <a:pt x="502" y="918"/>
                  </a:cubicBezTo>
                  <a:cubicBezTo>
                    <a:pt x="545" y="918"/>
                    <a:pt x="587" y="920"/>
                    <a:pt x="627" y="928"/>
                  </a:cubicBezTo>
                  <a:cubicBezTo>
                    <a:pt x="673" y="893"/>
                    <a:pt x="733" y="884"/>
                    <a:pt x="797" y="884"/>
                  </a:cubicBezTo>
                  <a:cubicBezTo>
                    <a:pt x="872" y="884"/>
                    <a:pt x="954" y="897"/>
                    <a:pt x="1028" y="897"/>
                  </a:cubicBezTo>
                  <a:cubicBezTo>
                    <a:pt x="1166" y="897"/>
                    <a:pt x="1279" y="853"/>
                    <a:pt x="1279" y="602"/>
                  </a:cubicBezTo>
                  <a:cubicBezTo>
                    <a:pt x="1304" y="226"/>
                    <a:pt x="1028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5492025" y="1427975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577" y="0"/>
                  </a:moveTo>
                  <a:cubicBezTo>
                    <a:pt x="226" y="0"/>
                    <a:pt x="0" y="201"/>
                    <a:pt x="0" y="552"/>
                  </a:cubicBezTo>
                  <a:cubicBezTo>
                    <a:pt x="25" y="928"/>
                    <a:pt x="226" y="1153"/>
                    <a:pt x="602" y="1153"/>
                  </a:cubicBezTo>
                  <a:cubicBezTo>
                    <a:pt x="978" y="1153"/>
                    <a:pt x="1153" y="953"/>
                    <a:pt x="1178" y="552"/>
                  </a:cubicBezTo>
                  <a:cubicBezTo>
                    <a:pt x="1153" y="201"/>
                    <a:pt x="952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5596025" y="1427350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577" y="0"/>
                  </a:moveTo>
                  <a:cubicBezTo>
                    <a:pt x="226" y="0"/>
                    <a:pt x="0" y="201"/>
                    <a:pt x="0" y="552"/>
                  </a:cubicBezTo>
                  <a:cubicBezTo>
                    <a:pt x="26" y="902"/>
                    <a:pt x="251" y="1103"/>
                    <a:pt x="602" y="1153"/>
                  </a:cubicBezTo>
                  <a:cubicBezTo>
                    <a:pt x="978" y="1103"/>
                    <a:pt x="1178" y="902"/>
                    <a:pt x="1153" y="552"/>
                  </a:cubicBezTo>
                  <a:cubicBezTo>
                    <a:pt x="1128" y="201"/>
                    <a:pt x="928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5804050" y="1634725"/>
              <a:ext cx="28225" cy="28275"/>
            </a:xfrm>
            <a:custGeom>
              <a:avLst/>
              <a:gdLst/>
              <a:ahLst/>
              <a:cxnLst/>
              <a:rect l="l" t="t" r="r" b="b"/>
              <a:pathLst>
                <a:path w="1129" h="1131" extrusionOk="0">
                  <a:moveTo>
                    <a:pt x="527" y="1"/>
                  </a:moveTo>
                  <a:cubicBezTo>
                    <a:pt x="226" y="1"/>
                    <a:pt x="0" y="176"/>
                    <a:pt x="0" y="527"/>
                  </a:cubicBezTo>
                  <a:cubicBezTo>
                    <a:pt x="0" y="903"/>
                    <a:pt x="201" y="1129"/>
                    <a:pt x="552" y="1129"/>
                  </a:cubicBezTo>
                  <a:cubicBezTo>
                    <a:pt x="571" y="1130"/>
                    <a:pt x="590" y="1131"/>
                    <a:pt x="609" y="1131"/>
                  </a:cubicBezTo>
                  <a:cubicBezTo>
                    <a:pt x="924" y="1131"/>
                    <a:pt x="1105" y="931"/>
                    <a:pt x="1128" y="552"/>
                  </a:cubicBezTo>
                  <a:cubicBezTo>
                    <a:pt x="1103" y="201"/>
                    <a:pt x="90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5077225" y="9085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48" y="0"/>
                  </a:moveTo>
                  <a:cubicBezTo>
                    <a:pt x="249" y="0"/>
                    <a:pt x="26" y="197"/>
                    <a:pt x="26" y="529"/>
                  </a:cubicBezTo>
                  <a:cubicBezTo>
                    <a:pt x="1" y="904"/>
                    <a:pt x="251" y="1105"/>
                    <a:pt x="577" y="1155"/>
                  </a:cubicBezTo>
                  <a:cubicBezTo>
                    <a:pt x="953" y="1130"/>
                    <a:pt x="1153" y="930"/>
                    <a:pt x="1153" y="579"/>
                  </a:cubicBezTo>
                  <a:cubicBezTo>
                    <a:pt x="1153" y="228"/>
                    <a:pt x="953" y="2"/>
                    <a:pt x="602" y="2"/>
                  </a:cubicBezTo>
                  <a:cubicBezTo>
                    <a:pt x="584" y="1"/>
                    <a:pt x="566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129850" y="909100"/>
              <a:ext cx="28850" cy="27675"/>
            </a:xfrm>
            <a:custGeom>
              <a:avLst/>
              <a:gdLst/>
              <a:ahLst/>
              <a:cxnLst/>
              <a:rect l="l" t="t" r="r" b="b"/>
              <a:pathLst>
                <a:path w="1154" h="1107" extrusionOk="0">
                  <a:moveTo>
                    <a:pt x="538" y="1"/>
                  </a:moveTo>
                  <a:cubicBezTo>
                    <a:pt x="224" y="1"/>
                    <a:pt x="24" y="176"/>
                    <a:pt x="1" y="505"/>
                  </a:cubicBezTo>
                  <a:cubicBezTo>
                    <a:pt x="1" y="880"/>
                    <a:pt x="226" y="1106"/>
                    <a:pt x="602" y="1106"/>
                  </a:cubicBezTo>
                  <a:cubicBezTo>
                    <a:pt x="928" y="1106"/>
                    <a:pt x="1104" y="906"/>
                    <a:pt x="1154" y="580"/>
                  </a:cubicBezTo>
                  <a:cubicBezTo>
                    <a:pt x="1129" y="229"/>
                    <a:pt x="978" y="3"/>
                    <a:pt x="602" y="3"/>
                  </a:cubicBezTo>
                  <a:cubicBezTo>
                    <a:pt x="580" y="2"/>
                    <a:pt x="559" y="1"/>
                    <a:pt x="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648650" y="14793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44" y="0"/>
                  </a:moveTo>
                  <a:cubicBezTo>
                    <a:pt x="227" y="0"/>
                    <a:pt x="24" y="198"/>
                    <a:pt x="1" y="529"/>
                  </a:cubicBezTo>
                  <a:cubicBezTo>
                    <a:pt x="26" y="905"/>
                    <a:pt x="226" y="1130"/>
                    <a:pt x="577" y="1155"/>
                  </a:cubicBezTo>
                  <a:cubicBezTo>
                    <a:pt x="928" y="1155"/>
                    <a:pt x="1154" y="930"/>
                    <a:pt x="1154" y="579"/>
                  </a:cubicBezTo>
                  <a:cubicBezTo>
                    <a:pt x="1154" y="253"/>
                    <a:pt x="928" y="27"/>
                    <a:pt x="602" y="2"/>
                  </a:cubicBezTo>
                  <a:cubicBezTo>
                    <a:pt x="583" y="1"/>
                    <a:pt x="563" y="0"/>
                    <a:pt x="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648025" y="1427350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77" y="0"/>
                  </a:moveTo>
                  <a:cubicBezTo>
                    <a:pt x="201" y="25"/>
                    <a:pt x="1" y="226"/>
                    <a:pt x="26" y="577"/>
                  </a:cubicBezTo>
                  <a:cubicBezTo>
                    <a:pt x="51" y="902"/>
                    <a:pt x="276" y="1128"/>
                    <a:pt x="627" y="1128"/>
                  </a:cubicBezTo>
                  <a:cubicBezTo>
                    <a:pt x="978" y="1128"/>
                    <a:pt x="1154" y="902"/>
                    <a:pt x="1154" y="552"/>
                  </a:cubicBezTo>
                  <a:cubicBezTo>
                    <a:pt x="1129" y="176"/>
                    <a:pt x="928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129225" y="10119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52" y="1"/>
                  </a:moveTo>
                  <a:cubicBezTo>
                    <a:pt x="201" y="26"/>
                    <a:pt x="1" y="226"/>
                    <a:pt x="1" y="577"/>
                  </a:cubicBezTo>
                  <a:cubicBezTo>
                    <a:pt x="1" y="953"/>
                    <a:pt x="226" y="1153"/>
                    <a:pt x="602" y="1153"/>
                  </a:cubicBezTo>
                  <a:cubicBezTo>
                    <a:pt x="953" y="1153"/>
                    <a:pt x="1154" y="953"/>
                    <a:pt x="1154" y="602"/>
                  </a:cubicBezTo>
                  <a:cubicBezTo>
                    <a:pt x="1129" y="226"/>
                    <a:pt x="928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803425" y="1582675"/>
              <a:ext cx="28850" cy="28275"/>
            </a:xfrm>
            <a:custGeom>
              <a:avLst/>
              <a:gdLst/>
              <a:ahLst/>
              <a:cxnLst/>
              <a:rect l="l" t="t" r="r" b="b"/>
              <a:pathLst>
                <a:path w="1154" h="1131" extrusionOk="0">
                  <a:moveTo>
                    <a:pt x="630" y="1"/>
                  </a:moveTo>
                  <a:cubicBezTo>
                    <a:pt x="613" y="1"/>
                    <a:pt x="595" y="1"/>
                    <a:pt x="577" y="3"/>
                  </a:cubicBezTo>
                  <a:cubicBezTo>
                    <a:pt x="226" y="3"/>
                    <a:pt x="0" y="203"/>
                    <a:pt x="25" y="554"/>
                  </a:cubicBezTo>
                  <a:cubicBezTo>
                    <a:pt x="50" y="905"/>
                    <a:pt x="276" y="1131"/>
                    <a:pt x="602" y="1131"/>
                  </a:cubicBezTo>
                  <a:cubicBezTo>
                    <a:pt x="953" y="1131"/>
                    <a:pt x="1153" y="905"/>
                    <a:pt x="1153" y="554"/>
                  </a:cubicBezTo>
                  <a:cubicBezTo>
                    <a:pt x="1130" y="199"/>
                    <a:pt x="927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284625" y="10639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77" y="1"/>
                  </a:moveTo>
                  <a:cubicBezTo>
                    <a:pt x="226" y="26"/>
                    <a:pt x="0" y="226"/>
                    <a:pt x="25" y="577"/>
                  </a:cubicBezTo>
                  <a:cubicBezTo>
                    <a:pt x="50" y="928"/>
                    <a:pt x="276" y="1129"/>
                    <a:pt x="627" y="1129"/>
                  </a:cubicBezTo>
                  <a:cubicBezTo>
                    <a:pt x="978" y="1129"/>
                    <a:pt x="1153" y="903"/>
                    <a:pt x="1153" y="552"/>
                  </a:cubicBezTo>
                  <a:cubicBezTo>
                    <a:pt x="1153" y="176"/>
                    <a:pt x="903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647400" y="1530725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602" y="1"/>
                  </a:moveTo>
                  <a:cubicBezTo>
                    <a:pt x="226" y="26"/>
                    <a:pt x="1" y="201"/>
                    <a:pt x="26" y="577"/>
                  </a:cubicBezTo>
                  <a:cubicBezTo>
                    <a:pt x="26" y="928"/>
                    <a:pt x="251" y="1153"/>
                    <a:pt x="627" y="1153"/>
                  </a:cubicBezTo>
                  <a:cubicBezTo>
                    <a:pt x="953" y="1153"/>
                    <a:pt x="1154" y="953"/>
                    <a:pt x="1154" y="602"/>
                  </a:cubicBezTo>
                  <a:cubicBezTo>
                    <a:pt x="1179" y="251"/>
                    <a:pt x="95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388625" y="1219900"/>
              <a:ext cx="29475" cy="28275"/>
            </a:xfrm>
            <a:custGeom>
              <a:avLst/>
              <a:gdLst/>
              <a:ahLst/>
              <a:cxnLst/>
              <a:rect l="l" t="t" r="r" b="b"/>
              <a:pathLst>
                <a:path w="1179" h="1131" extrusionOk="0">
                  <a:moveTo>
                    <a:pt x="629" y="0"/>
                  </a:moveTo>
                  <a:cubicBezTo>
                    <a:pt x="612" y="0"/>
                    <a:pt x="595" y="1"/>
                    <a:pt x="577" y="2"/>
                  </a:cubicBezTo>
                  <a:cubicBezTo>
                    <a:pt x="201" y="2"/>
                    <a:pt x="1" y="203"/>
                    <a:pt x="1" y="554"/>
                  </a:cubicBezTo>
                  <a:cubicBezTo>
                    <a:pt x="26" y="905"/>
                    <a:pt x="251" y="1105"/>
                    <a:pt x="652" y="1130"/>
                  </a:cubicBezTo>
                  <a:cubicBezTo>
                    <a:pt x="978" y="1080"/>
                    <a:pt x="1179" y="905"/>
                    <a:pt x="1154" y="529"/>
                  </a:cubicBezTo>
                  <a:cubicBezTo>
                    <a:pt x="1130" y="219"/>
                    <a:pt x="948" y="0"/>
                    <a:pt x="6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492650" y="13753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52" y="1"/>
                  </a:moveTo>
                  <a:cubicBezTo>
                    <a:pt x="201" y="1"/>
                    <a:pt x="0" y="201"/>
                    <a:pt x="0" y="577"/>
                  </a:cubicBezTo>
                  <a:cubicBezTo>
                    <a:pt x="0" y="928"/>
                    <a:pt x="226" y="1154"/>
                    <a:pt x="602" y="1154"/>
                  </a:cubicBezTo>
                  <a:cubicBezTo>
                    <a:pt x="953" y="1154"/>
                    <a:pt x="1128" y="953"/>
                    <a:pt x="1153" y="577"/>
                  </a:cubicBezTo>
                  <a:cubicBezTo>
                    <a:pt x="1103" y="227"/>
                    <a:pt x="927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077850" y="856500"/>
              <a:ext cx="28850" cy="28250"/>
            </a:xfrm>
            <a:custGeom>
              <a:avLst/>
              <a:gdLst/>
              <a:ahLst/>
              <a:cxnLst/>
              <a:rect l="l" t="t" r="r" b="b"/>
              <a:pathLst>
                <a:path w="1154" h="1130" extrusionOk="0">
                  <a:moveTo>
                    <a:pt x="604" y="0"/>
                  </a:moveTo>
                  <a:cubicBezTo>
                    <a:pt x="587" y="0"/>
                    <a:pt x="570" y="1"/>
                    <a:pt x="552" y="2"/>
                  </a:cubicBezTo>
                  <a:cubicBezTo>
                    <a:pt x="201" y="2"/>
                    <a:pt x="1" y="202"/>
                    <a:pt x="1" y="528"/>
                  </a:cubicBezTo>
                  <a:cubicBezTo>
                    <a:pt x="1" y="904"/>
                    <a:pt x="226" y="1105"/>
                    <a:pt x="602" y="1130"/>
                  </a:cubicBezTo>
                  <a:cubicBezTo>
                    <a:pt x="953" y="1080"/>
                    <a:pt x="1153" y="879"/>
                    <a:pt x="1128" y="528"/>
                  </a:cubicBezTo>
                  <a:cubicBezTo>
                    <a:pt x="1105" y="219"/>
                    <a:pt x="923" y="0"/>
                    <a:pt x="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337250" y="1167950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cubicBezTo>
                    <a:pt x="226" y="0"/>
                    <a:pt x="26" y="201"/>
                    <a:pt x="1" y="602"/>
                  </a:cubicBezTo>
                  <a:cubicBezTo>
                    <a:pt x="51" y="928"/>
                    <a:pt x="251" y="1153"/>
                    <a:pt x="602" y="1153"/>
                  </a:cubicBezTo>
                  <a:cubicBezTo>
                    <a:pt x="953" y="1153"/>
                    <a:pt x="1153" y="928"/>
                    <a:pt x="1153" y="552"/>
                  </a:cubicBezTo>
                  <a:cubicBezTo>
                    <a:pt x="1128" y="226"/>
                    <a:pt x="90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4973850" y="8571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19" y="1"/>
                  </a:moveTo>
                  <a:cubicBezTo>
                    <a:pt x="201" y="1"/>
                    <a:pt x="0" y="199"/>
                    <a:pt x="0" y="554"/>
                  </a:cubicBezTo>
                  <a:cubicBezTo>
                    <a:pt x="0" y="905"/>
                    <a:pt x="226" y="1131"/>
                    <a:pt x="602" y="1156"/>
                  </a:cubicBezTo>
                  <a:cubicBezTo>
                    <a:pt x="927" y="1156"/>
                    <a:pt x="1128" y="930"/>
                    <a:pt x="1153" y="579"/>
                  </a:cubicBezTo>
                  <a:cubicBezTo>
                    <a:pt x="1128" y="229"/>
                    <a:pt x="953" y="3"/>
                    <a:pt x="577" y="3"/>
                  </a:cubicBezTo>
                  <a:cubicBezTo>
                    <a:pt x="557" y="2"/>
                    <a:pt x="538" y="1"/>
                    <a:pt x="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596025" y="1375275"/>
              <a:ext cx="28850" cy="28275"/>
            </a:xfrm>
            <a:custGeom>
              <a:avLst/>
              <a:gdLst/>
              <a:ahLst/>
              <a:cxnLst/>
              <a:rect l="l" t="t" r="r" b="b"/>
              <a:pathLst>
                <a:path w="1154" h="1131" extrusionOk="0">
                  <a:moveTo>
                    <a:pt x="523" y="1"/>
                  </a:moveTo>
                  <a:cubicBezTo>
                    <a:pt x="226" y="1"/>
                    <a:pt x="26" y="197"/>
                    <a:pt x="26" y="504"/>
                  </a:cubicBezTo>
                  <a:cubicBezTo>
                    <a:pt x="0" y="855"/>
                    <a:pt x="226" y="1081"/>
                    <a:pt x="577" y="1131"/>
                  </a:cubicBezTo>
                  <a:cubicBezTo>
                    <a:pt x="953" y="1106"/>
                    <a:pt x="1153" y="905"/>
                    <a:pt x="1153" y="554"/>
                  </a:cubicBezTo>
                  <a:cubicBezTo>
                    <a:pt x="1153" y="229"/>
                    <a:pt x="953" y="3"/>
                    <a:pt x="577" y="3"/>
                  </a:cubicBezTo>
                  <a:cubicBezTo>
                    <a:pt x="559" y="2"/>
                    <a:pt x="541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384250" y="1790700"/>
              <a:ext cx="33225" cy="23250"/>
            </a:xfrm>
            <a:custGeom>
              <a:avLst/>
              <a:gdLst/>
              <a:ahLst/>
              <a:cxnLst/>
              <a:rect l="l" t="t" r="r" b="b"/>
              <a:pathLst>
                <a:path w="1329" h="930" extrusionOk="0">
                  <a:moveTo>
                    <a:pt x="646" y="1"/>
                  </a:moveTo>
                  <a:cubicBezTo>
                    <a:pt x="296" y="1"/>
                    <a:pt x="24" y="221"/>
                    <a:pt x="0" y="554"/>
                  </a:cubicBezTo>
                  <a:cubicBezTo>
                    <a:pt x="0" y="840"/>
                    <a:pt x="121" y="883"/>
                    <a:pt x="269" y="883"/>
                  </a:cubicBezTo>
                  <a:cubicBezTo>
                    <a:pt x="334" y="883"/>
                    <a:pt x="404" y="875"/>
                    <a:pt x="472" y="875"/>
                  </a:cubicBezTo>
                  <a:cubicBezTo>
                    <a:pt x="547" y="875"/>
                    <a:pt x="620" y="885"/>
                    <a:pt x="677" y="930"/>
                  </a:cubicBezTo>
                  <a:cubicBezTo>
                    <a:pt x="718" y="912"/>
                    <a:pt x="764" y="906"/>
                    <a:pt x="812" y="906"/>
                  </a:cubicBezTo>
                  <a:cubicBezTo>
                    <a:pt x="896" y="906"/>
                    <a:pt x="986" y="924"/>
                    <a:pt x="1065" y="924"/>
                  </a:cubicBezTo>
                  <a:cubicBezTo>
                    <a:pt x="1191" y="924"/>
                    <a:pt x="1291" y="880"/>
                    <a:pt x="1304" y="654"/>
                  </a:cubicBezTo>
                  <a:cubicBezTo>
                    <a:pt x="1329" y="278"/>
                    <a:pt x="1103" y="28"/>
                    <a:pt x="702" y="3"/>
                  </a:cubicBezTo>
                  <a:cubicBezTo>
                    <a:pt x="683" y="1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4973850" y="804525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77" y="1"/>
                  </a:moveTo>
                  <a:cubicBezTo>
                    <a:pt x="251" y="1"/>
                    <a:pt x="25" y="176"/>
                    <a:pt x="25" y="527"/>
                  </a:cubicBezTo>
                  <a:cubicBezTo>
                    <a:pt x="0" y="903"/>
                    <a:pt x="201" y="1129"/>
                    <a:pt x="577" y="1154"/>
                  </a:cubicBezTo>
                  <a:cubicBezTo>
                    <a:pt x="593" y="1155"/>
                    <a:pt x="609" y="1156"/>
                    <a:pt x="625" y="1156"/>
                  </a:cubicBezTo>
                  <a:cubicBezTo>
                    <a:pt x="925" y="1156"/>
                    <a:pt x="1129" y="935"/>
                    <a:pt x="1153" y="602"/>
                  </a:cubicBezTo>
                  <a:cubicBezTo>
                    <a:pt x="1128" y="251"/>
                    <a:pt x="927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336625" y="12193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cubicBezTo>
                    <a:pt x="226" y="25"/>
                    <a:pt x="0" y="201"/>
                    <a:pt x="0" y="552"/>
                  </a:cubicBezTo>
                  <a:cubicBezTo>
                    <a:pt x="0" y="928"/>
                    <a:pt x="226" y="1153"/>
                    <a:pt x="602" y="1153"/>
                  </a:cubicBezTo>
                  <a:cubicBezTo>
                    <a:pt x="953" y="1153"/>
                    <a:pt x="1153" y="928"/>
                    <a:pt x="1153" y="577"/>
                  </a:cubicBezTo>
                  <a:cubicBezTo>
                    <a:pt x="1153" y="226"/>
                    <a:pt x="928" y="5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492650" y="13233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1"/>
                  </a:moveTo>
                  <a:cubicBezTo>
                    <a:pt x="226" y="1"/>
                    <a:pt x="25" y="201"/>
                    <a:pt x="0" y="552"/>
                  </a:cubicBezTo>
                  <a:cubicBezTo>
                    <a:pt x="25" y="928"/>
                    <a:pt x="251" y="1154"/>
                    <a:pt x="602" y="1154"/>
                  </a:cubicBezTo>
                  <a:cubicBezTo>
                    <a:pt x="953" y="1154"/>
                    <a:pt x="1153" y="928"/>
                    <a:pt x="1153" y="577"/>
                  </a:cubicBezTo>
                  <a:cubicBezTo>
                    <a:pt x="1128" y="226"/>
                    <a:pt x="902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544650" y="1375325"/>
              <a:ext cx="28850" cy="28925"/>
            </a:xfrm>
            <a:custGeom>
              <a:avLst/>
              <a:gdLst/>
              <a:ahLst/>
              <a:cxnLst/>
              <a:rect l="l" t="t" r="r" b="b"/>
              <a:pathLst>
                <a:path w="1154" h="1157" extrusionOk="0">
                  <a:moveTo>
                    <a:pt x="602" y="1"/>
                  </a:moveTo>
                  <a:cubicBezTo>
                    <a:pt x="251" y="1"/>
                    <a:pt x="25" y="176"/>
                    <a:pt x="25" y="527"/>
                  </a:cubicBezTo>
                  <a:cubicBezTo>
                    <a:pt x="0" y="878"/>
                    <a:pt x="201" y="1104"/>
                    <a:pt x="527" y="1154"/>
                  </a:cubicBezTo>
                  <a:cubicBezTo>
                    <a:pt x="549" y="1155"/>
                    <a:pt x="570" y="1156"/>
                    <a:pt x="591" y="1156"/>
                  </a:cubicBezTo>
                  <a:cubicBezTo>
                    <a:pt x="905" y="1156"/>
                    <a:pt x="1106" y="981"/>
                    <a:pt x="1153" y="653"/>
                  </a:cubicBezTo>
                  <a:cubicBezTo>
                    <a:pt x="1153" y="302"/>
                    <a:pt x="100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025850" y="857125"/>
              <a:ext cx="28850" cy="28300"/>
            </a:xfrm>
            <a:custGeom>
              <a:avLst/>
              <a:gdLst/>
              <a:ahLst/>
              <a:cxnLst/>
              <a:rect l="l" t="t" r="r" b="b"/>
              <a:pathLst>
                <a:path w="1154" h="1132" extrusionOk="0">
                  <a:moveTo>
                    <a:pt x="611" y="0"/>
                  </a:moveTo>
                  <a:cubicBezTo>
                    <a:pt x="592" y="0"/>
                    <a:pt x="572" y="1"/>
                    <a:pt x="552" y="2"/>
                  </a:cubicBezTo>
                  <a:cubicBezTo>
                    <a:pt x="226" y="2"/>
                    <a:pt x="25" y="177"/>
                    <a:pt x="25" y="528"/>
                  </a:cubicBezTo>
                  <a:cubicBezTo>
                    <a:pt x="0" y="904"/>
                    <a:pt x="226" y="1105"/>
                    <a:pt x="602" y="1130"/>
                  </a:cubicBezTo>
                  <a:cubicBezTo>
                    <a:pt x="620" y="1131"/>
                    <a:pt x="637" y="1132"/>
                    <a:pt x="654" y="1132"/>
                  </a:cubicBezTo>
                  <a:cubicBezTo>
                    <a:pt x="970" y="1132"/>
                    <a:pt x="1129" y="912"/>
                    <a:pt x="1153" y="578"/>
                  </a:cubicBezTo>
                  <a:cubicBezTo>
                    <a:pt x="1129" y="222"/>
                    <a:pt x="970" y="0"/>
                    <a:pt x="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337250" y="11159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52" y="1"/>
                  </a:moveTo>
                  <a:cubicBezTo>
                    <a:pt x="226" y="26"/>
                    <a:pt x="1" y="227"/>
                    <a:pt x="26" y="577"/>
                  </a:cubicBezTo>
                  <a:cubicBezTo>
                    <a:pt x="26" y="928"/>
                    <a:pt x="276" y="1129"/>
                    <a:pt x="602" y="1129"/>
                  </a:cubicBezTo>
                  <a:cubicBezTo>
                    <a:pt x="953" y="1129"/>
                    <a:pt x="1128" y="903"/>
                    <a:pt x="1153" y="552"/>
                  </a:cubicBezTo>
                  <a:cubicBezTo>
                    <a:pt x="1103" y="201"/>
                    <a:pt x="90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181225" y="10645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608" y="1"/>
                  </a:moveTo>
                  <a:cubicBezTo>
                    <a:pt x="590" y="1"/>
                    <a:pt x="571" y="2"/>
                    <a:pt x="552" y="3"/>
                  </a:cubicBezTo>
                  <a:cubicBezTo>
                    <a:pt x="226" y="3"/>
                    <a:pt x="1" y="178"/>
                    <a:pt x="1" y="529"/>
                  </a:cubicBezTo>
                  <a:cubicBezTo>
                    <a:pt x="1" y="905"/>
                    <a:pt x="226" y="1131"/>
                    <a:pt x="602" y="1156"/>
                  </a:cubicBezTo>
                  <a:cubicBezTo>
                    <a:pt x="953" y="1156"/>
                    <a:pt x="1129" y="930"/>
                    <a:pt x="1154" y="554"/>
                  </a:cubicBezTo>
                  <a:cubicBezTo>
                    <a:pt x="1130" y="221"/>
                    <a:pt x="948" y="1"/>
                    <a:pt x="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233250" y="1064550"/>
              <a:ext cx="28850" cy="28275"/>
            </a:xfrm>
            <a:custGeom>
              <a:avLst/>
              <a:gdLst/>
              <a:ahLst/>
              <a:cxnLst/>
              <a:rect l="l" t="t" r="r" b="b"/>
              <a:pathLst>
                <a:path w="1154" h="1131" extrusionOk="0">
                  <a:moveTo>
                    <a:pt x="552" y="1"/>
                  </a:moveTo>
                  <a:cubicBezTo>
                    <a:pt x="201" y="26"/>
                    <a:pt x="0" y="226"/>
                    <a:pt x="25" y="577"/>
                  </a:cubicBezTo>
                  <a:cubicBezTo>
                    <a:pt x="49" y="910"/>
                    <a:pt x="253" y="1131"/>
                    <a:pt x="596" y="1131"/>
                  </a:cubicBezTo>
                  <a:cubicBezTo>
                    <a:pt x="614" y="1131"/>
                    <a:pt x="633" y="1130"/>
                    <a:pt x="652" y="1129"/>
                  </a:cubicBezTo>
                  <a:cubicBezTo>
                    <a:pt x="978" y="1104"/>
                    <a:pt x="1153" y="903"/>
                    <a:pt x="1153" y="577"/>
                  </a:cubicBezTo>
                  <a:cubicBezTo>
                    <a:pt x="1153" y="201"/>
                    <a:pt x="927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700025" y="15833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13" y="0"/>
                  </a:moveTo>
                  <a:cubicBezTo>
                    <a:pt x="199" y="0"/>
                    <a:pt x="1" y="177"/>
                    <a:pt x="1" y="529"/>
                  </a:cubicBezTo>
                  <a:cubicBezTo>
                    <a:pt x="1" y="905"/>
                    <a:pt x="226" y="1106"/>
                    <a:pt x="577" y="1156"/>
                  </a:cubicBezTo>
                  <a:cubicBezTo>
                    <a:pt x="928" y="1106"/>
                    <a:pt x="1154" y="930"/>
                    <a:pt x="1154" y="579"/>
                  </a:cubicBezTo>
                  <a:cubicBezTo>
                    <a:pt x="1154" y="203"/>
                    <a:pt x="928" y="3"/>
                    <a:pt x="577" y="3"/>
                  </a:cubicBezTo>
                  <a:cubicBezTo>
                    <a:pt x="555" y="1"/>
                    <a:pt x="534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440625" y="1219950"/>
              <a:ext cx="29475" cy="28225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577" y="0"/>
                  </a:moveTo>
                  <a:cubicBezTo>
                    <a:pt x="226" y="25"/>
                    <a:pt x="1" y="226"/>
                    <a:pt x="26" y="577"/>
                  </a:cubicBezTo>
                  <a:cubicBezTo>
                    <a:pt x="51" y="903"/>
                    <a:pt x="277" y="1128"/>
                    <a:pt x="627" y="1128"/>
                  </a:cubicBezTo>
                  <a:cubicBezTo>
                    <a:pt x="978" y="1128"/>
                    <a:pt x="1179" y="903"/>
                    <a:pt x="1154" y="552"/>
                  </a:cubicBezTo>
                  <a:cubicBezTo>
                    <a:pt x="1154" y="201"/>
                    <a:pt x="928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181225" y="1012500"/>
              <a:ext cx="28850" cy="28325"/>
            </a:xfrm>
            <a:custGeom>
              <a:avLst/>
              <a:gdLst/>
              <a:ahLst/>
              <a:cxnLst/>
              <a:rect l="l" t="t" r="r" b="b"/>
              <a:pathLst>
                <a:path w="1154" h="1133" extrusionOk="0">
                  <a:moveTo>
                    <a:pt x="523" y="1"/>
                  </a:moveTo>
                  <a:cubicBezTo>
                    <a:pt x="227" y="1"/>
                    <a:pt x="26" y="196"/>
                    <a:pt x="26" y="504"/>
                  </a:cubicBezTo>
                  <a:cubicBezTo>
                    <a:pt x="1" y="880"/>
                    <a:pt x="201" y="1105"/>
                    <a:pt x="577" y="1130"/>
                  </a:cubicBezTo>
                  <a:cubicBezTo>
                    <a:pt x="595" y="1132"/>
                    <a:pt x="612" y="1132"/>
                    <a:pt x="629" y="1132"/>
                  </a:cubicBezTo>
                  <a:cubicBezTo>
                    <a:pt x="946" y="1132"/>
                    <a:pt x="1106" y="912"/>
                    <a:pt x="1154" y="579"/>
                  </a:cubicBezTo>
                  <a:cubicBezTo>
                    <a:pt x="1129" y="228"/>
                    <a:pt x="953" y="3"/>
                    <a:pt x="577" y="3"/>
                  </a:cubicBezTo>
                  <a:cubicBezTo>
                    <a:pt x="559" y="1"/>
                    <a:pt x="541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699400" y="1530725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552" y="1"/>
                  </a:moveTo>
                  <a:cubicBezTo>
                    <a:pt x="226" y="51"/>
                    <a:pt x="1" y="226"/>
                    <a:pt x="26" y="577"/>
                  </a:cubicBezTo>
                  <a:cubicBezTo>
                    <a:pt x="51" y="953"/>
                    <a:pt x="277" y="1153"/>
                    <a:pt x="652" y="1153"/>
                  </a:cubicBezTo>
                  <a:cubicBezTo>
                    <a:pt x="978" y="1128"/>
                    <a:pt x="1179" y="903"/>
                    <a:pt x="1179" y="577"/>
                  </a:cubicBezTo>
                  <a:cubicBezTo>
                    <a:pt x="1154" y="201"/>
                    <a:pt x="95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700025" y="1427350"/>
              <a:ext cx="29475" cy="28225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627" y="0"/>
                  </a:moveTo>
                  <a:cubicBezTo>
                    <a:pt x="277" y="0"/>
                    <a:pt x="76" y="176"/>
                    <a:pt x="51" y="501"/>
                  </a:cubicBezTo>
                  <a:cubicBezTo>
                    <a:pt x="1" y="827"/>
                    <a:pt x="302" y="1128"/>
                    <a:pt x="627" y="1128"/>
                  </a:cubicBezTo>
                  <a:cubicBezTo>
                    <a:pt x="953" y="1103"/>
                    <a:pt x="1129" y="928"/>
                    <a:pt x="1179" y="602"/>
                  </a:cubicBezTo>
                  <a:cubicBezTo>
                    <a:pt x="1179" y="251"/>
                    <a:pt x="95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700025" y="14787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77" y="0"/>
                  </a:moveTo>
                  <a:cubicBezTo>
                    <a:pt x="226" y="0"/>
                    <a:pt x="1" y="201"/>
                    <a:pt x="26" y="552"/>
                  </a:cubicBezTo>
                  <a:cubicBezTo>
                    <a:pt x="26" y="903"/>
                    <a:pt x="252" y="1128"/>
                    <a:pt x="602" y="1128"/>
                  </a:cubicBezTo>
                  <a:cubicBezTo>
                    <a:pt x="953" y="1128"/>
                    <a:pt x="1129" y="903"/>
                    <a:pt x="1154" y="552"/>
                  </a:cubicBezTo>
                  <a:cubicBezTo>
                    <a:pt x="1104" y="201"/>
                    <a:pt x="90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4973850" y="7525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602" y="1"/>
                  </a:moveTo>
                  <a:cubicBezTo>
                    <a:pt x="251" y="1"/>
                    <a:pt x="25" y="176"/>
                    <a:pt x="25" y="527"/>
                  </a:cubicBezTo>
                  <a:cubicBezTo>
                    <a:pt x="0" y="903"/>
                    <a:pt x="251" y="1128"/>
                    <a:pt x="602" y="1128"/>
                  </a:cubicBezTo>
                  <a:cubicBezTo>
                    <a:pt x="927" y="1128"/>
                    <a:pt x="1128" y="928"/>
                    <a:pt x="1153" y="602"/>
                  </a:cubicBezTo>
                  <a:cubicBezTo>
                    <a:pt x="1128" y="251"/>
                    <a:pt x="95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4975100" y="701725"/>
              <a:ext cx="28225" cy="27650"/>
            </a:xfrm>
            <a:custGeom>
              <a:avLst/>
              <a:gdLst/>
              <a:ahLst/>
              <a:cxnLst/>
              <a:rect l="l" t="t" r="r" b="b"/>
              <a:pathLst>
                <a:path w="1129" h="1106" extrusionOk="0">
                  <a:moveTo>
                    <a:pt x="604" y="1"/>
                  </a:moveTo>
                  <a:cubicBezTo>
                    <a:pt x="587" y="1"/>
                    <a:pt x="570" y="1"/>
                    <a:pt x="552" y="2"/>
                  </a:cubicBezTo>
                  <a:cubicBezTo>
                    <a:pt x="201" y="2"/>
                    <a:pt x="0" y="178"/>
                    <a:pt x="0" y="504"/>
                  </a:cubicBezTo>
                  <a:cubicBezTo>
                    <a:pt x="25" y="880"/>
                    <a:pt x="226" y="1105"/>
                    <a:pt x="602" y="1105"/>
                  </a:cubicBezTo>
                  <a:cubicBezTo>
                    <a:pt x="953" y="1080"/>
                    <a:pt x="1103" y="855"/>
                    <a:pt x="1128" y="504"/>
                  </a:cubicBezTo>
                  <a:cubicBezTo>
                    <a:pt x="1081" y="218"/>
                    <a:pt x="920" y="1"/>
                    <a:pt x="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181225" y="959925"/>
              <a:ext cx="29475" cy="28225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552" y="0"/>
                  </a:moveTo>
                  <a:cubicBezTo>
                    <a:pt x="201" y="25"/>
                    <a:pt x="1" y="226"/>
                    <a:pt x="26" y="602"/>
                  </a:cubicBezTo>
                  <a:cubicBezTo>
                    <a:pt x="51" y="953"/>
                    <a:pt x="277" y="1103"/>
                    <a:pt x="627" y="1128"/>
                  </a:cubicBezTo>
                  <a:cubicBezTo>
                    <a:pt x="978" y="1103"/>
                    <a:pt x="1179" y="903"/>
                    <a:pt x="1154" y="552"/>
                  </a:cubicBezTo>
                  <a:cubicBezTo>
                    <a:pt x="1129" y="201"/>
                    <a:pt x="903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233875" y="1012500"/>
              <a:ext cx="28225" cy="28275"/>
            </a:xfrm>
            <a:custGeom>
              <a:avLst/>
              <a:gdLst/>
              <a:ahLst/>
              <a:cxnLst/>
              <a:rect l="l" t="t" r="r" b="b"/>
              <a:pathLst>
                <a:path w="1129" h="1131" extrusionOk="0">
                  <a:moveTo>
                    <a:pt x="582" y="1"/>
                  </a:moveTo>
                  <a:cubicBezTo>
                    <a:pt x="564" y="1"/>
                    <a:pt x="546" y="1"/>
                    <a:pt x="527" y="3"/>
                  </a:cubicBezTo>
                  <a:cubicBezTo>
                    <a:pt x="226" y="3"/>
                    <a:pt x="0" y="178"/>
                    <a:pt x="0" y="529"/>
                  </a:cubicBezTo>
                  <a:cubicBezTo>
                    <a:pt x="25" y="905"/>
                    <a:pt x="226" y="1105"/>
                    <a:pt x="602" y="1130"/>
                  </a:cubicBezTo>
                  <a:cubicBezTo>
                    <a:pt x="928" y="1080"/>
                    <a:pt x="1128" y="905"/>
                    <a:pt x="1128" y="579"/>
                  </a:cubicBezTo>
                  <a:cubicBezTo>
                    <a:pt x="1128" y="222"/>
                    <a:pt x="925" y="1"/>
                    <a:pt x="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752675" y="15307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52" y="1"/>
                  </a:moveTo>
                  <a:cubicBezTo>
                    <a:pt x="226" y="26"/>
                    <a:pt x="0" y="201"/>
                    <a:pt x="0" y="527"/>
                  </a:cubicBezTo>
                  <a:cubicBezTo>
                    <a:pt x="0" y="903"/>
                    <a:pt x="201" y="1103"/>
                    <a:pt x="627" y="1128"/>
                  </a:cubicBezTo>
                  <a:cubicBezTo>
                    <a:pt x="928" y="1103"/>
                    <a:pt x="1153" y="903"/>
                    <a:pt x="1128" y="552"/>
                  </a:cubicBezTo>
                  <a:cubicBezTo>
                    <a:pt x="1103" y="226"/>
                    <a:pt x="902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130475" y="856525"/>
              <a:ext cx="27600" cy="27650"/>
            </a:xfrm>
            <a:custGeom>
              <a:avLst/>
              <a:gdLst/>
              <a:ahLst/>
              <a:cxnLst/>
              <a:rect l="l" t="t" r="r" b="b"/>
              <a:pathLst>
                <a:path w="1104" h="1106" extrusionOk="0">
                  <a:moveTo>
                    <a:pt x="552" y="1"/>
                  </a:moveTo>
                  <a:cubicBezTo>
                    <a:pt x="201" y="26"/>
                    <a:pt x="1" y="201"/>
                    <a:pt x="1" y="527"/>
                  </a:cubicBezTo>
                  <a:cubicBezTo>
                    <a:pt x="1" y="884"/>
                    <a:pt x="204" y="1106"/>
                    <a:pt x="547" y="1106"/>
                  </a:cubicBezTo>
                  <a:cubicBezTo>
                    <a:pt x="565" y="1106"/>
                    <a:pt x="583" y="1105"/>
                    <a:pt x="602" y="1104"/>
                  </a:cubicBezTo>
                  <a:cubicBezTo>
                    <a:pt x="928" y="1104"/>
                    <a:pt x="1104" y="903"/>
                    <a:pt x="1104" y="552"/>
                  </a:cubicBezTo>
                  <a:cubicBezTo>
                    <a:pt x="1104" y="201"/>
                    <a:pt x="878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181875" y="909100"/>
              <a:ext cx="28825" cy="27700"/>
            </a:xfrm>
            <a:custGeom>
              <a:avLst/>
              <a:gdLst/>
              <a:ahLst/>
              <a:cxnLst/>
              <a:rect l="l" t="t" r="r" b="b"/>
              <a:pathLst>
                <a:path w="1153" h="1108" extrusionOk="0">
                  <a:moveTo>
                    <a:pt x="541" y="1"/>
                  </a:moveTo>
                  <a:cubicBezTo>
                    <a:pt x="248" y="1"/>
                    <a:pt x="49" y="176"/>
                    <a:pt x="25" y="505"/>
                  </a:cubicBezTo>
                  <a:cubicBezTo>
                    <a:pt x="1" y="794"/>
                    <a:pt x="279" y="1107"/>
                    <a:pt x="569" y="1107"/>
                  </a:cubicBezTo>
                  <a:cubicBezTo>
                    <a:pt x="580" y="1107"/>
                    <a:pt x="591" y="1107"/>
                    <a:pt x="601" y="1106"/>
                  </a:cubicBezTo>
                  <a:cubicBezTo>
                    <a:pt x="927" y="1081"/>
                    <a:pt x="1128" y="906"/>
                    <a:pt x="1153" y="555"/>
                  </a:cubicBezTo>
                  <a:cubicBezTo>
                    <a:pt x="1128" y="229"/>
                    <a:pt x="952" y="3"/>
                    <a:pt x="601" y="3"/>
                  </a:cubicBezTo>
                  <a:cubicBezTo>
                    <a:pt x="581" y="2"/>
                    <a:pt x="561" y="1"/>
                    <a:pt x="5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492650" y="1271325"/>
              <a:ext cx="28200" cy="28275"/>
            </a:xfrm>
            <a:custGeom>
              <a:avLst/>
              <a:gdLst/>
              <a:ahLst/>
              <a:cxnLst/>
              <a:rect l="l" t="t" r="r" b="b"/>
              <a:pathLst>
                <a:path w="1128" h="1131" extrusionOk="0">
                  <a:moveTo>
                    <a:pt x="577" y="1"/>
                  </a:moveTo>
                  <a:cubicBezTo>
                    <a:pt x="226" y="1"/>
                    <a:pt x="25" y="201"/>
                    <a:pt x="0" y="552"/>
                  </a:cubicBezTo>
                  <a:cubicBezTo>
                    <a:pt x="0" y="903"/>
                    <a:pt x="226" y="1103"/>
                    <a:pt x="577" y="1128"/>
                  </a:cubicBezTo>
                  <a:cubicBezTo>
                    <a:pt x="593" y="1130"/>
                    <a:pt x="609" y="1130"/>
                    <a:pt x="625" y="1130"/>
                  </a:cubicBezTo>
                  <a:cubicBezTo>
                    <a:pt x="922" y="1130"/>
                    <a:pt x="1104" y="911"/>
                    <a:pt x="1128" y="602"/>
                  </a:cubicBezTo>
                  <a:cubicBezTo>
                    <a:pt x="1128" y="226"/>
                    <a:pt x="927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286500" y="960500"/>
              <a:ext cx="27600" cy="27650"/>
            </a:xfrm>
            <a:custGeom>
              <a:avLst/>
              <a:gdLst/>
              <a:ahLst/>
              <a:cxnLst/>
              <a:rect l="l" t="t" r="r" b="b"/>
              <a:pathLst>
                <a:path w="1104" h="1106" extrusionOk="0">
                  <a:moveTo>
                    <a:pt x="581" y="0"/>
                  </a:moveTo>
                  <a:cubicBezTo>
                    <a:pt x="563" y="0"/>
                    <a:pt x="545" y="1"/>
                    <a:pt x="527" y="2"/>
                  </a:cubicBezTo>
                  <a:cubicBezTo>
                    <a:pt x="201" y="2"/>
                    <a:pt x="0" y="203"/>
                    <a:pt x="0" y="554"/>
                  </a:cubicBezTo>
                  <a:cubicBezTo>
                    <a:pt x="26" y="905"/>
                    <a:pt x="251" y="1080"/>
                    <a:pt x="577" y="1105"/>
                  </a:cubicBezTo>
                  <a:cubicBezTo>
                    <a:pt x="953" y="1055"/>
                    <a:pt x="1103" y="855"/>
                    <a:pt x="1103" y="529"/>
                  </a:cubicBezTo>
                  <a:cubicBezTo>
                    <a:pt x="1103" y="198"/>
                    <a:pt x="880" y="0"/>
                    <a:pt x="5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9"/>
            <p:cNvSpPr/>
            <p:nvPr/>
          </p:nvSpPr>
          <p:spPr>
            <a:xfrm>
              <a:off x="5026475" y="804525"/>
              <a:ext cx="28225" cy="28275"/>
            </a:xfrm>
            <a:custGeom>
              <a:avLst/>
              <a:gdLst/>
              <a:ahLst/>
              <a:cxnLst/>
              <a:rect l="l" t="t" r="r" b="b"/>
              <a:pathLst>
                <a:path w="1129" h="1131" extrusionOk="0">
                  <a:moveTo>
                    <a:pt x="602" y="1"/>
                  </a:moveTo>
                  <a:cubicBezTo>
                    <a:pt x="251" y="1"/>
                    <a:pt x="25" y="176"/>
                    <a:pt x="25" y="552"/>
                  </a:cubicBezTo>
                  <a:cubicBezTo>
                    <a:pt x="0" y="903"/>
                    <a:pt x="201" y="1104"/>
                    <a:pt x="552" y="1129"/>
                  </a:cubicBezTo>
                  <a:cubicBezTo>
                    <a:pt x="571" y="1130"/>
                    <a:pt x="591" y="1131"/>
                    <a:pt x="609" y="1131"/>
                  </a:cubicBezTo>
                  <a:cubicBezTo>
                    <a:pt x="925" y="1131"/>
                    <a:pt x="1105" y="933"/>
                    <a:pt x="1128" y="602"/>
                  </a:cubicBezTo>
                  <a:cubicBezTo>
                    <a:pt x="1103" y="251"/>
                    <a:pt x="928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9"/>
            <p:cNvSpPr/>
            <p:nvPr/>
          </p:nvSpPr>
          <p:spPr>
            <a:xfrm>
              <a:off x="5493900" y="1219950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52" y="0"/>
                  </a:moveTo>
                  <a:cubicBezTo>
                    <a:pt x="226" y="0"/>
                    <a:pt x="0" y="176"/>
                    <a:pt x="0" y="502"/>
                  </a:cubicBezTo>
                  <a:cubicBezTo>
                    <a:pt x="0" y="878"/>
                    <a:pt x="201" y="1103"/>
                    <a:pt x="577" y="1103"/>
                  </a:cubicBezTo>
                  <a:cubicBezTo>
                    <a:pt x="928" y="1103"/>
                    <a:pt x="1103" y="903"/>
                    <a:pt x="1103" y="577"/>
                  </a:cubicBezTo>
                  <a:cubicBezTo>
                    <a:pt x="1103" y="226"/>
                    <a:pt x="92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9"/>
            <p:cNvSpPr/>
            <p:nvPr/>
          </p:nvSpPr>
          <p:spPr>
            <a:xfrm>
              <a:off x="5389250" y="1167325"/>
              <a:ext cx="28225" cy="28200"/>
            </a:xfrm>
            <a:custGeom>
              <a:avLst/>
              <a:gdLst/>
              <a:ahLst/>
              <a:cxnLst/>
              <a:rect l="l" t="t" r="r" b="b"/>
              <a:pathLst>
                <a:path w="1129" h="1128" extrusionOk="0">
                  <a:moveTo>
                    <a:pt x="552" y="0"/>
                  </a:moveTo>
                  <a:cubicBezTo>
                    <a:pt x="226" y="25"/>
                    <a:pt x="26" y="176"/>
                    <a:pt x="1" y="526"/>
                  </a:cubicBezTo>
                  <a:cubicBezTo>
                    <a:pt x="1" y="877"/>
                    <a:pt x="201" y="1103"/>
                    <a:pt x="577" y="1128"/>
                  </a:cubicBezTo>
                  <a:cubicBezTo>
                    <a:pt x="928" y="1128"/>
                    <a:pt x="1129" y="927"/>
                    <a:pt x="1129" y="577"/>
                  </a:cubicBezTo>
                  <a:cubicBezTo>
                    <a:pt x="1129" y="226"/>
                    <a:pt x="903" y="5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9"/>
            <p:cNvSpPr/>
            <p:nvPr/>
          </p:nvSpPr>
          <p:spPr>
            <a:xfrm>
              <a:off x="5545275" y="1323275"/>
              <a:ext cx="28225" cy="28325"/>
            </a:xfrm>
            <a:custGeom>
              <a:avLst/>
              <a:gdLst/>
              <a:ahLst/>
              <a:cxnLst/>
              <a:rect l="l" t="t" r="r" b="b"/>
              <a:pathLst>
                <a:path w="1129" h="1133" extrusionOk="0">
                  <a:moveTo>
                    <a:pt x="523" y="1"/>
                  </a:moveTo>
                  <a:cubicBezTo>
                    <a:pt x="226" y="1"/>
                    <a:pt x="24" y="198"/>
                    <a:pt x="0" y="529"/>
                  </a:cubicBezTo>
                  <a:cubicBezTo>
                    <a:pt x="0" y="880"/>
                    <a:pt x="201" y="1106"/>
                    <a:pt x="552" y="1131"/>
                  </a:cubicBezTo>
                  <a:cubicBezTo>
                    <a:pt x="571" y="1132"/>
                    <a:pt x="591" y="1133"/>
                    <a:pt x="609" y="1133"/>
                  </a:cubicBezTo>
                  <a:cubicBezTo>
                    <a:pt x="922" y="1133"/>
                    <a:pt x="1081" y="935"/>
                    <a:pt x="1128" y="604"/>
                  </a:cubicBezTo>
                  <a:cubicBezTo>
                    <a:pt x="1103" y="253"/>
                    <a:pt x="928" y="28"/>
                    <a:pt x="577" y="3"/>
                  </a:cubicBezTo>
                  <a:cubicBezTo>
                    <a:pt x="559" y="1"/>
                    <a:pt x="541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9"/>
            <p:cNvSpPr/>
            <p:nvPr/>
          </p:nvSpPr>
          <p:spPr>
            <a:xfrm>
              <a:off x="5804675" y="1531300"/>
              <a:ext cx="28225" cy="27650"/>
            </a:xfrm>
            <a:custGeom>
              <a:avLst/>
              <a:gdLst/>
              <a:ahLst/>
              <a:cxnLst/>
              <a:rect l="l" t="t" r="r" b="b"/>
              <a:pathLst>
                <a:path w="1129" h="1106" extrusionOk="0">
                  <a:moveTo>
                    <a:pt x="607" y="1"/>
                  </a:moveTo>
                  <a:cubicBezTo>
                    <a:pt x="589" y="1"/>
                    <a:pt x="571" y="1"/>
                    <a:pt x="552" y="3"/>
                  </a:cubicBezTo>
                  <a:cubicBezTo>
                    <a:pt x="201" y="3"/>
                    <a:pt x="0" y="203"/>
                    <a:pt x="25" y="554"/>
                  </a:cubicBezTo>
                  <a:cubicBezTo>
                    <a:pt x="51" y="930"/>
                    <a:pt x="276" y="1105"/>
                    <a:pt x="602" y="1105"/>
                  </a:cubicBezTo>
                  <a:cubicBezTo>
                    <a:pt x="953" y="1080"/>
                    <a:pt x="1103" y="880"/>
                    <a:pt x="1128" y="554"/>
                  </a:cubicBezTo>
                  <a:cubicBezTo>
                    <a:pt x="1104" y="221"/>
                    <a:pt x="945" y="1"/>
                    <a:pt x="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9"/>
            <p:cNvSpPr/>
            <p:nvPr/>
          </p:nvSpPr>
          <p:spPr>
            <a:xfrm>
              <a:off x="5337875" y="1063925"/>
              <a:ext cx="27600" cy="27650"/>
            </a:xfrm>
            <a:custGeom>
              <a:avLst/>
              <a:gdLst/>
              <a:ahLst/>
              <a:cxnLst/>
              <a:rect l="l" t="t" r="r" b="b"/>
              <a:pathLst>
                <a:path w="1104" h="1106" extrusionOk="0">
                  <a:moveTo>
                    <a:pt x="552" y="1"/>
                  </a:moveTo>
                  <a:cubicBezTo>
                    <a:pt x="201" y="1"/>
                    <a:pt x="26" y="176"/>
                    <a:pt x="1" y="527"/>
                  </a:cubicBezTo>
                  <a:cubicBezTo>
                    <a:pt x="26" y="878"/>
                    <a:pt x="201" y="1104"/>
                    <a:pt x="552" y="1104"/>
                  </a:cubicBezTo>
                  <a:cubicBezTo>
                    <a:pt x="572" y="1105"/>
                    <a:pt x="591" y="1106"/>
                    <a:pt x="610" y="1106"/>
                  </a:cubicBezTo>
                  <a:cubicBezTo>
                    <a:pt x="925" y="1106"/>
                    <a:pt x="1103" y="908"/>
                    <a:pt x="1103" y="577"/>
                  </a:cubicBezTo>
                  <a:cubicBezTo>
                    <a:pt x="1103" y="226"/>
                    <a:pt x="90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9"/>
            <p:cNvSpPr/>
            <p:nvPr/>
          </p:nvSpPr>
          <p:spPr>
            <a:xfrm>
              <a:off x="5805300" y="1478725"/>
              <a:ext cx="28225" cy="27600"/>
            </a:xfrm>
            <a:custGeom>
              <a:avLst/>
              <a:gdLst/>
              <a:ahLst/>
              <a:cxnLst/>
              <a:rect l="l" t="t" r="r" b="b"/>
              <a:pathLst>
                <a:path w="1129" h="1104" extrusionOk="0">
                  <a:moveTo>
                    <a:pt x="552" y="0"/>
                  </a:moveTo>
                  <a:cubicBezTo>
                    <a:pt x="251" y="0"/>
                    <a:pt x="0" y="176"/>
                    <a:pt x="0" y="527"/>
                  </a:cubicBezTo>
                  <a:cubicBezTo>
                    <a:pt x="0" y="878"/>
                    <a:pt x="176" y="1078"/>
                    <a:pt x="477" y="1103"/>
                  </a:cubicBezTo>
                  <a:cubicBezTo>
                    <a:pt x="903" y="1103"/>
                    <a:pt x="1078" y="903"/>
                    <a:pt x="1103" y="602"/>
                  </a:cubicBezTo>
                  <a:cubicBezTo>
                    <a:pt x="1128" y="251"/>
                    <a:pt x="903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9"/>
            <p:cNvSpPr/>
            <p:nvPr/>
          </p:nvSpPr>
          <p:spPr>
            <a:xfrm>
              <a:off x="5389875" y="11159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26" y="26"/>
                    <a:pt x="26" y="201"/>
                    <a:pt x="1" y="552"/>
                  </a:cubicBezTo>
                  <a:cubicBezTo>
                    <a:pt x="26" y="903"/>
                    <a:pt x="226" y="1129"/>
                    <a:pt x="577" y="1129"/>
                  </a:cubicBezTo>
                  <a:cubicBezTo>
                    <a:pt x="928" y="1129"/>
                    <a:pt x="1129" y="928"/>
                    <a:pt x="1129" y="552"/>
                  </a:cubicBezTo>
                  <a:cubicBezTo>
                    <a:pt x="1104" y="201"/>
                    <a:pt x="878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9"/>
            <p:cNvSpPr/>
            <p:nvPr/>
          </p:nvSpPr>
          <p:spPr>
            <a:xfrm>
              <a:off x="5649275" y="13753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01" y="1"/>
                    <a:pt x="1" y="201"/>
                    <a:pt x="1" y="527"/>
                  </a:cubicBezTo>
                  <a:cubicBezTo>
                    <a:pt x="1" y="903"/>
                    <a:pt x="226" y="1104"/>
                    <a:pt x="602" y="1104"/>
                  </a:cubicBezTo>
                  <a:cubicBezTo>
                    <a:pt x="928" y="1104"/>
                    <a:pt x="1104" y="878"/>
                    <a:pt x="1104" y="527"/>
                  </a:cubicBezTo>
                  <a:cubicBezTo>
                    <a:pt x="1079" y="201"/>
                    <a:pt x="87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9"/>
            <p:cNvSpPr/>
            <p:nvPr/>
          </p:nvSpPr>
          <p:spPr>
            <a:xfrm>
              <a:off x="5026475" y="7525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26" y="1"/>
                    <a:pt x="25" y="201"/>
                    <a:pt x="0" y="552"/>
                  </a:cubicBezTo>
                  <a:cubicBezTo>
                    <a:pt x="25" y="878"/>
                    <a:pt x="201" y="1103"/>
                    <a:pt x="552" y="1128"/>
                  </a:cubicBezTo>
                  <a:cubicBezTo>
                    <a:pt x="928" y="1128"/>
                    <a:pt x="1128" y="928"/>
                    <a:pt x="1128" y="577"/>
                  </a:cubicBezTo>
                  <a:cubicBezTo>
                    <a:pt x="1128" y="226"/>
                    <a:pt x="90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9"/>
            <p:cNvSpPr/>
            <p:nvPr/>
          </p:nvSpPr>
          <p:spPr>
            <a:xfrm>
              <a:off x="4765825" y="1065150"/>
              <a:ext cx="29450" cy="31450"/>
            </a:xfrm>
            <a:custGeom>
              <a:avLst/>
              <a:gdLst/>
              <a:ahLst/>
              <a:cxnLst/>
              <a:rect l="l" t="t" r="r" b="b"/>
              <a:pathLst>
                <a:path w="1178" h="1258" extrusionOk="0">
                  <a:moveTo>
                    <a:pt x="623" y="0"/>
                  </a:moveTo>
                  <a:cubicBezTo>
                    <a:pt x="608" y="0"/>
                    <a:pt x="592" y="1"/>
                    <a:pt x="577" y="2"/>
                  </a:cubicBezTo>
                  <a:cubicBezTo>
                    <a:pt x="0" y="27"/>
                    <a:pt x="401" y="603"/>
                    <a:pt x="226" y="779"/>
                  </a:cubicBezTo>
                  <a:cubicBezTo>
                    <a:pt x="179" y="1105"/>
                    <a:pt x="262" y="1258"/>
                    <a:pt x="496" y="1258"/>
                  </a:cubicBezTo>
                  <a:cubicBezTo>
                    <a:pt x="513" y="1258"/>
                    <a:pt x="532" y="1257"/>
                    <a:pt x="552" y="1255"/>
                  </a:cubicBezTo>
                  <a:cubicBezTo>
                    <a:pt x="903" y="1230"/>
                    <a:pt x="1153" y="1055"/>
                    <a:pt x="1153" y="679"/>
                  </a:cubicBezTo>
                  <a:cubicBezTo>
                    <a:pt x="1177" y="293"/>
                    <a:pt x="993" y="0"/>
                    <a:pt x="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9"/>
            <p:cNvSpPr/>
            <p:nvPr/>
          </p:nvSpPr>
          <p:spPr>
            <a:xfrm>
              <a:off x="5752075" y="1583300"/>
              <a:ext cx="28825" cy="28275"/>
            </a:xfrm>
            <a:custGeom>
              <a:avLst/>
              <a:gdLst/>
              <a:ahLst/>
              <a:cxnLst/>
              <a:rect l="l" t="t" r="r" b="b"/>
              <a:pathLst>
                <a:path w="1153" h="1131" extrusionOk="0">
                  <a:moveTo>
                    <a:pt x="523" y="1"/>
                  </a:moveTo>
                  <a:cubicBezTo>
                    <a:pt x="202" y="1"/>
                    <a:pt x="0" y="220"/>
                    <a:pt x="24" y="529"/>
                  </a:cubicBezTo>
                  <a:cubicBezTo>
                    <a:pt x="24" y="880"/>
                    <a:pt x="225" y="1106"/>
                    <a:pt x="601" y="1131"/>
                  </a:cubicBezTo>
                  <a:cubicBezTo>
                    <a:pt x="952" y="1106"/>
                    <a:pt x="1152" y="905"/>
                    <a:pt x="1152" y="554"/>
                  </a:cubicBezTo>
                  <a:cubicBezTo>
                    <a:pt x="1152" y="203"/>
                    <a:pt x="926" y="3"/>
                    <a:pt x="576" y="3"/>
                  </a:cubicBezTo>
                  <a:cubicBezTo>
                    <a:pt x="558" y="2"/>
                    <a:pt x="540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9"/>
            <p:cNvSpPr/>
            <p:nvPr/>
          </p:nvSpPr>
          <p:spPr>
            <a:xfrm>
              <a:off x="5286500" y="1012500"/>
              <a:ext cx="28225" cy="27650"/>
            </a:xfrm>
            <a:custGeom>
              <a:avLst/>
              <a:gdLst/>
              <a:ahLst/>
              <a:cxnLst/>
              <a:rect l="l" t="t" r="r" b="b"/>
              <a:pathLst>
                <a:path w="1129" h="1106" extrusionOk="0">
                  <a:moveTo>
                    <a:pt x="498" y="1"/>
                  </a:moveTo>
                  <a:cubicBezTo>
                    <a:pt x="202" y="1"/>
                    <a:pt x="0" y="199"/>
                    <a:pt x="0" y="554"/>
                  </a:cubicBezTo>
                  <a:cubicBezTo>
                    <a:pt x="26" y="905"/>
                    <a:pt x="226" y="1080"/>
                    <a:pt x="552" y="1105"/>
                  </a:cubicBezTo>
                  <a:cubicBezTo>
                    <a:pt x="903" y="1080"/>
                    <a:pt x="1103" y="905"/>
                    <a:pt x="1103" y="579"/>
                  </a:cubicBezTo>
                  <a:cubicBezTo>
                    <a:pt x="1128" y="228"/>
                    <a:pt x="903" y="3"/>
                    <a:pt x="552" y="3"/>
                  </a:cubicBezTo>
                  <a:cubicBezTo>
                    <a:pt x="534" y="1"/>
                    <a:pt x="516" y="1"/>
                    <a:pt x="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9"/>
            <p:cNvSpPr/>
            <p:nvPr/>
          </p:nvSpPr>
          <p:spPr>
            <a:xfrm>
              <a:off x="5441300" y="1167900"/>
              <a:ext cx="28175" cy="27625"/>
            </a:xfrm>
            <a:custGeom>
              <a:avLst/>
              <a:gdLst/>
              <a:ahLst/>
              <a:cxnLst/>
              <a:rect l="l" t="t" r="r" b="b"/>
              <a:pathLst>
                <a:path w="1127" h="1105" extrusionOk="0">
                  <a:moveTo>
                    <a:pt x="523" y="0"/>
                  </a:moveTo>
                  <a:cubicBezTo>
                    <a:pt x="202" y="0"/>
                    <a:pt x="0" y="219"/>
                    <a:pt x="24" y="529"/>
                  </a:cubicBezTo>
                  <a:cubicBezTo>
                    <a:pt x="24" y="879"/>
                    <a:pt x="225" y="1080"/>
                    <a:pt x="575" y="1105"/>
                  </a:cubicBezTo>
                  <a:cubicBezTo>
                    <a:pt x="926" y="1105"/>
                    <a:pt x="1127" y="904"/>
                    <a:pt x="1127" y="579"/>
                  </a:cubicBezTo>
                  <a:cubicBezTo>
                    <a:pt x="1127" y="228"/>
                    <a:pt x="926" y="2"/>
                    <a:pt x="575" y="2"/>
                  </a:cubicBezTo>
                  <a:cubicBezTo>
                    <a:pt x="558" y="1"/>
                    <a:pt x="540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9"/>
            <p:cNvSpPr/>
            <p:nvPr/>
          </p:nvSpPr>
          <p:spPr>
            <a:xfrm>
              <a:off x="5856675" y="15827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01" y="26"/>
                    <a:pt x="1" y="176"/>
                    <a:pt x="1" y="527"/>
                  </a:cubicBezTo>
                  <a:cubicBezTo>
                    <a:pt x="1" y="878"/>
                    <a:pt x="226" y="1104"/>
                    <a:pt x="577" y="1104"/>
                  </a:cubicBezTo>
                  <a:cubicBezTo>
                    <a:pt x="928" y="1104"/>
                    <a:pt x="1103" y="903"/>
                    <a:pt x="1103" y="552"/>
                  </a:cubicBezTo>
                  <a:cubicBezTo>
                    <a:pt x="1103" y="201"/>
                    <a:pt x="903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5545275" y="12713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26" y="1"/>
                    <a:pt x="25" y="176"/>
                    <a:pt x="0" y="527"/>
                  </a:cubicBezTo>
                  <a:cubicBezTo>
                    <a:pt x="25" y="878"/>
                    <a:pt x="201" y="1103"/>
                    <a:pt x="552" y="1128"/>
                  </a:cubicBezTo>
                  <a:cubicBezTo>
                    <a:pt x="903" y="1128"/>
                    <a:pt x="1128" y="928"/>
                    <a:pt x="1128" y="577"/>
                  </a:cubicBezTo>
                  <a:cubicBezTo>
                    <a:pt x="1128" y="226"/>
                    <a:pt x="90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5441900" y="1115300"/>
              <a:ext cx="27575" cy="27600"/>
            </a:xfrm>
            <a:custGeom>
              <a:avLst/>
              <a:gdLst/>
              <a:ahLst/>
              <a:cxnLst/>
              <a:rect l="l" t="t" r="r" b="b"/>
              <a:pathLst>
                <a:path w="1103" h="1104" extrusionOk="0">
                  <a:moveTo>
                    <a:pt x="526" y="1"/>
                  </a:moveTo>
                  <a:cubicBezTo>
                    <a:pt x="201" y="26"/>
                    <a:pt x="0" y="226"/>
                    <a:pt x="0" y="552"/>
                  </a:cubicBezTo>
                  <a:cubicBezTo>
                    <a:pt x="25" y="928"/>
                    <a:pt x="226" y="1104"/>
                    <a:pt x="627" y="1104"/>
                  </a:cubicBezTo>
                  <a:cubicBezTo>
                    <a:pt x="927" y="1079"/>
                    <a:pt x="1103" y="878"/>
                    <a:pt x="1103" y="552"/>
                  </a:cubicBezTo>
                  <a:cubicBezTo>
                    <a:pt x="1078" y="226"/>
                    <a:pt x="877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597900" y="12713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52" y="1"/>
                  </a:moveTo>
                  <a:cubicBezTo>
                    <a:pt x="251" y="1"/>
                    <a:pt x="26" y="176"/>
                    <a:pt x="1" y="527"/>
                  </a:cubicBezTo>
                  <a:cubicBezTo>
                    <a:pt x="1" y="878"/>
                    <a:pt x="201" y="1053"/>
                    <a:pt x="527" y="1103"/>
                  </a:cubicBezTo>
                  <a:cubicBezTo>
                    <a:pt x="878" y="1103"/>
                    <a:pt x="1078" y="928"/>
                    <a:pt x="1103" y="602"/>
                  </a:cubicBezTo>
                  <a:cubicBezTo>
                    <a:pt x="1103" y="251"/>
                    <a:pt x="90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026475" y="701100"/>
              <a:ext cx="28225" cy="27025"/>
            </a:xfrm>
            <a:custGeom>
              <a:avLst/>
              <a:gdLst/>
              <a:ahLst/>
              <a:cxnLst/>
              <a:rect l="l" t="t" r="r" b="b"/>
              <a:pathLst>
                <a:path w="1129" h="1081" extrusionOk="0">
                  <a:moveTo>
                    <a:pt x="582" y="1"/>
                  </a:moveTo>
                  <a:cubicBezTo>
                    <a:pt x="564" y="1"/>
                    <a:pt x="546" y="1"/>
                    <a:pt x="527" y="2"/>
                  </a:cubicBezTo>
                  <a:cubicBezTo>
                    <a:pt x="201" y="2"/>
                    <a:pt x="0" y="203"/>
                    <a:pt x="25" y="529"/>
                  </a:cubicBezTo>
                  <a:cubicBezTo>
                    <a:pt x="25" y="905"/>
                    <a:pt x="276" y="1080"/>
                    <a:pt x="602" y="1080"/>
                  </a:cubicBezTo>
                  <a:cubicBezTo>
                    <a:pt x="928" y="1080"/>
                    <a:pt x="1103" y="855"/>
                    <a:pt x="1128" y="504"/>
                  </a:cubicBezTo>
                  <a:cubicBezTo>
                    <a:pt x="1057" y="218"/>
                    <a:pt x="918" y="1"/>
                    <a:pt x="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9"/>
            <p:cNvSpPr/>
            <p:nvPr/>
          </p:nvSpPr>
          <p:spPr>
            <a:xfrm>
              <a:off x="5545275" y="1219325"/>
              <a:ext cx="28225" cy="27600"/>
            </a:xfrm>
            <a:custGeom>
              <a:avLst/>
              <a:gdLst/>
              <a:ahLst/>
              <a:cxnLst/>
              <a:rect l="l" t="t" r="r" b="b"/>
              <a:pathLst>
                <a:path w="1129" h="1104" extrusionOk="0">
                  <a:moveTo>
                    <a:pt x="527" y="0"/>
                  </a:moveTo>
                  <a:cubicBezTo>
                    <a:pt x="201" y="25"/>
                    <a:pt x="0" y="226"/>
                    <a:pt x="25" y="552"/>
                  </a:cubicBezTo>
                  <a:cubicBezTo>
                    <a:pt x="25" y="903"/>
                    <a:pt x="251" y="1103"/>
                    <a:pt x="602" y="1103"/>
                  </a:cubicBezTo>
                  <a:cubicBezTo>
                    <a:pt x="928" y="1103"/>
                    <a:pt x="1103" y="878"/>
                    <a:pt x="1128" y="552"/>
                  </a:cubicBezTo>
                  <a:cubicBezTo>
                    <a:pt x="1078" y="201"/>
                    <a:pt x="903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9"/>
            <p:cNvSpPr/>
            <p:nvPr/>
          </p:nvSpPr>
          <p:spPr>
            <a:xfrm>
              <a:off x="5649275" y="1323275"/>
              <a:ext cx="27600" cy="27075"/>
            </a:xfrm>
            <a:custGeom>
              <a:avLst/>
              <a:gdLst/>
              <a:ahLst/>
              <a:cxnLst/>
              <a:rect l="l" t="t" r="r" b="b"/>
              <a:pathLst>
                <a:path w="1104" h="1083" extrusionOk="0">
                  <a:moveTo>
                    <a:pt x="494" y="1"/>
                  </a:moveTo>
                  <a:cubicBezTo>
                    <a:pt x="179" y="1"/>
                    <a:pt x="1" y="197"/>
                    <a:pt x="1" y="504"/>
                  </a:cubicBezTo>
                  <a:cubicBezTo>
                    <a:pt x="1" y="855"/>
                    <a:pt x="201" y="1080"/>
                    <a:pt x="552" y="1080"/>
                  </a:cubicBezTo>
                  <a:cubicBezTo>
                    <a:pt x="570" y="1082"/>
                    <a:pt x="587" y="1082"/>
                    <a:pt x="604" y="1082"/>
                  </a:cubicBezTo>
                  <a:cubicBezTo>
                    <a:pt x="921" y="1082"/>
                    <a:pt x="1080" y="863"/>
                    <a:pt x="1104" y="554"/>
                  </a:cubicBezTo>
                  <a:cubicBezTo>
                    <a:pt x="1079" y="203"/>
                    <a:pt x="903" y="3"/>
                    <a:pt x="552" y="3"/>
                  </a:cubicBezTo>
                  <a:cubicBezTo>
                    <a:pt x="532" y="1"/>
                    <a:pt x="513" y="1"/>
                    <a:pt x="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5234500" y="907925"/>
              <a:ext cx="27600" cy="27575"/>
            </a:xfrm>
            <a:custGeom>
              <a:avLst/>
              <a:gdLst/>
              <a:ahLst/>
              <a:cxnLst/>
              <a:rect l="l" t="t" r="r" b="b"/>
              <a:pathLst>
                <a:path w="1104" h="1103" extrusionOk="0">
                  <a:moveTo>
                    <a:pt x="552" y="0"/>
                  </a:moveTo>
                  <a:cubicBezTo>
                    <a:pt x="226" y="0"/>
                    <a:pt x="0" y="176"/>
                    <a:pt x="0" y="526"/>
                  </a:cubicBezTo>
                  <a:cubicBezTo>
                    <a:pt x="0" y="902"/>
                    <a:pt x="226" y="1053"/>
                    <a:pt x="527" y="1103"/>
                  </a:cubicBezTo>
                  <a:cubicBezTo>
                    <a:pt x="903" y="1103"/>
                    <a:pt x="1103" y="902"/>
                    <a:pt x="1103" y="577"/>
                  </a:cubicBezTo>
                  <a:cubicBezTo>
                    <a:pt x="1103" y="251"/>
                    <a:pt x="903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5493900" y="1167900"/>
              <a:ext cx="27600" cy="27625"/>
            </a:xfrm>
            <a:custGeom>
              <a:avLst/>
              <a:gdLst/>
              <a:ahLst/>
              <a:cxnLst/>
              <a:rect l="l" t="t" r="r" b="b"/>
              <a:pathLst>
                <a:path w="1104" h="1105" extrusionOk="0">
                  <a:moveTo>
                    <a:pt x="584" y="0"/>
                  </a:moveTo>
                  <a:cubicBezTo>
                    <a:pt x="565" y="0"/>
                    <a:pt x="546" y="1"/>
                    <a:pt x="527" y="2"/>
                  </a:cubicBezTo>
                  <a:cubicBezTo>
                    <a:pt x="201" y="2"/>
                    <a:pt x="0" y="228"/>
                    <a:pt x="0" y="554"/>
                  </a:cubicBezTo>
                  <a:cubicBezTo>
                    <a:pt x="25" y="879"/>
                    <a:pt x="226" y="1105"/>
                    <a:pt x="602" y="1105"/>
                  </a:cubicBezTo>
                  <a:cubicBezTo>
                    <a:pt x="928" y="1080"/>
                    <a:pt x="1103" y="879"/>
                    <a:pt x="1103" y="529"/>
                  </a:cubicBezTo>
                  <a:cubicBezTo>
                    <a:pt x="1079" y="197"/>
                    <a:pt x="899" y="0"/>
                    <a:pt x="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5390500" y="1064500"/>
              <a:ext cx="27600" cy="27075"/>
            </a:xfrm>
            <a:custGeom>
              <a:avLst/>
              <a:gdLst/>
              <a:ahLst/>
              <a:cxnLst/>
              <a:rect l="l" t="t" r="r" b="b"/>
              <a:pathLst>
                <a:path w="1104" h="1083" extrusionOk="0">
                  <a:moveTo>
                    <a:pt x="492" y="0"/>
                  </a:moveTo>
                  <a:cubicBezTo>
                    <a:pt x="202" y="0"/>
                    <a:pt x="24" y="175"/>
                    <a:pt x="1" y="504"/>
                  </a:cubicBezTo>
                  <a:cubicBezTo>
                    <a:pt x="1" y="855"/>
                    <a:pt x="201" y="1055"/>
                    <a:pt x="527" y="1081"/>
                  </a:cubicBezTo>
                  <a:cubicBezTo>
                    <a:pt x="547" y="1082"/>
                    <a:pt x="566" y="1083"/>
                    <a:pt x="585" y="1083"/>
                  </a:cubicBezTo>
                  <a:cubicBezTo>
                    <a:pt x="900" y="1083"/>
                    <a:pt x="1080" y="887"/>
                    <a:pt x="1104" y="579"/>
                  </a:cubicBezTo>
                  <a:cubicBezTo>
                    <a:pt x="1104" y="228"/>
                    <a:pt x="928" y="3"/>
                    <a:pt x="552" y="3"/>
                  </a:cubicBezTo>
                  <a:cubicBezTo>
                    <a:pt x="532" y="1"/>
                    <a:pt x="512" y="0"/>
                    <a:pt x="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5129850" y="804475"/>
              <a:ext cx="28225" cy="27650"/>
            </a:xfrm>
            <a:custGeom>
              <a:avLst/>
              <a:gdLst/>
              <a:ahLst/>
              <a:cxnLst/>
              <a:rect l="l" t="t" r="r" b="b"/>
              <a:pathLst>
                <a:path w="1129" h="1106" extrusionOk="0">
                  <a:moveTo>
                    <a:pt x="610" y="1"/>
                  </a:moveTo>
                  <a:cubicBezTo>
                    <a:pt x="591" y="1"/>
                    <a:pt x="572" y="1"/>
                    <a:pt x="552" y="3"/>
                  </a:cubicBezTo>
                  <a:cubicBezTo>
                    <a:pt x="201" y="3"/>
                    <a:pt x="1" y="228"/>
                    <a:pt x="26" y="554"/>
                  </a:cubicBezTo>
                  <a:cubicBezTo>
                    <a:pt x="51" y="880"/>
                    <a:pt x="276" y="1106"/>
                    <a:pt x="627" y="1106"/>
                  </a:cubicBezTo>
                  <a:cubicBezTo>
                    <a:pt x="978" y="1080"/>
                    <a:pt x="1129" y="855"/>
                    <a:pt x="1129" y="504"/>
                  </a:cubicBezTo>
                  <a:cubicBezTo>
                    <a:pt x="1081" y="197"/>
                    <a:pt x="922" y="1"/>
                    <a:pt x="6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5079100" y="753100"/>
              <a:ext cx="27600" cy="27025"/>
            </a:xfrm>
            <a:custGeom>
              <a:avLst/>
              <a:gdLst/>
              <a:ahLst/>
              <a:cxnLst/>
              <a:rect l="l" t="t" r="r" b="b"/>
              <a:pathLst>
                <a:path w="1104" h="1081" extrusionOk="0">
                  <a:moveTo>
                    <a:pt x="579" y="1"/>
                  </a:moveTo>
                  <a:cubicBezTo>
                    <a:pt x="562" y="1"/>
                    <a:pt x="545" y="1"/>
                    <a:pt x="527" y="3"/>
                  </a:cubicBezTo>
                  <a:cubicBezTo>
                    <a:pt x="226" y="3"/>
                    <a:pt x="1" y="178"/>
                    <a:pt x="1" y="529"/>
                  </a:cubicBezTo>
                  <a:cubicBezTo>
                    <a:pt x="26" y="905"/>
                    <a:pt x="251" y="1055"/>
                    <a:pt x="577" y="1080"/>
                  </a:cubicBezTo>
                  <a:cubicBezTo>
                    <a:pt x="928" y="1055"/>
                    <a:pt x="1103" y="880"/>
                    <a:pt x="1103" y="554"/>
                  </a:cubicBezTo>
                  <a:cubicBezTo>
                    <a:pt x="1103" y="221"/>
                    <a:pt x="900" y="1"/>
                    <a:pt x="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5079100" y="804500"/>
              <a:ext cx="28200" cy="28250"/>
            </a:xfrm>
            <a:custGeom>
              <a:avLst/>
              <a:gdLst/>
              <a:ahLst/>
              <a:cxnLst/>
              <a:rect l="l" t="t" r="r" b="b"/>
              <a:pathLst>
                <a:path w="1128" h="1130" extrusionOk="0">
                  <a:moveTo>
                    <a:pt x="562" y="0"/>
                  </a:moveTo>
                  <a:cubicBezTo>
                    <a:pt x="551" y="0"/>
                    <a:pt x="539" y="1"/>
                    <a:pt x="527" y="2"/>
                  </a:cubicBezTo>
                  <a:cubicBezTo>
                    <a:pt x="201" y="52"/>
                    <a:pt x="1" y="227"/>
                    <a:pt x="1" y="553"/>
                  </a:cubicBezTo>
                  <a:cubicBezTo>
                    <a:pt x="1" y="904"/>
                    <a:pt x="226" y="1105"/>
                    <a:pt x="527" y="1130"/>
                  </a:cubicBezTo>
                  <a:cubicBezTo>
                    <a:pt x="853" y="1130"/>
                    <a:pt x="1103" y="904"/>
                    <a:pt x="1103" y="603"/>
                  </a:cubicBezTo>
                  <a:cubicBezTo>
                    <a:pt x="1128" y="313"/>
                    <a:pt x="873" y="0"/>
                    <a:pt x="5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9"/>
            <p:cNvSpPr/>
            <p:nvPr/>
          </p:nvSpPr>
          <p:spPr>
            <a:xfrm>
              <a:off x="5597275" y="13233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77" y="1"/>
                  </a:moveTo>
                  <a:cubicBezTo>
                    <a:pt x="226" y="1"/>
                    <a:pt x="1" y="201"/>
                    <a:pt x="26" y="552"/>
                  </a:cubicBezTo>
                  <a:cubicBezTo>
                    <a:pt x="26" y="903"/>
                    <a:pt x="251" y="1104"/>
                    <a:pt x="577" y="1129"/>
                  </a:cubicBezTo>
                  <a:cubicBezTo>
                    <a:pt x="928" y="1104"/>
                    <a:pt x="1128" y="928"/>
                    <a:pt x="1128" y="602"/>
                  </a:cubicBezTo>
                  <a:cubicBezTo>
                    <a:pt x="1128" y="251"/>
                    <a:pt x="903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9"/>
            <p:cNvSpPr/>
            <p:nvPr/>
          </p:nvSpPr>
          <p:spPr>
            <a:xfrm>
              <a:off x="5753300" y="1426725"/>
              <a:ext cx="27600" cy="27575"/>
            </a:xfrm>
            <a:custGeom>
              <a:avLst/>
              <a:gdLst/>
              <a:ahLst/>
              <a:cxnLst/>
              <a:rect l="l" t="t" r="r" b="b"/>
              <a:pathLst>
                <a:path w="1104" h="1103" extrusionOk="0">
                  <a:moveTo>
                    <a:pt x="527" y="0"/>
                  </a:moveTo>
                  <a:cubicBezTo>
                    <a:pt x="201" y="0"/>
                    <a:pt x="0" y="201"/>
                    <a:pt x="0" y="526"/>
                  </a:cubicBezTo>
                  <a:cubicBezTo>
                    <a:pt x="0" y="902"/>
                    <a:pt x="226" y="1053"/>
                    <a:pt x="552" y="1103"/>
                  </a:cubicBezTo>
                  <a:cubicBezTo>
                    <a:pt x="903" y="1078"/>
                    <a:pt x="1103" y="877"/>
                    <a:pt x="1103" y="551"/>
                  </a:cubicBezTo>
                  <a:cubicBezTo>
                    <a:pt x="1078" y="226"/>
                    <a:pt x="877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5234500" y="959875"/>
              <a:ext cx="28800" cy="28275"/>
            </a:xfrm>
            <a:custGeom>
              <a:avLst/>
              <a:gdLst/>
              <a:ahLst/>
              <a:cxnLst/>
              <a:rect l="l" t="t" r="r" b="b"/>
              <a:pathLst>
                <a:path w="1152" h="1131" extrusionOk="0">
                  <a:moveTo>
                    <a:pt x="562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01" y="27"/>
                    <a:pt x="0" y="203"/>
                    <a:pt x="0" y="554"/>
                  </a:cubicBezTo>
                  <a:cubicBezTo>
                    <a:pt x="0" y="905"/>
                    <a:pt x="201" y="1080"/>
                    <a:pt x="527" y="1130"/>
                  </a:cubicBezTo>
                  <a:cubicBezTo>
                    <a:pt x="877" y="1130"/>
                    <a:pt x="1078" y="930"/>
                    <a:pt x="1103" y="604"/>
                  </a:cubicBezTo>
                  <a:cubicBezTo>
                    <a:pt x="1151" y="314"/>
                    <a:pt x="874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5857925" y="1478725"/>
              <a:ext cx="26975" cy="27600"/>
            </a:xfrm>
            <a:custGeom>
              <a:avLst/>
              <a:gdLst/>
              <a:ahLst/>
              <a:cxnLst/>
              <a:rect l="l" t="t" r="r" b="b"/>
              <a:pathLst>
                <a:path w="1079" h="1104" extrusionOk="0">
                  <a:moveTo>
                    <a:pt x="502" y="0"/>
                  </a:moveTo>
                  <a:cubicBezTo>
                    <a:pt x="201" y="25"/>
                    <a:pt x="1" y="226"/>
                    <a:pt x="1" y="577"/>
                  </a:cubicBezTo>
                  <a:cubicBezTo>
                    <a:pt x="26" y="903"/>
                    <a:pt x="226" y="1103"/>
                    <a:pt x="577" y="1103"/>
                  </a:cubicBezTo>
                  <a:cubicBezTo>
                    <a:pt x="928" y="1078"/>
                    <a:pt x="1078" y="878"/>
                    <a:pt x="1078" y="527"/>
                  </a:cubicBezTo>
                  <a:cubicBezTo>
                    <a:pt x="1053" y="201"/>
                    <a:pt x="82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5339125" y="960550"/>
              <a:ext cx="26975" cy="27025"/>
            </a:xfrm>
            <a:custGeom>
              <a:avLst/>
              <a:gdLst/>
              <a:ahLst/>
              <a:cxnLst/>
              <a:rect l="l" t="t" r="r" b="b"/>
              <a:pathLst>
                <a:path w="1079" h="1081" extrusionOk="0">
                  <a:moveTo>
                    <a:pt x="527" y="0"/>
                  </a:moveTo>
                  <a:cubicBezTo>
                    <a:pt x="201" y="0"/>
                    <a:pt x="1" y="201"/>
                    <a:pt x="1" y="552"/>
                  </a:cubicBezTo>
                  <a:cubicBezTo>
                    <a:pt x="48" y="883"/>
                    <a:pt x="207" y="1080"/>
                    <a:pt x="541" y="1080"/>
                  </a:cubicBezTo>
                  <a:cubicBezTo>
                    <a:pt x="561" y="1080"/>
                    <a:pt x="581" y="1080"/>
                    <a:pt x="602" y="1078"/>
                  </a:cubicBezTo>
                  <a:cubicBezTo>
                    <a:pt x="903" y="1053"/>
                    <a:pt x="1078" y="878"/>
                    <a:pt x="1078" y="552"/>
                  </a:cubicBezTo>
                  <a:cubicBezTo>
                    <a:pt x="1078" y="201"/>
                    <a:pt x="853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5752675" y="14787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0"/>
                  </a:moveTo>
                  <a:cubicBezTo>
                    <a:pt x="226" y="0"/>
                    <a:pt x="0" y="226"/>
                    <a:pt x="0" y="577"/>
                  </a:cubicBezTo>
                  <a:cubicBezTo>
                    <a:pt x="25" y="928"/>
                    <a:pt x="251" y="1103"/>
                    <a:pt x="577" y="1128"/>
                  </a:cubicBezTo>
                  <a:cubicBezTo>
                    <a:pt x="928" y="1103"/>
                    <a:pt x="1128" y="878"/>
                    <a:pt x="1128" y="577"/>
                  </a:cubicBezTo>
                  <a:cubicBezTo>
                    <a:pt x="1128" y="226"/>
                    <a:pt x="902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5597900" y="1219325"/>
              <a:ext cx="27600" cy="27000"/>
            </a:xfrm>
            <a:custGeom>
              <a:avLst/>
              <a:gdLst/>
              <a:ahLst/>
              <a:cxnLst/>
              <a:rect l="l" t="t" r="r" b="b"/>
              <a:pathLst>
                <a:path w="1104" h="1080" extrusionOk="0">
                  <a:moveTo>
                    <a:pt x="527" y="0"/>
                  </a:moveTo>
                  <a:cubicBezTo>
                    <a:pt x="226" y="25"/>
                    <a:pt x="1" y="176"/>
                    <a:pt x="1" y="527"/>
                  </a:cubicBezTo>
                  <a:cubicBezTo>
                    <a:pt x="24" y="860"/>
                    <a:pt x="206" y="1080"/>
                    <a:pt x="525" y="1080"/>
                  </a:cubicBezTo>
                  <a:cubicBezTo>
                    <a:pt x="542" y="1080"/>
                    <a:pt x="559" y="1079"/>
                    <a:pt x="577" y="1078"/>
                  </a:cubicBezTo>
                  <a:cubicBezTo>
                    <a:pt x="903" y="1078"/>
                    <a:pt x="1103" y="878"/>
                    <a:pt x="1103" y="527"/>
                  </a:cubicBezTo>
                  <a:cubicBezTo>
                    <a:pt x="1078" y="226"/>
                    <a:pt x="87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5494525" y="1115300"/>
              <a:ext cx="26975" cy="27600"/>
            </a:xfrm>
            <a:custGeom>
              <a:avLst/>
              <a:gdLst/>
              <a:ahLst/>
              <a:cxnLst/>
              <a:rect l="l" t="t" r="r" b="b"/>
              <a:pathLst>
                <a:path w="1079" h="1104" extrusionOk="0">
                  <a:moveTo>
                    <a:pt x="552" y="1"/>
                  </a:moveTo>
                  <a:cubicBezTo>
                    <a:pt x="226" y="1"/>
                    <a:pt x="0" y="201"/>
                    <a:pt x="0" y="527"/>
                  </a:cubicBezTo>
                  <a:cubicBezTo>
                    <a:pt x="0" y="878"/>
                    <a:pt x="201" y="1104"/>
                    <a:pt x="552" y="1104"/>
                  </a:cubicBezTo>
                  <a:cubicBezTo>
                    <a:pt x="903" y="1104"/>
                    <a:pt x="1053" y="878"/>
                    <a:pt x="1078" y="552"/>
                  </a:cubicBezTo>
                  <a:cubicBezTo>
                    <a:pt x="1053" y="226"/>
                    <a:pt x="852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5442525" y="1063925"/>
              <a:ext cx="27575" cy="27600"/>
            </a:xfrm>
            <a:custGeom>
              <a:avLst/>
              <a:gdLst/>
              <a:ahLst/>
              <a:cxnLst/>
              <a:rect l="l" t="t" r="r" b="b"/>
              <a:pathLst>
                <a:path w="1103" h="1104" extrusionOk="0">
                  <a:moveTo>
                    <a:pt x="526" y="1"/>
                  </a:moveTo>
                  <a:cubicBezTo>
                    <a:pt x="201" y="51"/>
                    <a:pt x="0" y="226"/>
                    <a:pt x="0" y="552"/>
                  </a:cubicBezTo>
                  <a:cubicBezTo>
                    <a:pt x="25" y="903"/>
                    <a:pt x="251" y="1104"/>
                    <a:pt x="551" y="1104"/>
                  </a:cubicBezTo>
                  <a:cubicBezTo>
                    <a:pt x="877" y="1104"/>
                    <a:pt x="1103" y="903"/>
                    <a:pt x="1103" y="577"/>
                  </a:cubicBezTo>
                  <a:cubicBezTo>
                    <a:pt x="1103" y="226"/>
                    <a:pt x="877" y="26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5079100" y="701100"/>
              <a:ext cx="27600" cy="27025"/>
            </a:xfrm>
            <a:custGeom>
              <a:avLst/>
              <a:gdLst/>
              <a:ahLst/>
              <a:cxnLst/>
              <a:rect l="l" t="t" r="r" b="b"/>
              <a:pathLst>
                <a:path w="1104" h="1081" extrusionOk="0">
                  <a:moveTo>
                    <a:pt x="517" y="0"/>
                  </a:moveTo>
                  <a:cubicBezTo>
                    <a:pt x="224" y="0"/>
                    <a:pt x="26" y="173"/>
                    <a:pt x="26" y="479"/>
                  </a:cubicBezTo>
                  <a:cubicBezTo>
                    <a:pt x="1" y="829"/>
                    <a:pt x="201" y="1055"/>
                    <a:pt x="552" y="1080"/>
                  </a:cubicBezTo>
                  <a:cubicBezTo>
                    <a:pt x="878" y="1080"/>
                    <a:pt x="1053" y="880"/>
                    <a:pt x="1103" y="529"/>
                  </a:cubicBezTo>
                  <a:cubicBezTo>
                    <a:pt x="1053" y="253"/>
                    <a:pt x="928" y="2"/>
                    <a:pt x="577" y="2"/>
                  </a:cubicBezTo>
                  <a:cubicBezTo>
                    <a:pt x="557" y="1"/>
                    <a:pt x="536" y="0"/>
                    <a:pt x="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5182500" y="856525"/>
              <a:ext cx="28200" cy="27600"/>
            </a:xfrm>
            <a:custGeom>
              <a:avLst/>
              <a:gdLst/>
              <a:ahLst/>
              <a:cxnLst/>
              <a:rect l="l" t="t" r="r" b="b"/>
              <a:pathLst>
                <a:path w="1128" h="1104" extrusionOk="0">
                  <a:moveTo>
                    <a:pt x="576" y="1"/>
                  </a:moveTo>
                  <a:cubicBezTo>
                    <a:pt x="226" y="26"/>
                    <a:pt x="25" y="201"/>
                    <a:pt x="25" y="527"/>
                  </a:cubicBezTo>
                  <a:cubicBezTo>
                    <a:pt x="0" y="878"/>
                    <a:pt x="226" y="1104"/>
                    <a:pt x="576" y="1104"/>
                  </a:cubicBezTo>
                  <a:cubicBezTo>
                    <a:pt x="902" y="1104"/>
                    <a:pt x="1103" y="903"/>
                    <a:pt x="1103" y="577"/>
                  </a:cubicBezTo>
                  <a:cubicBezTo>
                    <a:pt x="1128" y="227"/>
                    <a:pt x="927" y="26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5131725" y="7525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27" y="51"/>
                    <a:pt x="1" y="201"/>
                    <a:pt x="1" y="552"/>
                  </a:cubicBezTo>
                  <a:cubicBezTo>
                    <a:pt x="26" y="903"/>
                    <a:pt x="227" y="1103"/>
                    <a:pt x="577" y="1103"/>
                  </a:cubicBezTo>
                  <a:cubicBezTo>
                    <a:pt x="903" y="1103"/>
                    <a:pt x="1104" y="878"/>
                    <a:pt x="1079" y="552"/>
                  </a:cubicBezTo>
                  <a:cubicBezTo>
                    <a:pt x="1079" y="226"/>
                    <a:pt x="853" y="5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5909300" y="15307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1"/>
                  </a:moveTo>
                  <a:cubicBezTo>
                    <a:pt x="201" y="26"/>
                    <a:pt x="1" y="176"/>
                    <a:pt x="1" y="527"/>
                  </a:cubicBezTo>
                  <a:cubicBezTo>
                    <a:pt x="1" y="878"/>
                    <a:pt x="226" y="1078"/>
                    <a:pt x="552" y="1078"/>
                  </a:cubicBezTo>
                  <a:cubicBezTo>
                    <a:pt x="903" y="1078"/>
                    <a:pt x="1079" y="878"/>
                    <a:pt x="1079" y="527"/>
                  </a:cubicBezTo>
                  <a:cubicBezTo>
                    <a:pt x="1079" y="201"/>
                    <a:pt x="878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5856675" y="15307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01" y="1"/>
                    <a:pt x="1" y="201"/>
                    <a:pt x="1" y="527"/>
                  </a:cubicBezTo>
                  <a:cubicBezTo>
                    <a:pt x="1" y="878"/>
                    <a:pt x="226" y="1103"/>
                    <a:pt x="577" y="1103"/>
                  </a:cubicBezTo>
                  <a:cubicBezTo>
                    <a:pt x="903" y="1103"/>
                    <a:pt x="1078" y="878"/>
                    <a:pt x="1103" y="527"/>
                  </a:cubicBezTo>
                  <a:cubicBezTo>
                    <a:pt x="1078" y="201"/>
                    <a:pt x="87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5286500" y="907925"/>
              <a:ext cx="27600" cy="27575"/>
            </a:xfrm>
            <a:custGeom>
              <a:avLst/>
              <a:gdLst/>
              <a:ahLst/>
              <a:cxnLst/>
              <a:rect l="l" t="t" r="r" b="b"/>
              <a:pathLst>
                <a:path w="1104" h="1103" extrusionOk="0">
                  <a:moveTo>
                    <a:pt x="577" y="0"/>
                  </a:moveTo>
                  <a:cubicBezTo>
                    <a:pt x="276" y="0"/>
                    <a:pt x="26" y="176"/>
                    <a:pt x="26" y="501"/>
                  </a:cubicBezTo>
                  <a:cubicBezTo>
                    <a:pt x="0" y="852"/>
                    <a:pt x="201" y="1053"/>
                    <a:pt x="552" y="1103"/>
                  </a:cubicBezTo>
                  <a:cubicBezTo>
                    <a:pt x="903" y="1078"/>
                    <a:pt x="1103" y="902"/>
                    <a:pt x="1103" y="577"/>
                  </a:cubicBezTo>
                  <a:cubicBezTo>
                    <a:pt x="1103" y="251"/>
                    <a:pt x="903" y="25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5390500" y="1011925"/>
              <a:ext cx="26975" cy="27025"/>
            </a:xfrm>
            <a:custGeom>
              <a:avLst/>
              <a:gdLst/>
              <a:ahLst/>
              <a:cxnLst/>
              <a:rect l="l" t="t" r="r" b="b"/>
              <a:pathLst>
                <a:path w="1079" h="1081" extrusionOk="0">
                  <a:moveTo>
                    <a:pt x="527" y="1"/>
                  </a:moveTo>
                  <a:cubicBezTo>
                    <a:pt x="201" y="26"/>
                    <a:pt x="1" y="201"/>
                    <a:pt x="1" y="552"/>
                  </a:cubicBezTo>
                  <a:cubicBezTo>
                    <a:pt x="25" y="883"/>
                    <a:pt x="227" y="1080"/>
                    <a:pt x="545" y="1080"/>
                  </a:cubicBezTo>
                  <a:cubicBezTo>
                    <a:pt x="563" y="1080"/>
                    <a:pt x="583" y="1080"/>
                    <a:pt x="602" y="1078"/>
                  </a:cubicBezTo>
                  <a:cubicBezTo>
                    <a:pt x="903" y="1078"/>
                    <a:pt x="1079" y="878"/>
                    <a:pt x="1079" y="577"/>
                  </a:cubicBezTo>
                  <a:cubicBezTo>
                    <a:pt x="1079" y="201"/>
                    <a:pt x="878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5805300" y="1426725"/>
              <a:ext cx="27600" cy="27575"/>
            </a:xfrm>
            <a:custGeom>
              <a:avLst/>
              <a:gdLst/>
              <a:ahLst/>
              <a:cxnLst/>
              <a:rect l="l" t="t" r="r" b="b"/>
              <a:pathLst>
                <a:path w="1104" h="1103" extrusionOk="0">
                  <a:moveTo>
                    <a:pt x="552" y="0"/>
                  </a:moveTo>
                  <a:cubicBezTo>
                    <a:pt x="226" y="0"/>
                    <a:pt x="0" y="201"/>
                    <a:pt x="0" y="526"/>
                  </a:cubicBezTo>
                  <a:cubicBezTo>
                    <a:pt x="26" y="877"/>
                    <a:pt x="226" y="1078"/>
                    <a:pt x="577" y="1103"/>
                  </a:cubicBezTo>
                  <a:cubicBezTo>
                    <a:pt x="928" y="1053"/>
                    <a:pt x="1103" y="852"/>
                    <a:pt x="1103" y="526"/>
                  </a:cubicBezTo>
                  <a:cubicBezTo>
                    <a:pt x="1078" y="226"/>
                    <a:pt x="878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5701300" y="1375325"/>
              <a:ext cx="28200" cy="27600"/>
            </a:xfrm>
            <a:custGeom>
              <a:avLst/>
              <a:gdLst/>
              <a:ahLst/>
              <a:cxnLst/>
              <a:rect l="l" t="t" r="r" b="b"/>
              <a:pathLst>
                <a:path w="1128" h="1104" extrusionOk="0">
                  <a:moveTo>
                    <a:pt x="551" y="1"/>
                  </a:moveTo>
                  <a:cubicBezTo>
                    <a:pt x="201" y="1"/>
                    <a:pt x="0" y="201"/>
                    <a:pt x="0" y="527"/>
                  </a:cubicBezTo>
                  <a:cubicBezTo>
                    <a:pt x="0" y="878"/>
                    <a:pt x="226" y="1104"/>
                    <a:pt x="576" y="1104"/>
                  </a:cubicBezTo>
                  <a:cubicBezTo>
                    <a:pt x="902" y="1104"/>
                    <a:pt x="1078" y="878"/>
                    <a:pt x="1128" y="552"/>
                  </a:cubicBezTo>
                  <a:cubicBezTo>
                    <a:pt x="1078" y="227"/>
                    <a:pt x="902" y="1"/>
                    <a:pt x="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5546525" y="1167950"/>
              <a:ext cx="26975" cy="27000"/>
            </a:xfrm>
            <a:custGeom>
              <a:avLst/>
              <a:gdLst/>
              <a:ahLst/>
              <a:cxnLst/>
              <a:rect l="l" t="t" r="r" b="b"/>
              <a:pathLst>
                <a:path w="1079" h="1080" extrusionOk="0">
                  <a:moveTo>
                    <a:pt x="527" y="0"/>
                  </a:moveTo>
                  <a:cubicBezTo>
                    <a:pt x="201" y="0"/>
                    <a:pt x="1" y="176"/>
                    <a:pt x="1" y="476"/>
                  </a:cubicBezTo>
                  <a:cubicBezTo>
                    <a:pt x="1" y="827"/>
                    <a:pt x="176" y="1078"/>
                    <a:pt x="527" y="1078"/>
                  </a:cubicBezTo>
                  <a:cubicBezTo>
                    <a:pt x="546" y="1079"/>
                    <a:pt x="566" y="1080"/>
                    <a:pt x="584" y="1080"/>
                  </a:cubicBezTo>
                  <a:cubicBezTo>
                    <a:pt x="897" y="1080"/>
                    <a:pt x="1055" y="881"/>
                    <a:pt x="1078" y="527"/>
                  </a:cubicBezTo>
                  <a:cubicBezTo>
                    <a:pt x="1053" y="226"/>
                    <a:pt x="878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5027725" y="649150"/>
              <a:ext cx="26975" cy="27000"/>
            </a:xfrm>
            <a:custGeom>
              <a:avLst/>
              <a:gdLst/>
              <a:ahLst/>
              <a:cxnLst/>
              <a:rect l="l" t="t" r="r" b="b"/>
              <a:pathLst>
                <a:path w="1079" h="1080" extrusionOk="0">
                  <a:moveTo>
                    <a:pt x="527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52"/>
                    <a:pt x="201" y="1078"/>
                    <a:pt x="552" y="1078"/>
                  </a:cubicBezTo>
                  <a:cubicBezTo>
                    <a:pt x="572" y="1079"/>
                    <a:pt x="591" y="1080"/>
                    <a:pt x="609" y="1080"/>
                  </a:cubicBezTo>
                  <a:cubicBezTo>
                    <a:pt x="922" y="1080"/>
                    <a:pt x="1078" y="883"/>
                    <a:pt x="1078" y="552"/>
                  </a:cubicBezTo>
                  <a:cubicBezTo>
                    <a:pt x="1053" y="201"/>
                    <a:pt x="878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5337875" y="10119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01" y="1"/>
                    <a:pt x="1" y="201"/>
                    <a:pt x="1" y="527"/>
                  </a:cubicBezTo>
                  <a:cubicBezTo>
                    <a:pt x="26" y="878"/>
                    <a:pt x="251" y="1103"/>
                    <a:pt x="577" y="1103"/>
                  </a:cubicBezTo>
                  <a:cubicBezTo>
                    <a:pt x="903" y="1103"/>
                    <a:pt x="1103" y="903"/>
                    <a:pt x="1103" y="502"/>
                  </a:cubicBezTo>
                  <a:cubicBezTo>
                    <a:pt x="1078" y="201"/>
                    <a:pt x="90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5494525" y="1063300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27" y="1"/>
                  </a:moveTo>
                  <a:cubicBezTo>
                    <a:pt x="226" y="26"/>
                    <a:pt x="0" y="176"/>
                    <a:pt x="0" y="502"/>
                  </a:cubicBezTo>
                  <a:cubicBezTo>
                    <a:pt x="0" y="878"/>
                    <a:pt x="201" y="1053"/>
                    <a:pt x="552" y="1078"/>
                  </a:cubicBezTo>
                  <a:cubicBezTo>
                    <a:pt x="903" y="1078"/>
                    <a:pt x="1078" y="853"/>
                    <a:pt x="1078" y="527"/>
                  </a:cubicBezTo>
                  <a:cubicBezTo>
                    <a:pt x="1053" y="201"/>
                    <a:pt x="827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5650525" y="1271325"/>
              <a:ext cx="26975" cy="27600"/>
            </a:xfrm>
            <a:custGeom>
              <a:avLst/>
              <a:gdLst/>
              <a:ahLst/>
              <a:cxnLst/>
              <a:rect l="l" t="t" r="r" b="b"/>
              <a:pathLst>
                <a:path w="1079" h="1104" extrusionOk="0">
                  <a:moveTo>
                    <a:pt x="552" y="1"/>
                  </a:moveTo>
                  <a:cubicBezTo>
                    <a:pt x="227" y="1"/>
                    <a:pt x="26" y="176"/>
                    <a:pt x="1" y="502"/>
                  </a:cubicBezTo>
                  <a:cubicBezTo>
                    <a:pt x="1" y="878"/>
                    <a:pt x="201" y="1078"/>
                    <a:pt x="552" y="1103"/>
                  </a:cubicBezTo>
                  <a:cubicBezTo>
                    <a:pt x="878" y="1103"/>
                    <a:pt x="1079" y="878"/>
                    <a:pt x="1079" y="552"/>
                  </a:cubicBezTo>
                  <a:cubicBezTo>
                    <a:pt x="1079" y="226"/>
                    <a:pt x="85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5443150" y="1011925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501" y="1"/>
                  </a:moveTo>
                  <a:cubicBezTo>
                    <a:pt x="226" y="26"/>
                    <a:pt x="0" y="176"/>
                    <a:pt x="0" y="527"/>
                  </a:cubicBezTo>
                  <a:cubicBezTo>
                    <a:pt x="0" y="878"/>
                    <a:pt x="226" y="1053"/>
                    <a:pt x="526" y="1078"/>
                  </a:cubicBezTo>
                  <a:cubicBezTo>
                    <a:pt x="543" y="1080"/>
                    <a:pt x="559" y="1080"/>
                    <a:pt x="575" y="1080"/>
                  </a:cubicBezTo>
                  <a:cubicBezTo>
                    <a:pt x="875" y="1080"/>
                    <a:pt x="1078" y="861"/>
                    <a:pt x="1078" y="552"/>
                  </a:cubicBezTo>
                  <a:cubicBezTo>
                    <a:pt x="1078" y="226"/>
                    <a:pt x="877" y="5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5701925" y="1270700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526" y="0"/>
                  </a:moveTo>
                  <a:cubicBezTo>
                    <a:pt x="226" y="0"/>
                    <a:pt x="0" y="201"/>
                    <a:pt x="0" y="502"/>
                  </a:cubicBezTo>
                  <a:cubicBezTo>
                    <a:pt x="0" y="828"/>
                    <a:pt x="176" y="1078"/>
                    <a:pt x="526" y="1078"/>
                  </a:cubicBezTo>
                  <a:cubicBezTo>
                    <a:pt x="546" y="1080"/>
                    <a:pt x="565" y="1080"/>
                    <a:pt x="584" y="1080"/>
                  </a:cubicBezTo>
                  <a:cubicBezTo>
                    <a:pt x="897" y="1080"/>
                    <a:pt x="1054" y="884"/>
                    <a:pt x="1078" y="577"/>
                  </a:cubicBezTo>
                  <a:cubicBezTo>
                    <a:pt x="1053" y="226"/>
                    <a:pt x="877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5546525" y="1115925"/>
              <a:ext cx="26975" cy="26400"/>
            </a:xfrm>
            <a:custGeom>
              <a:avLst/>
              <a:gdLst/>
              <a:ahLst/>
              <a:cxnLst/>
              <a:rect l="l" t="t" r="r" b="b"/>
              <a:pathLst>
                <a:path w="1079" h="1056" extrusionOk="0">
                  <a:moveTo>
                    <a:pt x="552" y="1"/>
                  </a:moveTo>
                  <a:cubicBezTo>
                    <a:pt x="201" y="1"/>
                    <a:pt x="1" y="201"/>
                    <a:pt x="1" y="527"/>
                  </a:cubicBezTo>
                  <a:cubicBezTo>
                    <a:pt x="26" y="853"/>
                    <a:pt x="201" y="1054"/>
                    <a:pt x="552" y="1054"/>
                  </a:cubicBezTo>
                  <a:cubicBezTo>
                    <a:pt x="572" y="1055"/>
                    <a:pt x="591" y="1056"/>
                    <a:pt x="609" y="1056"/>
                  </a:cubicBezTo>
                  <a:cubicBezTo>
                    <a:pt x="919" y="1056"/>
                    <a:pt x="1055" y="858"/>
                    <a:pt x="1078" y="527"/>
                  </a:cubicBezTo>
                  <a:cubicBezTo>
                    <a:pt x="1053" y="20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5183125" y="752475"/>
              <a:ext cx="26950" cy="26450"/>
            </a:xfrm>
            <a:custGeom>
              <a:avLst/>
              <a:gdLst/>
              <a:ahLst/>
              <a:cxnLst/>
              <a:rect l="l" t="t" r="r" b="b"/>
              <a:pathLst>
                <a:path w="1078" h="1058" extrusionOk="0">
                  <a:moveTo>
                    <a:pt x="476" y="0"/>
                  </a:moveTo>
                  <a:cubicBezTo>
                    <a:pt x="204" y="0"/>
                    <a:pt x="24" y="195"/>
                    <a:pt x="0" y="479"/>
                  </a:cubicBezTo>
                  <a:cubicBezTo>
                    <a:pt x="0" y="805"/>
                    <a:pt x="176" y="1055"/>
                    <a:pt x="526" y="1055"/>
                  </a:cubicBezTo>
                  <a:cubicBezTo>
                    <a:pt x="546" y="1057"/>
                    <a:pt x="565" y="1057"/>
                    <a:pt x="584" y="1057"/>
                  </a:cubicBezTo>
                  <a:cubicBezTo>
                    <a:pt x="897" y="1057"/>
                    <a:pt x="1054" y="861"/>
                    <a:pt x="1078" y="554"/>
                  </a:cubicBezTo>
                  <a:cubicBezTo>
                    <a:pt x="1053" y="203"/>
                    <a:pt x="877" y="3"/>
                    <a:pt x="526" y="3"/>
                  </a:cubicBezTo>
                  <a:cubicBezTo>
                    <a:pt x="509" y="1"/>
                    <a:pt x="493" y="0"/>
                    <a:pt x="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5079100" y="648525"/>
              <a:ext cx="27600" cy="26950"/>
            </a:xfrm>
            <a:custGeom>
              <a:avLst/>
              <a:gdLst/>
              <a:ahLst/>
              <a:cxnLst/>
              <a:rect l="l" t="t" r="r" b="b"/>
              <a:pathLst>
                <a:path w="1104" h="1078" extrusionOk="0">
                  <a:moveTo>
                    <a:pt x="502" y="0"/>
                  </a:moveTo>
                  <a:cubicBezTo>
                    <a:pt x="226" y="50"/>
                    <a:pt x="1" y="201"/>
                    <a:pt x="26" y="552"/>
                  </a:cubicBezTo>
                  <a:cubicBezTo>
                    <a:pt x="51" y="877"/>
                    <a:pt x="251" y="1078"/>
                    <a:pt x="577" y="1078"/>
                  </a:cubicBezTo>
                  <a:cubicBezTo>
                    <a:pt x="903" y="1078"/>
                    <a:pt x="1103" y="877"/>
                    <a:pt x="1078" y="526"/>
                  </a:cubicBezTo>
                  <a:cubicBezTo>
                    <a:pt x="1078" y="201"/>
                    <a:pt x="878" y="25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5701925" y="1323275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559" y="1"/>
                  </a:moveTo>
                  <a:cubicBezTo>
                    <a:pt x="540" y="1"/>
                    <a:pt x="521" y="1"/>
                    <a:pt x="501" y="3"/>
                  </a:cubicBezTo>
                  <a:cubicBezTo>
                    <a:pt x="201" y="3"/>
                    <a:pt x="0" y="203"/>
                    <a:pt x="0" y="504"/>
                  </a:cubicBezTo>
                  <a:cubicBezTo>
                    <a:pt x="0" y="855"/>
                    <a:pt x="201" y="1080"/>
                    <a:pt x="551" y="1080"/>
                  </a:cubicBezTo>
                  <a:cubicBezTo>
                    <a:pt x="877" y="1080"/>
                    <a:pt x="1078" y="880"/>
                    <a:pt x="1078" y="504"/>
                  </a:cubicBezTo>
                  <a:cubicBezTo>
                    <a:pt x="1054" y="197"/>
                    <a:pt x="874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5235125" y="8565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77" y="1"/>
                  </a:moveTo>
                  <a:cubicBezTo>
                    <a:pt x="226" y="26"/>
                    <a:pt x="25" y="201"/>
                    <a:pt x="0" y="527"/>
                  </a:cubicBezTo>
                  <a:cubicBezTo>
                    <a:pt x="0" y="878"/>
                    <a:pt x="226" y="1079"/>
                    <a:pt x="577" y="1104"/>
                  </a:cubicBezTo>
                  <a:cubicBezTo>
                    <a:pt x="878" y="1104"/>
                    <a:pt x="1078" y="903"/>
                    <a:pt x="1103" y="602"/>
                  </a:cubicBezTo>
                  <a:cubicBezTo>
                    <a:pt x="1103" y="252"/>
                    <a:pt x="903" y="5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5597900" y="1167325"/>
              <a:ext cx="27600" cy="26950"/>
            </a:xfrm>
            <a:custGeom>
              <a:avLst/>
              <a:gdLst/>
              <a:ahLst/>
              <a:cxnLst/>
              <a:rect l="l" t="t" r="r" b="b"/>
              <a:pathLst>
                <a:path w="1104" h="1078" extrusionOk="0">
                  <a:moveTo>
                    <a:pt x="527" y="0"/>
                  </a:moveTo>
                  <a:cubicBezTo>
                    <a:pt x="201" y="25"/>
                    <a:pt x="1" y="201"/>
                    <a:pt x="26" y="526"/>
                  </a:cubicBezTo>
                  <a:cubicBezTo>
                    <a:pt x="26" y="877"/>
                    <a:pt x="251" y="1078"/>
                    <a:pt x="552" y="1078"/>
                  </a:cubicBezTo>
                  <a:cubicBezTo>
                    <a:pt x="878" y="1078"/>
                    <a:pt x="1103" y="877"/>
                    <a:pt x="1078" y="526"/>
                  </a:cubicBezTo>
                  <a:cubicBezTo>
                    <a:pt x="1078" y="201"/>
                    <a:pt x="87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5183125" y="804525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526" y="1"/>
                  </a:moveTo>
                  <a:cubicBezTo>
                    <a:pt x="201" y="1"/>
                    <a:pt x="25" y="201"/>
                    <a:pt x="0" y="502"/>
                  </a:cubicBezTo>
                  <a:cubicBezTo>
                    <a:pt x="0" y="853"/>
                    <a:pt x="201" y="1078"/>
                    <a:pt x="551" y="1078"/>
                  </a:cubicBezTo>
                  <a:cubicBezTo>
                    <a:pt x="570" y="1080"/>
                    <a:pt x="587" y="1081"/>
                    <a:pt x="605" y="1081"/>
                  </a:cubicBezTo>
                  <a:cubicBezTo>
                    <a:pt x="899" y="1081"/>
                    <a:pt x="1078" y="881"/>
                    <a:pt x="1078" y="502"/>
                  </a:cubicBezTo>
                  <a:cubicBezTo>
                    <a:pt x="1053" y="201"/>
                    <a:pt x="877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5753925" y="1375325"/>
              <a:ext cx="27600" cy="27025"/>
            </a:xfrm>
            <a:custGeom>
              <a:avLst/>
              <a:gdLst/>
              <a:ahLst/>
              <a:cxnLst/>
              <a:rect l="l" t="t" r="r" b="b"/>
              <a:pathLst>
                <a:path w="1104" h="1081" extrusionOk="0">
                  <a:moveTo>
                    <a:pt x="577" y="1"/>
                  </a:moveTo>
                  <a:cubicBezTo>
                    <a:pt x="201" y="1"/>
                    <a:pt x="0" y="201"/>
                    <a:pt x="0" y="527"/>
                  </a:cubicBezTo>
                  <a:cubicBezTo>
                    <a:pt x="0" y="878"/>
                    <a:pt x="226" y="1079"/>
                    <a:pt x="577" y="1079"/>
                  </a:cubicBezTo>
                  <a:cubicBezTo>
                    <a:pt x="594" y="1080"/>
                    <a:pt x="610" y="1081"/>
                    <a:pt x="627" y="1081"/>
                  </a:cubicBezTo>
                  <a:cubicBezTo>
                    <a:pt x="900" y="1081"/>
                    <a:pt x="1078" y="886"/>
                    <a:pt x="1078" y="602"/>
                  </a:cubicBezTo>
                  <a:cubicBezTo>
                    <a:pt x="1103" y="227"/>
                    <a:pt x="903" y="5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5806550" y="1323325"/>
              <a:ext cx="26975" cy="26350"/>
            </a:xfrm>
            <a:custGeom>
              <a:avLst/>
              <a:gdLst/>
              <a:ahLst/>
              <a:cxnLst/>
              <a:rect l="l" t="t" r="r" b="b"/>
              <a:pathLst>
                <a:path w="1079" h="1054" extrusionOk="0">
                  <a:moveTo>
                    <a:pt x="527" y="1"/>
                  </a:moveTo>
                  <a:cubicBezTo>
                    <a:pt x="226" y="1"/>
                    <a:pt x="26" y="176"/>
                    <a:pt x="1" y="477"/>
                  </a:cubicBezTo>
                  <a:cubicBezTo>
                    <a:pt x="1" y="828"/>
                    <a:pt x="201" y="1053"/>
                    <a:pt x="552" y="1053"/>
                  </a:cubicBezTo>
                  <a:cubicBezTo>
                    <a:pt x="878" y="1053"/>
                    <a:pt x="1028" y="853"/>
                    <a:pt x="1078" y="552"/>
                  </a:cubicBezTo>
                  <a:cubicBezTo>
                    <a:pt x="1028" y="226"/>
                    <a:pt x="878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5649900" y="1219325"/>
              <a:ext cx="27600" cy="26975"/>
            </a:xfrm>
            <a:custGeom>
              <a:avLst/>
              <a:gdLst/>
              <a:ahLst/>
              <a:cxnLst/>
              <a:rect l="l" t="t" r="r" b="b"/>
              <a:pathLst>
                <a:path w="1104" h="1079" extrusionOk="0">
                  <a:moveTo>
                    <a:pt x="527" y="0"/>
                  </a:moveTo>
                  <a:cubicBezTo>
                    <a:pt x="201" y="50"/>
                    <a:pt x="1" y="201"/>
                    <a:pt x="26" y="552"/>
                  </a:cubicBezTo>
                  <a:cubicBezTo>
                    <a:pt x="51" y="903"/>
                    <a:pt x="252" y="1078"/>
                    <a:pt x="577" y="1078"/>
                  </a:cubicBezTo>
                  <a:cubicBezTo>
                    <a:pt x="928" y="1078"/>
                    <a:pt x="1104" y="852"/>
                    <a:pt x="1104" y="527"/>
                  </a:cubicBezTo>
                  <a:cubicBezTo>
                    <a:pt x="1079" y="201"/>
                    <a:pt x="87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5287125" y="856525"/>
              <a:ext cx="26975" cy="26350"/>
            </a:xfrm>
            <a:custGeom>
              <a:avLst/>
              <a:gdLst/>
              <a:ahLst/>
              <a:cxnLst/>
              <a:rect l="l" t="t" r="r" b="b"/>
              <a:pathLst>
                <a:path w="1079" h="1054" extrusionOk="0">
                  <a:moveTo>
                    <a:pt x="527" y="1"/>
                  </a:moveTo>
                  <a:cubicBezTo>
                    <a:pt x="176" y="1"/>
                    <a:pt x="1" y="176"/>
                    <a:pt x="1" y="527"/>
                  </a:cubicBezTo>
                  <a:cubicBezTo>
                    <a:pt x="26" y="853"/>
                    <a:pt x="226" y="1054"/>
                    <a:pt x="552" y="1054"/>
                  </a:cubicBezTo>
                  <a:cubicBezTo>
                    <a:pt x="903" y="1054"/>
                    <a:pt x="1078" y="828"/>
                    <a:pt x="1078" y="527"/>
                  </a:cubicBezTo>
                  <a:cubicBezTo>
                    <a:pt x="1053" y="201"/>
                    <a:pt x="87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5806550" y="1271325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26" y="1"/>
                    <a:pt x="26" y="176"/>
                    <a:pt x="26" y="477"/>
                  </a:cubicBezTo>
                  <a:cubicBezTo>
                    <a:pt x="1" y="828"/>
                    <a:pt x="226" y="1028"/>
                    <a:pt x="527" y="1053"/>
                  </a:cubicBezTo>
                  <a:cubicBezTo>
                    <a:pt x="853" y="1053"/>
                    <a:pt x="1028" y="878"/>
                    <a:pt x="1053" y="552"/>
                  </a:cubicBezTo>
                  <a:cubicBezTo>
                    <a:pt x="1028" y="226"/>
                    <a:pt x="87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5287750" y="8045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1"/>
                  </a:moveTo>
                  <a:cubicBezTo>
                    <a:pt x="201" y="1"/>
                    <a:pt x="1" y="201"/>
                    <a:pt x="1" y="552"/>
                  </a:cubicBezTo>
                  <a:cubicBezTo>
                    <a:pt x="26" y="853"/>
                    <a:pt x="251" y="1053"/>
                    <a:pt x="552" y="1078"/>
                  </a:cubicBezTo>
                  <a:cubicBezTo>
                    <a:pt x="878" y="1053"/>
                    <a:pt x="1078" y="853"/>
                    <a:pt x="1078" y="552"/>
                  </a:cubicBezTo>
                  <a:cubicBezTo>
                    <a:pt x="1078" y="226"/>
                    <a:pt x="878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5235125" y="804525"/>
              <a:ext cx="27600" cy="26975"/>
            </a:xfrm>
            <a:custGeom>
              <a:avLst/>
              <a:gdLst/>
              <a:ahLst/>
              <a:cxnLst/>
              <a:rect l="l" t="t" r="r" b="b"/>
              <a:pathLst>
                <a:path w="1104" h="1079" extrusionOk="0">
                  <a:moveTo>
                    <a:pt x="552" y="1"/>
                  </a:moveTo>
                  <a:cubicBezTo>
                    <a:pt x="226" y="26"/>
                    <a:pt x="25" y="201"/>
                    <a:pt x="25" y="502"/>
                  </a:cubicBezTo>
                  <a:cubicBezTo>
                    <a:pt x="0" y="853"/>
                    <a:pt x="226" y="1078"/>
                    <a:pt x="577" y="1078"/>
                  </a:cubicBezTo>
                  <a:cubicBezTo>
                    <a:pt x="903" y="1078"/>
                    <a:pt x="1103" y="878"/>
                    <a:pt x="1078" y="527"/>
                  </a:cubicBezTo>
                  <a:cubicBezTo>
                    <a:pt x="1078" y="201"/>
                    <a:pt x="852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5805925" y="1374700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1"/>
                  </a:moveTo>
                  <a:cubicBezTo>
                    <a:pt x="226" y="1"/>
                    <a:pt x="26" y="176"/>
                    <a:pt x="1" y="502"/>
                  </a:cubicBezTo>
                  <a:cubicBezTo>
                    <a:pt x="1" y="878"/>
                    <a:pt x="201" y="1079"/>
                    <a:pt x="552" y="1079"/>
                  </a:cubicBezTo>
                  <a:cubicBezTo>
                    <a:pt x="878" y="1079"/>
                    <a:pt x="1053" y="853"/>
                    <a:pt x="1053" y="577"/>
                  </a:cubicBezTo>
                  <a:cubicBezTo>
                    <a:pt x="1078" y="252"/>
                    <a:pt x="90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5339175" y="908500"/>
              <a:ext cx="26925" cy="26375"/>
            </a:xfrm>
            <a:custGeom>
              <a:avLst/>
              <a:gdLst/>
              <a:ahLst/>
              <a:cxnLst/>
              <a:rect l="l" t="t" r="r" b="b"/>
              <a:pathLst>
                <a:path w="1077" h="1055" extrusionOk="0">
                  <a:moveTo>
                    <a:pt x="496" y="0"/>
                  </a:moveTo>
                  <a:cubicBezTo>
                    <a:pt x="200" y="0"/>
                    <a:pt x="0" y="197"/>
                    <a:pt x="24" y="529"/>
                  </a:cubicBezTo>
                  <a:cubicBezTo>
                    <a:pt x="24" y="854"/>
                    <a:pt x="199" y="1055"/>
                    <a:pt x="550" y="1055"/>
                  </a:cubicBezTo>
                  <a:cubicBezTo>
                    <a:pt x="901" y="1055"/>
                    <a:pt x="1051" y="879"/>
                    <a:pt x="1076" y="529"/>
                  </a:cubicBezTo>
                  <a:cubicBezTo>
                    <a:pt x="1051" y="203"/>
                    <a:pt x="876" y="2"/>
                    <a:pt x="550" y="2"/>
                  </a:cubicBezTo>
                  <a:cubicBezTo>
                    <a:pt x="532" y="1"/>
                    <a:pt x="514" y="0"/>
                    <a:pt x="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5131725" y="701100"/>
              <a:ext cx="27600" cy="26400"/>
            </a:xfrm>
            <a:custGeom>
              <a:avLst/>
              <a:gdLst/>
              <a:ahLst/>
              <a:cxnLst/>
              <a:rect l="l" t="t" r="r" b="b"/>
              <a:pathLst>
                <a:path w="1104" h="1056" extrusionOk="0">
                  <a:moveTo>
                    <a:pt x="576" y="1"/>
                  </a:moveTo>
                  <a:cubicBezTo>
                    <a:pt x="560" y="1"/>
                    <a:pt x="544" y="1"/>
                    <a:pt x="527" y="2"/>
                  </a:cubicBezTo>
                  <a:cubicBezTo>
                    <a:pt x="201" y="2"/>
                    <a:pt x="26" y="178"/>
                    <a:pt x="1" y="504"/>
                  </a:cubicBezTo>
                  <a:cubicBezTo>
                    <a:pt x="1" y="855"/>
                    <a:pt x="227" y="1030"/>
                    <a:pt x="552" y="1055"/>
                  </a:cubicBezTo>
                  <a:cubicBezTo>
                    <a:pt x="928" y="1055"/>
                    <a:pt x="1104" y="829"/>
                    <a:pt x="1079" y="504"/>
                  </a:cubicBezTo>
                  <a:cubicBezTo>
                    <a:pt x="1055" y="218"/>
                    <a:pt x="873" y="1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5443150" y="959875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498" y="0"/>
                  </a:moveTo>
                  <a:cubicBezTo>
                    <a:pt x="201" y="0"/>
                    <a:pt x="0" y="196"/>
                    <a:pt x="0" y="504"/>
                  </a:cubicBezTo>
                  <a:cubicBezTo>
                    <a:pt x="0" y="854"/>
                    <a:pt x="226" y="1005"/>
                    <a:pt x="526" y="1080"/>
                  </a:cubicBezTo>
                  <a:cubicBezTo>
                    <a:pt x="852" y="1030"/>
                    <a:pt x="1053" y="905"/>
                    <a:pt x="1053" y="579"/>
                  </a:cubicBezTo>
                  <a:cubicBezTo>
                    <a:pt x="1078" y="253"/>
                    <a:pt x="877" y="27"/>
                    <a:pt x="552" y="2"/>
                  </a:cubicBezTo>
                  <a:cubicBezTo>
                    <a:pt x="533" y="1"/>
                    <a:pt x="515" y="0"/>
                    <a:pt x="4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5857925" y="1426725"/>
              <a:ext cx="26975" cy="26950"/>
            </a:xfrm>
            <a:custGeom>
              <a:avLst/>
              <a:gdLst/>
              <a:ahLst/>
              <a:cxnLst/>
              <a:rect l="l" t="t" r="r" b="b"/>
              <a:pathLst>
                <a:path w="1079" h="1078" extrusionOk="0">
                  <a:moveTo>
                    <a:pt x="552" y="0"/>
                  </a:moveTo>
                  <a:cubicBezTo>
                    <a:pt x="226" y="0"/>
                    <a:pt x="1" y="201"/>
                    <a:pt x="1" y="526"/>
                  </a:cubicBezTo>
                  <a:cubicBezTo>
                    <a:pt x="1" y="852"/>
                    <a:pt x="201" y="1053"/>
                    <a:pt x="527" y="1078"/>
                  </a:cubicBezTo>
                  <a:cubicBezTo>
                    <a:pt x="878" y="1078"/>
                    <a:pt x="1053" y="902"/>
                    <a:pt x="1078" y="551"/>
                  </a:cubicBezTo>
                  <a:cubicBezTo>
                    <a:pt x="1053" y="226"/>
                    <a:pt x="87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5287750" y="752525"/>
              <a:ext cx="26975" cy="26350"/>
            </a:xfrm>
            <a:custGeom>
              <a:avLst/>
              <a:gdLst/>
              <a:ahLst/>
              <a:cxnLst/>
              <a:rect l="l" t="t" r="r" b="b"/>
              <a:pathLst>
                <a:path w="1079" h="1054" extrusionOk="0">
                  <a:moveTo>
                    <a:pt x="502" y="1"/>
                  </a:moveTo>
                  <a:cubicBezTo>
                    <a:pt x="201" y="26"/>
                    <a:pt x="1" y="201"/>
                    <a:pt x="26" y="527"/>
                  </a:cubicBezTo>
                  <a:cubicBezTo>
                    <a:pt x="51" y="853"/>
                    <a:pt x="251" y="1053"/>
                    <a:pt x="577" y="1053"/>
                  </a:cubicBezTo>
                  <a:cubicBezTo>
                    <a:pt x="903" y="1028"/>
                    <a:pt x="1053" y="853"/>
                    <a:pt x="1078" y="477"/>
                  </a:cubicBezTo>
                  <a:cubicBezTo>
                    <a:pt x="1003" y="201"/>
                    <a:pt x="85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4767700" y="1220150"/>
              <a:ext cx="26975" cy="33100"/>
            </a:xfrm>
            <a:custGeom>
              <a:avLst/>
              <a:gdLst/>
              <a:ahLst/>
              <a:cxnLst/>
              <a:rect l="l" t="t" r="r" b="b"/>
              <a:pathLst>
                <a:path w="1079" h="1324" extrusionOk="0">
                  <a:moveTo>
                    <a:pt x="472" y="0"/>
                  </a:moveTo>
                  <a:cubicBezTo>
                    <a:pt x="425" y="0"/>
                    <a:pt x="377" y="6"/>
                    <a:pt x="326" y="17"/>
                  </a:cubicBezTo>
                  <a:cubicBezTo>
                    <a:pt x="0" y="93"/>
                    <a:pt x="226" y="368"/>
                    <a:pt x="226" y="569"/>
                  </a:cubicBezTo>
                  <a:cubicBezTo>
                    <a:pt x="226" y="719"/>
                    <a:pt x="251" y="895"/>
                    <a:pt x="276" y="1045"/>
                  </a:cubicBezTo>
                  <a:cubicBezTo>
                    <a:pt x="293" y="1246"/>
                    <a:pt x="376" y="1324"/>
                    <a:pt x="497" y="1324"/>
                  </a:cubicBezTo>
                  <a:cubicBezTo>
                    <a:pt x="557" y="1324"/>
                    <a:pt x="627" y="1304"/>
                    <a:pt x="702" y="1271"/>
                  </a:cubicBezTo>
                  <a:cubicBezTo>
                    <a:pt x="953" y="1145"/>
                    <a:pt x="1078" y="970"/>
                    <a:pt x="1053" y="594"/>
                  </a:cubicBezTo>
                  <a:cubicBezTo>
                    <a:pt x="1053" y="594"/>
                    <a:pt x="1053" y="494"/>
                    <a:pt x="1028" y="444"/>
                  </a:cubicBezTo>
                  <a:cubicBezTo>
                    <a:pt x="922" y="168"/>
                    <a:pt x="727" y="0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5753925" y="13233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1"/>
                  </a:moveTo>
                  <a:cubicBezTo>
                    <a:pt x="201" y="26"/>
                    <a:pt x="0" y="201"/>
                    <a:pt x="0" y="552"/>
                  </a:cubicBezTo>
                  <a:cubicBezTo>
                    <a:pt x="25" y="853"/>
                    <a:pt x="226" y="1078"/>
                    <a:pt x="577" y="1078"/>
                  </a:cubicBezTo>
                  <a:cubicBezTo>
                    <a:pt x="903" y="1078"/>
                    <a:pt x="1078" y="853"/>
                    <a:pt x="1078" y="527"/>
                  </a:cubicBezTo>
                  <a:cubicBezTo>
                    <a:pt x="1078" y="176"/>
                    <a:pt x="852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5390500" y="9599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0"/>
                  </a:moveTo>
                  <a:cubicBezTo>
                    <a:pt x="201" y="0"/>
                    <a:pt x="1" y="201"/>
                    <a:pt x="1" y="527"/>
                  </a:cubicBezTo>
                  <a:cubicBezTo>
                    <a:pt x="26" y="852"/>
                    <a:pt x="226" y="1028"/>
                    <a:pt x="552" y="1078"/>
                  </a:cubicBezTo>
                  <a:cubicBezTo>
                    <a:pt x="878" y="1053"/>
                    <a:pt x="1079" y="878"/>
                    <a:pt x="1079" y="552"/>
                  </a:cubicBezTo>
                  <a:cubicBezTo>
                    <a:pt x="1079" y="201"/>
                    <a:pt x="87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5131725" y="649100"/>
              <a:ext cx="26975" cy="25750"/>
            </a:xfrm>
            <a:custGeom>
              <a:avLst/>
              <a:gdLst/>
              <a:ahLst/>
              <a:cxnLst/>
              <a:rect l="l" t="t" r="r" b="b"/>
              <a:pathLst>
                <a:path w="1079" h="1030" extrusionOk="0">
                  <a:moveTo>
                    <a:pt x="560" y="0"/>
                  </a:moveTo>
                  <a:cubicBezTo>
                    <a:pt x="541" y="0"/>
                    <a:pt x="522" y="1"/>
                    <a:pt x="502" y="2"/>
                  </a:cubicBezTo>
                  <a:cubicBezTo>
                    <a:pt x="176" y="2"/>
                    <a:pt x="1" y="203"/>
                    <a:pt x="26" y="529"/>
                  </a:cubicBezTo>
                  <a:cubicBezTo>
                    <a:pt x="26" y="854"/>
                    <a:pt x="227" y="1030"/>
                    <a:pt x="552" y="1030"/>
                  </a:cubicBezTo>
                  <a:cubicBezTo>
                    <a:pt x="903" y="1030"/>
                    <a:pt x="1079" y="829"/>
                    <a:pt x="1079" y="529"/>
                  </a:cubicBezTo>
                  <a:cubicBezTo>
                    <a:pt x="1079" y="197"/>
                    <a:pt x="878" y="0"/>
                    <a:pt x="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5650525" y="1167325"/>
              <a:ext cx="26975" cy="26325"/>
            </a:xfrm>
            <a:custGeom>
              <a:avLst/>
              <a:gdLst/>
              <a:ahLst/>
              <a:cxnLst/>
              <a:rect l="l" t="t" r="r" b="b"/>
              <a:pathLst>
                <a:path w="1079" h="1053" extrusionOk="0">
                  <a:moveTo>
                    <a:pt x="527" y="0"/>
                  </a:moveTo>
                  <a:cubicBezTo>
                    <a:pt x="201" y="0"/>
                    <a:pt x="26" y="201"/>
                    <a:pt x="1" y="501"/>
                  </a:cubicBezTo>
                  <a:cubicBezTo>
                    <a:pt x="1" y="827"/>
                    <a:pt x="201" y="1028"/>
                    <a:pt x="502" y="1053"/>
                  </a:cubicBezTo>
                  <a:cubicBezTo>
                    <a:pt x="853" y="1053"/>
                    <a:pt x="1054" y="877"/>
                    <a:pt x="1054" y="577"/>
                  </a:cubicBezTo>
                  <a:cubicBezTo>
                    <a:pt x="1079" y="226"/>
                    <a:pt x="87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5910575" y="1427350"/>
              <a:ext cx="26325" cy="26325"/>
            </a:xfrm>
            <a:custGeom>
              <a:avLst/>
              <a:gdLst/>
              <a:ahLst/>
              <a:cxnLst/>
              <a:rect l="l" t="t" r="r" b="b"/>
              <a:pathLst>
                <a:path w="1053" h="1053" extrusionOk="0">
                  <a:moveTo>
                    <a:pt x="501" y="0"/>
                  </a:moveTo>
                  <a:cubicBezTo>
                    <a:pt x="201" y="0"/>
                    <a:pt x="0" y="176"/>
                    <a:pt x="0" y="526"/>
                  </a:cubicBezTo>
                  <a:cubicBezTo>
                    <a:pt x="25" y="827"/>
                    <a:pt x="201" y="1028"/>
                    <a:pt x="526" y="1053"/>
                  </a:cubicBezTo>
                  <a:cubicBezTo>
                    <a:pt x="852" y="1053"/>
                    <a:pt x="1053" y="852"/>
                    <a:pt x="1053" y="526"/>
                  </a:cubicBezTo>
                  <a:cubicBezTo>
                    <a:pt x="1028" y="176"/>
                    <a:pt x="82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5909300" y="1478675"/>
              <a:ext cx="26975" cy="26425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500" y="0"/>
                  </a:moveTo>
                  <a:cubicBezTo>
                    <a:pt x="182" y="0"/>
                    <a:pt x="1" y="219"/>
                    <a:pt x="1" y="529"/>
                  </a:cubicBezTo>
                  <a:cubicBezTo>
                    <a:pt x="1" y="829"/>
                    <a:pt x="226" y="1055"/>
                    <a:pt x="552" y="1055"/>
                  </a:cubicBezTo>
                  <a:cubicBezTo>
                    <a:pt x="569" y="1056"/>
                    <a:pt x="585" y="1057"/>
                    <a:pt x="601" y="1057"/>
                  </a:cubicBezTo>
                  <a:cubicBezTo>
                    <a:pt x="896" y="1057"/>
                    <a:pt x="1055" y="838"/>
                    <a:pt x="1079" y="529"/>
                  </a:cubicBezTo>
                  <a:cubicBezTo>
                    <a:pt x="1054" y="203"/>
                    <a:pt x="878" y="2"/>
                    <a:pt x="552" y="2"/>
                  </a:cubicBezTo>
                  <a:cubicBezTo>
                    <a:pt x="534" y="1"/>
                    <a:pt x="517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5651175" y="1115300"/>
              <a:ext cx="25700" cy="25775"/>
            </a:xfrm>
            <a:custGeom>
              <a:avLst/>
              <a:gdLst/>
              <a:ahLst/>
              <a:cxnLst/>
              <a:rect l="l" t="t" r="r" b="b"/>
              <a:pathLst>
                <a:path w="1028" h="1031" extrusionOk="0">
                  <a:moveTo>
                    <a:pt x="501" y="1"/>
                  </a:moveTo>
                  <a:cubicBezTo>
                    <a:pt x="201" y="1"/>
                    <a:pt x="0" y="176"/>
                    <a:pt x="0" y="502"/>
                  </a:cubicBezTo>
                  <a:cubicBezTo>
                    <a:pt x="0" y="828"/>
                    <a:pt x="201" y="1028"/>
                    <a:pt x="526" y="1028"/>
                  </a:cubicBezTo>
                  <a:cubicBezTo>
                    <a:pt x="545" y="1030"/>
                    <a:pt x="563" y="1031"/>
                    <a:pt x="581" y="1031"/>
                  </a:cubicBezTo>
                  <a:cubicBezTo>
                    <a:pt x="848" y="1031"/>
                    <a:pt x="1004" y="853"/>
                    <a:pt x="1028" y="477"/>
                  </a:cubicBezTo>
                  <a:cubicBezTo>
                    <a:pt x="1003" y="226"/>
                    <a:pt x="852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5599150" y="1115925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01" y="26"/>
                    <a:pt x="1" y="176"/>
                    <a:pt x="1" y="502"/>
                  </a:cubicBezTo>
                  <a:cubicBezTo>
                    <a:pt x="1" y="853"/>
                    <a:pt x="201" y="1054"/>
                    <a:pt x="577" y="1054"/>
                  </a:cubicBezTo>
                  <a:cubicBezTo>
                    <a:pt x="878" y="1054"/>
                    <a:pt x="1053" y="853"/>
                    <a:pt x="1053" y="527"/>
                  </a:cubicBezTo>
                  <a:cubicBezTo>
                    <a:pt x="1053" y="201"/>
                    <a:pt x="853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5080350" y="597125"/>
              <a:ext cx="26975" cy="26400"/>
            </a:xfrm>
            <a:custGeom>
              <a:avLst/>
              <a:gdLst/>
              <a:ahLst/>
              <a:cxnLst/>
              <a:rect l="l" t="t" r="r" b="b"/>
              <a:pathLst>
                <a:path w="1079" h="1056" extrusionOk="0">
                  <a:moveTo>
                    <a:pt x="577" y="1"/>
                  </a:moveTo>
                  <a:cubicBezTo>
                    <a:pt x="251" y="26"/>
                    <a:pt x="26" y="176"/>
                    <a:pt x="1" y="477"/>
                  </a:cubicBezTo>
                  <a:cubicBezTo>
                    <a:pt x="1" y="828"/>
                    <a:pt x="201" y="1054"/>
                    <a:pt x="552" y="1054"/>
                  </a:cubicBezTo>
                  <a:cubicBezTo>
                    <a:pt x="569" y="1055"/>
                    <a:pt x="586" y="1056"/>
                    <a:pt x="602" y="1056"/>
                  </a:cubicBezTo>
                  <a:cubicBezTo>
                    <a:pt x="875" y="1056"/>
                    <a:pt x="1053" y="861"/>
                    <a:pt x="1053" y="577"/>
                  </a:cubicBezTo>
                  <a:cubicBezTo>
                    <a:pt x="1079" y="227"/>
                    <a:pt x="878" y="5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5754550" y="1270700"/>
              <a:ext cx="26350" cy="26975"/>
            </a:xfrm>
            <a:custGeom>
              <a:avLst/>
              <a:gdLst/>
              <a:ahLst/>
              <a:cxnLst/>
              <a:rect l="l" t="t" r="r" b="b"/>
              <a:pathLst>
                <a:path w="1054" h="1079" extrusionOk="0">
                  <a:moveTo>
                    <a:pt x="527" y="0"/>
                  </a:moveTo>
                  <a:cubicBezTo>
                    <a:pt x="226" y="51"/>
                    <a:pt x="0" y="201"/>
                    <a:pt x="0" y="502"/>
                  </a:cubicBezTo>
                  <a:cubicBezTo>
                    <a:pt x="0" y="853"/>
                    <a:pt x="201" y="1078"/>
                    <a:pt x="552" y="1078"/>
                  </a:cubicBezTo>
                  <a:cubicBezTo>
                    <a:pt x="878" y="1078"/>
                    <a:pt x="1053" y="853"/>
                    <a:pt x="1053" y="552"/>
                  </a:cubicBezTo>
                  <a:cubicBezTo>
                    <a:pt x="1053" y="226"/>
                    <a:pt x="827" y="51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47150" y="1063875"/>
              <a:ext cx="26350" cy="26400"/>
            </a:xfrm>
            <a:custGeom>
              <a:avLst/>
              <a:gdLst/>
              <a:ahLst/>
              <a:cxnLst/>
              <a:rect l="l" t="t" r="r" b="b"/>
              <a:pathLst>
                <a:path w="1054" h="1056" extrusionOk="0">
                  <a:moveTo>
                    <a:pt x="537" y="0"/>
                  </a:moveTo>
                  <a:cubicBezTo>
                    <a:pt x="517" y="0"/>
                    <a:pt x="497" y="1"/>
                    <a:pt x="477" y="3"/>
                  </a:cubicBezTo>
                  <a:cubicBezTo>
                    <a:pt x="176" y="3"/>
                    <a:pt x="1" y="203"/>
                    <a:pt x="1" y="579"/>
                  </a:cubicBezTo>
                  <a:cubicBezTo>
                    <a:pt x="26" y="855"/>
                    <a:pt x="201" y="1055"/>
                    <a:pt x="552" y="1055"/>
                  </a:cubicBezTo>
                  <a:cubicBezTo>
                    <a:pt x="878" y="1055"/>
                    <a:pt x="1053" y="830"/>
                    <a:pt x="1053" y="504"/>
                  </a:cubicBezTo>
                  <a:cubicBezTo>
                    <a:pt x="1030" y="175"/>
                    <a:pt x="830" y="0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495150" y="1012500"/>
              <a:ext cx="26975" cy="25825"/>
            </a:xfrm>
            <a:custGeom>
              <a:avLst/>
              <a:gdLst/>
              <a:ahLst/>
              <a:cxnLst/>
              <a:rect l="l" t="t" r="r" b="b"/>
              <a:pathLst>
                <a:path w="1079" h="1033" extrusionOk="0">
                  <a:moveTo>
                    <a:pt x="496" y="0"/>
                  </a:moveTo>
                  <a:cubicBezTo>
                    <a:pt x="226" y="0"/>
                    <a:pt x="49" y="172"/>
                    <a:pt x="25" y="454"/>
                  </a:cubicBezTo>
                  <a:cubicBezTo>
                    <a:pt x="0" y="805"/>
                    <a:pt x="201" y="1030"/>
                    <a:pt x="552" y="1030"/>
                  </a:cubicBezTo>
                  <a:cubicBezTo>
                    <a:pt x="570" y="1032"/>
                    <a:pt x="588" y="1032"/>
                    <a:pt x="605" y="1032"/>
                  </a:cubicBezTo>
                  <a:cubicBezTo>
                    <a:pt x="894" y="1032"/>
                    <a:pt x="1031" y="836"/>
                    <a:pt x="1078" y="529"/>
                  </a:cubicBezTo>
                  <a:cubicBezTo>
                    <a:pt x="1053" y="228"/>
                    <a:pt x="903" y="3"/>
                    <a:pt x="552" y="3"/>
                  </a:cubicBezTo>
                  <a:cubicBezTo>
                    <a:pt x="533" y="1"/>
                    <a:pt x="514" y="0"/>
                    <a:pt x="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132375" y="596500"/>
              <a:ext cx="26325" cy="26350"/>
            </a:xfrm>
            <a:custGeom>
              <a:avLst/>
              <a:gdLst/>
              <a:ahLst/>
              <a:cxnLst/>
              <a:rect l="l" t="t" r="r" b="b"/>
              <a:pathLst>
                <a:path w="1053" h="1054" extrusionOk="0">
                  <a:moveTo>
                    <a:pt x="476" y="1"/>
                  </a:moveTo>
                  <a:cubicBezTo>
                    <a:pt x="175" y="26"/>
                    <a:pt x="0" y="201"/>
                    <a:pt x="0" y="527"/>
                  </a:cubicBezTo>
                  <a:cubicBezTo>
                    <a:pt x="25" y="878"/>
                    <a:pt x="226" y="1054"/>
                    <a:pt x="551" y="1054"/>
                  </a:cubicBezTo>
                  <a:cubicBezTo>
                    <a:pt x="877" y="1028"/>
                    <a:pt x="1028" y="853"/>
                    <a:pt x="1053" y="477"/>
                  </a:cubicBezTo>
                  <a:cubicBezTo>
                    <a:pt x="1003" y="201"/>
                    <a:pt x="827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599150" y="1063925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01" y="1"/>
                    <a:pt x="1" y="201"/>
                    <a:pt x="1" y="502"/>
                  </a:cubicBezTo>
                  <a:cubicBezTo>
                    <a:pt x="1" y="803"/>
                    <a:pt x="201" y="1003"/>
                    <a:pt x="552" y="1053"/>
                  </a:cubicBezTo>
                  <a:cubicBezTo>
                    <a:pt x="853" y="1028"/>
                    <a:pt x="1053" y="853"/>
                    <a:pt x="1053" y="552"/>
                  </a:cubicBezTo>
                  <a:cubicBezTo>
                    <a:pt x="1053" y="201"/>
                    <a:pt x="85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3150" y="907925"/>
              <a:ext cx="26325" cy="26325"/>
            </a:xfrm>
            <a:custGeom>
              <a:avLst/>
              <a:gdLst/>
              <a:ahLst/>
              <a:cxnLst/>
              <a:rect l="l" t="t" r="r" b="b"/>
              <a:pathLst>
                <a:path w="1053" h="1053" extrusionOk="0">
                  <a:moveTo>
                    <a:pt x="501" y="0"/>
                  </a:moveTo>
                  <a:cubicBezTo>
                    <a:pt x="201" y="0"/>
                    <a:pt x="0" y="201"/>
                    <a:pt x="0" y="501"/>
                  </a:cubicBezTo>
                  <a:cubicBezTo>
                    <a:pt x="25" y="827"/>
                    <a:pt x="226" y="1028"/>
                    <a:pt x="577" y="1053"/>
                  </a:cubicBezTo>
                  <a:cubicBezTo>
                    <a:pt x="877" y="1003"/>
                    <a:pt x="1053" y="827"/>
                    <a:pt x="1053" y="526"/>
                  </a:cubicBezTo>
                  <a:cubicBezTo>
                    <a:pt x="1053" y="201"/>
                    <a:pt x="82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806550" y="1219325"/>
              <a:ext cx="26350" cy="25700"/>
            </a:xfrm>
            <a:custGeom>
              <a:avLst/>
              <a:gdLst/>
              <a:ahLst/>
              <a:cxnLst/>
              <a:rect l="l" t="t" r="r" b="b"/>
              <a:pathLst>
                <a:path w="1054" h="1028" extrusionOk="0">
                  <a:moveTo>
                    <a:pt x="502" y="0"/>
                  </a:moveTo>
                  <a:cubicBezTo>
                    <a:pt x="201" y="0"/>
                    <a:pt x="1" y="201"/>
                    <a:pt x="26" y="502"/>
                  </a:cubicBezTo>
                  <a:cubicBezTo>
                    <a:pt x="26" y="827"/>
                    <a:pt x="251" y="1003"/>
                    <a:pt x="577" y="1028"/>
                  </a:cubicBezTo>
                  <a:cubicBezTo>
                    <a:pt x="878" y="1003"/>
                    <a:pt x="1053" y="827"/>
                    <a:pt x="1053" y="502"/>
                  </a:cubicBezTo>
                  <a:cubicBezTo>
                    <a:pt x="1053" y="176"/>
                    <a:pt x="82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754550" y="1219275"/>
              <a:ext cx="26350" cy="25825"/>
            </a:xfrm>
            <a:custGeom>
              <a:avLst/>
              <a:gdLst/>
              <a:ahLst/>
              <a:cxnLst/>
              <a:rect l="l" t="t" r="r" b="b"/>
              <a:pathLst>
                <a:path w="1054" h="1033" extrusionOk="0">
                  <a:moveTo>
                    <a:pt x="473" y="0"/>
                  </a:moveTo>
                  <a:cubicBezTo>
                    <a:pt x="179" y="0"/>
                    <a:pt x="0" y="195"/>
                    <a:pt x="0" y="479"/>
                  </a:cubicBezTo>
                  <a:cubicBezTo>
                    <a:pt x="0" y="804"/>
                    <a:pt x="201" y="1030"/>
                    <a:pt x="527" y="1030"/>
                  </a:cubicBezTo>
                  <a:cubicBezTo>
                    <a:pt x="545" y="1031"/>
                    <a:pt x="563" y="1032"/>
                    <a:pt x="580" y="1032"/>
                  </a:cubicBezTo>
                  <a:cubicBezTo>
                    <a:pt x="869" y="1032"/>
                    <a:pt x="1006" y="836"/>
                    <a:pt x="1053" y="529"/>
                  </a:cubicBezTo>
                  <a:cubicBezTo>
                    <a:pt x="1028" y="228"/>
                    <a:pt x="853" y="2"/>
                    <a:pt x="527" y="2"/>
                  </a:cubicBezTo>
                  <a:cubicBezTo>
                    <a:pt x="508" y="1"/>
                    <a:pt x="490" y="0"/>
                    <a:pt x="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5961325" y="1478100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51" y="0"/>
                  </a:moveTo>
                  <a:cubicBezTo>
                    <a:pt x="276" y="50"/>
                    <a:pt x="50" y="176"/>
                    <a:pt x="25" y="476"/>
                  </a:cubicBezTo>
                  <a:cubicBezTo>
                    <a:pt x="0" y="827"/>
                    <a:pt x="201" y="1078"/>
                    <a:pt x="551" y="1078"/>
                  </a:cubicBezTo>
                  <a:cubicBezTo>
                    <a:pt x="877" y="1078"/>
                    <a:pt x="1078" y="903"/>
                    <a:pt x="1078" y="577"/>
                  </a:cubicBezTo>
                  <a:cubicBezTo>
                    <a:pt x="1078" y="251"/>
                    <a:pt x="902" y="75"/>
                    <a:pt x="5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5288375" y="700525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527" y="0"/>
                  </a:moveTo>
                  <a:cubicBezTo>
                    <a:pt x="226" y="0"/>
                    <a:pt x="1" y="176"/>
                    <a:pt x="1" y="477"/>
                  </a:cubicBezTo>
                  <a:cubicBezTo>
                    <a:pt x="1" y="802"/>
                    <a:pt x="201" y="978"/>
                    <a:pt x="527" y="1053"/>
                  </a:cubicBezTo>
                  <a:cubicBezTo>
                    <a:pt x="828" y="1028"/>
                    <a:pt x="1028" y="852"/>
                    <a:pt x="1028" y="552"/>
                  </a:cubicBezTo>
                  <a:cubicBezTo>
                    <a:pt x="1053" y="201"/>
                    <a:pt x="853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5961950" y="1426675"/>
              <a:ext cx="26325" cy="26375"/>
            </a:xfrm>
            <a:custGeom>
              <a:avLst/>
              <a:gdLst/>
              <a:ahLst/>
              <a:cxnLst/>
              <a:rect l="l" t="t" r="r" b="b"/>
              <a:pathLst>
                <a:path w="1053" h="1055" extrusionOk="0">
                  <a:moveTo>
                    <a:pt x="550" y="0"/>
                  </a:moveTo>
                  <a:cubicBezTo>
                    <a:pt x="534" y="0"/>
                    <a:pt x="518" y="1"/>
                    <a:pt x="501" y="2"/>
                  </a:cubicBezTo>
                  <a:cubicBezTo>
                    <a:pt x="201" y="2"/>
                    <a:pt x="0" y="203"/>
                    <a:pt x="0" y="503"/>
                  </a:cubicBezTo>
                  <a:cubicBezTo>
                    <a:pt x="25" y="829"/>
                    <a:pt x="226" y="1005"/>
                    <a:pt x="552" y="1055"/>
                  </a:cubicBezTo>
                  <a:cubicBezTo>
                    <a:pt x="852" y="1005"/>
                    <a:pt x="1053" y="829"/>
                    <a:pt x="1053" y="528"/>
                  </a:cubicBezTo>
                  <a:cubicBezTo>
                    <a:pt x="1053" y="219"/>
                    <a:pt x="850" y="0"/>
                    <a:pt x="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5235750" y="752525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26" y="26"/>
                    <a:pt x="0" y="176"/>
                    <a:pt x="0" y="502"/>
                  </a:cubicBezTo>
                  <a:cubicBezTo>
                    <a:pt x="0" y="853"/>
                    <a:pt x="226" y="1053"/>
                    <a:pt x="577" y="1053"/>
                  </a:cubicBezTo>
                  <a:cubicBezTo>
                    <a:pt x="878" y="1053"/>
                    <a:pt x="1053" y="853"/>
                    <a:pt x="1053" y="527"/>
                  </a:cubicBezTo>
                  <a:cubicBezTo>
                    <a:pt x="1053" y="201"/>
                    <a:pt x="827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5340375" y="752525"/>
              <a:ext cx="26350" cy="25775"/>
            </a:xfrm>
            <a:custGeom>
              <a:avLst/>
              <a:gdLst/>
              <a:ahLst/>
              <a:cxnLst/>
              <a:rect l="l" t="t" r="r" b="b"/>
              <a:pathLst>
                <a:path w="1054" h="1031" extrusionOk="0">
                  <a:moveTo>
                    <a:pt x="502" y="1"/>
                  </a:moveTo>
                  <a:cubicBezTo>
                    <a:pt x="201" y="26"/>
                    <a:pt x="1" y="201"/>
                    <a:pt x="1" y="502"/>
                  </a:cubicBezTo>
                  <a:cubicBezTo>
                    <a:pt x="26" y="828"/>
                    <a:pt x="226" y="1028"/>
                    <a:pt x="552" y="1028"/>
                  </a:cubicBezTo>
                  <a:cubicBezTo>
                    <a:pt x="569" y="1030"/>
                    <a:pt x="586" y="1030"/>
                    <a:pt x="602" y="1030"/>
                  </a:cubicBezTo>
                  <a:cubicBezTo>
                    <a:pt x="872" y="1030"/>
                    <a:pt x="1030" y="834"/>
                    <a:pt x="1054" y="527"/>
                  </a:cubicBezTo>
                  <a:cubicBezTo>
                    <a:pt x="1003" y="226"/>
                    <a:pt x="85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5495775" y="959925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477" y="0"/>
                  </a:moveTo>
                  <a:cubicBezTo>
                    <a:pt x="201" y="50"/>
                    <a:pt x="0" y="201"/>
                    <a:pt x="0" y="527"/>
                  </a:cubicBezTo>
                  <a:cubicBezTo>
                    <a:pt x="0" y="852"/>
                    <a:pt x="226" y="1053"/>
                    <a:pt x="552" y="1053"/>
                  </a:cubicBezTo>
                  <a:cubicBezTo>
                    <a:pt x="853" y="1053"/>
                    <a:pt x="1053" y="852"/>
                    <a:pt x="1053" y="552"/>
                  </a:cubicBezTo>
                  <a:cubicBezTo>
                    <a:pt x="1053" y="201"/>
                    <a:pt x="828" y="5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5599775" y="1011925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477" y="1"/>
                  </a:moveTo>
                  <a:cubicBezTo>
                    <a:pt x="201" y="1"/>
                    <a:pt x="26" y="176"/>
                    <a:pt x="1" y="452"/>
                  </a:cubicBezTo>
                  <a:cubicBezTo>
                    <a:pt x="1" y="803"/>
                    <a:pt x="176" y="978"/>
                    <a:pt x="527" y="1028"/>
                  </a:cubicBezTo>
                  <a:cubicBezTo>
                    <a:pt x="828" y="1003"/>
                    <a:pt x="1028" y="853"/>
                    <a:pt x="1028" y="527"/>
                  </a:cubicBezTo>
                  <a:cubicBezTo>
                    <a:pt x="1028" y="176"/>
                    <a:pt x="828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5235750" y="700525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502" y="0"/>
                  </a:moveTo>
                  <a:cubicBezTo>
                    <a:pt x="201" y="0"/>
                    <a:pt x="0" y="201"/>
                    <a:pt x="0" y="502"/>
                  </a:cubicBezTo>
                  <a:cubicBezTo>
                    <a:pt x="25" y="827"/>
                    <a:pt x="226" y="1028"/>
                    <a:pt x="577" y="1053"/>
                  </a:cubicBezTo>
                  <a:cubicBezTo>
                    <a:pt x="878" y="1003"/>
                    <a:pt x="1053" y="827"/>
                    <a:pt x="1053" y="527"/>
                  </a:cubicBezTo>
                  <a:cubicBezTo>
                    <a:pt x="1053" y="201"/>
                    <a:pt x="827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5859175" y="1271325"/>
              <a:ext cx="25725" cy="25775"/>
            </a:xfrm>
            <a:custGeom>
              <a:avLst/>
              <a:gdLst/>
              <a:ahLst/>
              <a:cxnLst/>
              <a:rect l="l" t="t" r="r" b="b"/>
              <a:pathLst>
                <a:path w="1029" h="1031" extrusionOk="0">
                  <a:moveTo>
                    <a:pt x="502" y="1"/>
                  </a:moveTo>
                  <a:cubicBezTo>
                    <a:pt x="201" y="1"/>
                    <a:pt x="1" y="176"/>
                    <a:pt x="1" y="502"/>
                  </a:cubicBezTo>
                  <a:cubicBezTo>
                    <a:pt x="1" y="828"/>
                    <a:pt x="201" y="1028"/>
                    <a:pt x="527" y="1028"/>
                  </a:cubicBezTo>
                  <a:cubicBezTo>
                    <a:pt x="546" y="1030"/>
                    <a:pt x="563" y="1030"/>
                    <a:pt x="581" y="1030"/>
                  </a:cubicBezTo>
                  <a:cubicBezTo>
                    <a:pt x="870" y="1030"/>
                    <a:pt x="1005" y="834"/>
                    <a:pt x="1028" y="527"/>
                  </a:cubicBezTo>
                  <a:cubicBezTo>
                    <a:pt x="1003" y="226"/>
                    <a:pt x="85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5495775" y="907925"/>
              <a:ext cx="25725" cy="25775"/>
            </a:xfrm>
            <a:custGeom>
              <a:avLst/>
              <a:gdLst/>
              <a:ahLst/>
              <a:cxnLst/>
              <a:rect l="l" t="t" r="r" b="b"/>
              <a:pathLst>
                <a:path w="1029" h="1031" extrusionOk="0">
                  <a:moveTo>
                    <a:pt x="502" y="0"/>
                  </a:moveTo>
                  <a:cubicBezTo>
                    <a:pt x="201" y="0"/>
                    <a:pt x="26" y="176"/>
                    <a:pt x="0" y="476"/>
                  </a:cubicBezTo>
                  <a:cubicBezTo>
                    <a:pt x="0" y="802"/>
                    <a:pt x="201" y="1028"/>
                    <a:pt x="527" y="1028"/>
                  </a:cubicBezTo>
                  <a:cubicBezTo>
                    <a:pt x="546" y="1029"/>
                    <a:pt x="564" y="1030"/>
                    <a:pt x="582" y="1030"/>
                  </a:cubicBezTo>
                  <a:cubicBezTo>
                    <a:pt x="852" y="1030"/>
                    <a:pt x="1028" y="854"/>
                    <a:pt x="1028" y="501"/>
                  </a:cubicBezTo>
                  <a:cubicBezTo>
                    <a:pt x="1003" y="201"/>
                    <a:pt x="82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5547775" y="960325"/>
              <a:ext cx="26350" cy="25300"/>
            </a:xfrm>
            <a:custGeom>
              <a:avLst/>
              <a:gdLst/>
              <a:ahLst/>
              <a:cxnLst/>
              <a:rect l="l" t="t" r="r" b="b"/>
              <a:pathLst>
                <a:path w="1054" h="1012" extrusionOk="0">
                  <a:moveTo>
                    <a:pt x="478" y="1"/>
                  </a:moveTo>
                  <a:cubicBezTo>
                    <a:pt x="228" y="1"/>
                    <a:pt x="48" y="172"/>
                    <a:pt x="26" y="461"/>
                  </a:cubicBezTo>
                  <a:cubicBezTo>
                    <a:pt x="1" y="786"/>
                    <a:pt x="201" y="962"/>
                    <a:pt x="527" y="1012"/>
                  </a:cubicBezTo>
                  <a:cubicBezTo>
                    <a:pt x="828" y="1012"/>
                    <a:pt x="1028" y="862"/>
                    <a:pt x="1053" y="536"/>
                  </a:cubicBezTo>
                  <a:cubicBezTo>
                    <a:pt x="1053" y="235"/>
                    <a:pt x="878" y="34"/>
                    <a:pt x="577" y="9"/>
                  </a:cubicBezTo>
                  <a:cubicBezTo>
                    <a:pt x="543" y="4"/>
                    <a:pt x="510" y="1"/>
                    <a:pt x="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5703175" y="1115300"/>
              <a:ext cx="26325" cy="25725"/>
            </a:xfrm>
            <a:custGeom>
              <a:avLst/>
              <a:gdLst/>
              <a:ahLst/>
              <a:cxnLst/>
              <a:rect l="l" t="t" r="r" b="b"/>
              <a:pathLst>
                <a:path w="1053" h="1029" extrusionOk="0">
                  <a:moveTo>
                    <a:pt x="527" y="1"/>
                  </a:moveTo>
                  <a:cubicBezTo>
                    <a:pt x="226" y="1"/>
                    <a:pt x="25" y="176"/>
                    <a:pt x="25" y="502"/>
                  </a:cubicBezTo>
                  <a:cubicBezTo>
                    <a:pt x="0" y="828"/>
                    <a:pt x="201" y="1003"/>
                    <a:pt x="527" y="1028"/>
                  </a:cubicBezTo>
                  <a:cubicBezTo>
                    <a:pt x="852" y="1028"/>
                    <a:pt x="1028" y="853"/>
                    <a:pt x="1028" y="552"/>
                  </a:cubicBezTo>
                  <a:cubicBezTo>
                    <a:pt x="1053" y="226"/>
                    <a:pt x="852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5184375" y="596500"/>
              <a:ext cx="26325" cy="25725"/>
            </a:xfrm>
            <a:custGeom>
              <a:avLst/>
              <a:gdLst/>
              <a:ahLst/>
              <a:cxnLst/>
              <a:rect l="l" t="t" r="r" b="b"/>
              <a:pathLst>
                <a:path w="1053" h="1029" extrusionOk="0">
                  <a:moveTo>
                    <a:pt x="501" y="1"/>
                  </a:moveTo>
                  <a:cubicBezTo>
                    <a:pt x="201" y="26"/>
                    <a:pt x="0" y="201"/>
                    <a:pt x="25" y="527"/>
                  </a:cubicBezTo>
                  <a:cubicBezTo>
                    <a:pt x="25" y="853"/>
                    <a:pt x="226" y="1028"/>
                    <a:pt x="552" y="1028"/>
                  </a:cubicBezTo>
                  <a:cubicBezTo>
                    <a:pt x="877" y="1028"/>
                    <a:pt x="1053" y="853"/>
                    <a:pt x="1053" y="527"/>
                  </a:cubicBezTo>
                  <a:cubicBezTo>
                    <a:pt x="1028" y="201"/>
                    <a:pt x="827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5651800" y="1063925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01" y="1"/>
                  </a:moveTo>
                  <a:cubicBezTo>
                    <a:pt x="176" y="26"/>
                    <a:pt x="0" y="226"/>
                    <a:pt x="0" y="527"/>
                  </a:cubicBezTo>
                  <a:cubicBezTo>
                    <a:pt x="25" y="828"/>
                    <a:pt x="201" y="1028"/>
                    <a:pt x="526" y="1028"/>
                  </a:cubicBezTo>
                  <a:cubicBezTo>
                    <a:pt x="827" y="1028"/>
                    <a:pt x="1028" y="853"/>
                    <a:pt x="1028" y="527"/>
                  </a:cubicBezTo>
                  <a:cubicBezTo>
                    <a:pt x="1028" y="201"/>
                    <a:pt x="827" y="26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5703175" y="1167325"/>
              <a:ext cx="26325" cy="26375"/>
            </a:xfrm>
            <a:custGeom>
              <a:avLst/>
              <a:gdLst/>
              <a:ahLst/>
              <a:cxnLst/>
              <a:rect l="l" t="t" r="r" b="b"/>
              <a:pathLst>
                <a:path w="1053" h="1055" extrusionOk="0">
                  <a:moveTo>
                    <a:pt x="552" y="0"/>
                  </a:moveTo>
                  <a:cubicBezTo>
                    <a:pt x="226" y="25"/>
                    <a:pt x="25" y="176"/>
                    <a:pt x="0" y="476"/>
                  </a:cubicBezTo>
                  <a:cubicBezTo>
                    <a:pt x="0" y="827"/>
                    <a:pt x="176" y="1028"/>
                    <a:pt x="501" y="1053"/>
                  </a:cubicBezTo>
                  <a:cubicBezTo>
                    <a:pt x="520" y="1054"/>
                    <a:pt x="538" y="1055"/>
                    <a:pt x="555" y="1055"/>
                  </a:cubicBezTo>
                  <a:cubicBezTo>
                    <a:pt x="849" y="1055"/>
                    <a:pt x="1028" y="860"/>
                    <a:pt x="1028" y="577"/>
                  </a:cubicBezTo>
                  <a:cubicBezTo>
                    <a:pt x="1053" y="226"/>
                    <a:pt x="852" y="7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84375" y="649100"/>
              <a:ext cx="26325" cy="25750"/>
            </a:xfrm>
            <a:custGeom>
              <a:avLst/>
              <a:gdLst/>
              <a:ahLst/>
              <a:cxnLst/>
              <a:rect l="l" t="t" r="r" b="b"/>
              <a:pathLst>
                <a:path w="1053" h="1030" extrusionOk="0">
                  <a:moveTo>
                    <a:pt x="534" y="0"/>
                  </a:moveTo>
                  <a:cubicBezTo>
                    <a:pt x="515" y="0"/>
                    <a:pt x="496" y="1"/>
                    <a:pt x="476" y="2"/>
                  </a:cubicBezTo>
                  <a:cubicBezTo>
                    <a:pt x="176" y="2"/>
                    <a:pt x="0" y="203"/>
                    <a:pt x="25" y="529"/>
                  </a:cubicBezTo>
                  <a:cubicBezTo>
                    <a:pt x="25" y="854"/>
                    <a:pt x="251" y="1030"/>
                    <a:pt x="577" y="1030"/>
                  </a:cubicBezTo>
                  <a:cubicBezTo>
                    <a:pt x="903" y="1030"/>
                    <a:pt x="1028" y="804"/>
                    <a:pt x="1053" y="478"/>
                  </a:cubicBezTo>
                  <a:cubicBezTo>
                    <a:pt x="1006" y="195"/>
                    <a:pt x="847" y="0"/>
                    <a:pt x="5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391775" y="908550"/>
              <a:ext cx="26325" cy="26325"/>
            </a:xfrm>
            <a:custGeom>
              <a:avLst/>
              <a:gdLst/>
              <a:ahLst/>
              <a:cxnLst/>
              <a:rect l="l" t="t" r="r" b="b"/>
              <a:pathLst>
                <a:path w="1053" h="1053" extrusionOk="0">
                  <a:moveTo>
                    <a:pt x="501" y="0"/>
                  </a:moveTo>
                  <a:cubicBezTo>
                    <a:pt x="201" y="0"/>
                    <a:pt x="0" y="176"/>
                    <a:pt x="0" y="501"/>
                  </a:cubicBezTo>
                  <a:cubicBezTo>
                    <a:pt x="25" y="852"/>
                    <a:pt x="226" y="1053"/>
                    <a:pt x="576" y="1053"/>
                  </a:cubicBezTo>
                  <a:cubicBezTo>
                    <a:pt x="877" y="1028"/>
                    <a:pt x="1053" y="852"/>
                    <a:pt x="1053" y="501"/>
                  </a:cubicBezTo>
                  <a:cubicBezTo>
                    <a:pt x="1028" y="201"/>
                    <a:pt x="82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339750" y="856525"/>
              <a:ext cx="26350" cy="25775"/>
            </a:xfrm>
            <a:custGeom>
              <a:avLst/>
              <a:gdLst/>
              <a:ahLst/>
              <a:cxnLst/>
              <a:rect l="l" t="t" r="r" b="b"/>
              <a:pathLst>
                <a:path w="1054" h="1031" extrusionOk="0">
                  <a:moveTo>
                    <a:pt x="502" y="1"/>
                  </a:moveTo>
                  <a:cubicBezTo>
                    <a:pt x="176" y="1"/>
                    <a:pt x="1" y="176"/>
                    <a:pt x="1" y="502"/>
                  </a:cubicBezTo>
                  <a:cubicBezTo>
                    <a:pt x="1" y="833"/>
                    <a:pt x="179" y="1031"/>
                    <a:pt x="516" y="1031"/>
                  </a:cubicBezTo>
                  <a:cubicBezTo>
                    <a:pt x="536" y="1031"/>
                    <a:pt x="556" y="1030"/>
                    <a:pt x="577" y="1029"/>
                  </a:cubicBezTo>
                  <a:cubicBezTo>
                    <a:pt x="903" y="1029"/>
                    <a:pt x="1028" y="828"/>
                    <a:pt x="1053" y="502"/>
                  </a:cubicBezTo>
                  <a:cubicBezTo>
                    <a:pt x="1003" y="176"/>
                    <a:pt x="828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5547150" y="1011300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0"/>
                  </a:moveTo>
                  <a:cubicBezTo>
                    <a:pt x="176" y="26"/>
                    <a:pt x="1" y="201"/>
                    <a:pt x="1" y="527"/>
                  </a:cubicBezTo>
                  <a:cubicBezTo>
                    <a:pt x="26" y="853"/>
                    <a:pt x="201" y="1053"/>
                    <a:pt x="552" y="1053"/>
                  </a:cubicBezTo>
                  <a:cubicBezTo>
                    <a:pt x="878" y="1053"/>
                    <a:pt x="1053" y="853"/>
                    <a:pt x="1053" y="552"/>
                  </a:cubicBezTo>
                  <a:cubicBezTo>
                    <a:pt x="1053" y="201"/>
                    <a:pt x="828" y="26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184375" y="701150"/>
              <a:ext cx="26325" cy="26350"/>
            </a:xfrm>
            <a:custGeom>
              <a:avLst/>
              <a:gdLst/>
              <a:ahLst/>
              <a:cxnLst/>
              <a:rect l="l" t="t" r="r" b="b"/>
              <a:pathLst>
                <a:path w="1053" h="1054" extrusionOk="0">
                  <a:moveTo>
                    <a:pt x="501" y="0"/>
                  </a:moveTo>
                  <a:cubicBezTo>
                    <a:pt x="201" y="0"/>
                    <a:pt x="25" y="176"/>
                    <a:pt x="0" y="477"/>
                  </a:cubicBezTo>
                  <a:cubicBezTo>
                    <a:pt x="25" y="827"/>
                    <a:pt x="201" y="1028"/>
                    <a:pt x="527" y="1053"/>
                  </a:cubicBezTo>
                  <a:cubicBezTo>
                    <a:pt x="852" y="1053"/>
                    <a:pt x="1053" y="853"/>
                    <a:pt x="1053" y="527"/>
                  </a:cubicBezTo>
                  <a:cubicBezTo>
                    <a:pt x="1053" y="201"/>
                    <a:pt x="852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5703175" y="1219900"/>
              <a:ext cx="26325" cy="25825"/>
            </a:xfrm>
            <a:custGeom>
              <a:avLst/>
              <a:gdLst/>
              <a:ahLst/>
              <a:cxnLst/>
              <a:rect l="l" t="t" r="r" b="b"/>
              <a:pathLst>
                <a:path w="1053" h="1033" extrusionOk="0">
                  <a:moveTo>
                    <a:pt x="537" y="0"/>
                  </a:moveTo>
                  <a:cubicBezTo>
                    <a:pt x="517" y="0"/>
                    <a:pt x="497" y="1"/>
                    <a:pt x="476" y="2"/>
                  </a:cubicBezTo>
                  <a:cubicBezTo>
                    <a:pt x="176" y="27"/>
                    <a:pt x="0" y="203"/>
                    <a:pt x="0" y="554"/>
                  </a:cubicBezTo>
                  <a:cubicBezTo>
                    <a:pt x="24" y="838"/>
                    <a:pt x="204" y="1032"/>
                    <a:pt x="498" y="1032"/>
                  </a:cubicBezTo>
                  <a:cubicBezTo>
                    <a:pt x="515" y="1032"/>
                    <a:pt x="533" y="1031"/>
                    <a:pt x="552" y="1030"/>
                  </a:cubicBezTo>
                  <a:cubicBezTo>
                    <a:pt x="877" y="1030"/>
                    <a:pt x="1053" y="829"/>
                    <a:pt x="1028" y="504"/>
                  </a:cubicBezTo>
                  <a:cubicBezTo>
                    <a:pt x="1028" y="175"/>
                    <a:pt x="830" y="0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5859175" y="1219325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52" y="0"/>
                  </a:moveTo>
                  <a:cubicBezTo>
                    <a:pt x="226" y="0"/>
                    <a:pt x="26" y="151"/>
                    <a:pt x="26" y="477"/>
                  </a:cubicBezTo>
                  <a:cubicBezTo>
                    <a:pt x="1" y="802"/>
                    <a:pt x="226" y="1003"/>
                    <a:pt x="552" y="1028"/>
                  </a:cubicBezTo>
                  <a:cubicBezTo>
                    <a:pt x="828" y="1028"/>
                    <a:pt x="1003" y="852"/>
                    <a:pt x="1028" y="527"/>
                  </a:cubicBezTo>
                  <a:cubicBezTo>
                    <a:pt x="1028" y="226"/>
                    <a:pt x="87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5289000" y="648525"/>
              <a:ext cx="25100" cy="25125"/>
            </a:xfrm>
            <a:custGeom>
              <a:avLst/>
              <a:gdLst/>
              <a:ahLst/>
              <a:cxnLst/>
              <a:rect l="l" t="t" r="r" b="b"/>
              <a:pathLst>
                <a:path w="1004" h="1005" extrusionOk="0">
                  <a:moveTo>
                    <a:pt x="502" y="0"/>
                  </a:moveTo>
                  <a:cubicBezTo>
                    <a:pt x="176" y="0"/>
                    <a:pt x="1" y="176"/>
                    <a:pt x="1" y="476"/>
                  </a:cubicBezTo>
                  <a:cubicBezTo>
                    <a:pt x="1" y="786"/>
                    <a:pt x="159" y="1005"/>
                    <a:pt x="475" y="1005"/>
                  </a:cubicBezTo>
                  <a:cubicBezTo>
                    <a:pt x="492" y="1005"/>
                    <a:pt x="509" y="1004"/>
                    <a:pt x="527" y="1003"/>
                  </a:cubicBezTo>
                  <a:cubicBezTo>
                    <a:pt x="828" y="1003"/>
                    <a:pt x="1003" y="802"/>
                    <a:pt x="1003" y="501"/>
                  </a:cubicBezTo>
                  <a:cubicBezTo>
                    <a:pt x="1003" y="201"/>
                    <a:pt x="803" y="25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5858550" y="1374700"/>
              <a:ext cx="26350" cy="26400"/>
            </a:xfrm>
            <a:custGeom>
              <a:avLst/>
              <a:gdLst/>
              <a:ahLst/>
              <a:cxnLst/>
              <a:rect l="l" t="t" r="r" b="b"/>
              <a:pathLst>
                <a:path w="1054" h="1056" extrusionOk="0">
                  <a:moveTo>
                    <a:pt x="477" y="1"/>
                  </a:moveTo>
                  <a:cubicBezTo>
                    <a:pt x="176" y="26"/>
                    <a:pt x="1" y="201"/>
                    <a:pt x="1" y="527"/>
                  </a:cubicBezTo>
                  <a:cubicBezTo>
                    <a:pt x="1" y="858"/>
                    <a:pt x="179" y="1056"/>
                    <a:pt x="516" y="1056"/>
                  </a:cubicBezTo>
                  <a:cubicBezTo>
                    <a:pt x="536" y="1056"/>
                    <a:pt x="556" y="1055"/>
                    <a:pt x="577" y="1054"/>
                  </a:cubicBezTo>
                  <a:cubicBezTo>
                    <a:pt x="903" y="1028"/>
                    <a:pt x="1028" y="828"/>
                    <a:pt x="1053" y="502"/>
                  </a:cubicBezTo>
                  <a:cubicBezTo>
                    <a:pt x="1003" y="201"/>
                    <a:pt x="828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5963200" y="1375275"/>
              <a:ext cx="25700" cy="25775"/>
            </a:xfrm>
            <a:custGeom>
              <a:avLst/>
              <a:gdLst/>
              <a:ahLst/>
              <a:cxnLst/>
              <a:rect l="l" t="t" r="r" b="b"/>
              <a:pathLst>
                <a:path w="1028" h="1031" extrusionOk="0">
                  <a:moveTo>
                    <a:pt x="471" y="1"/>
                  </a:moveTo>
                  <a:cubicBezTo>
                    <a:pt x="198" y="1"/>
                    <a:pt x="0" y="174"/>
                    <a:pt x="0" y="479"/>
                  </a:cubicBezTo>
                  <a:cubicBezTo>
                    <a:pt x="0" y="805"/>
                    <a:pt x="176" y="1005"/>
                    <a:pt x="527" y="1031"/>
                  </a:cubicBezTo>
                  <a:cubicBezTo>
                    <a:pt x="852" y="1031"/>
                    <a:pt x="1003" y="830"/>
                    <a:pt x="1028" y="529"/>
                  </a:cubicBezTo>
                  <a:cubicBezTo>
                    <a:pt x="1003" y="229"/>
                    <a:pt x="852" y="28"/>
                    <a:pt x="527" y="3"/>
                  </a:cubicBezTo>
                  <a:cubicBezTo>
                    <a:pt x="508" y="1"/>
                    <a:pt x="489" y="1"/>
                    <a:pt x="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5341000" y="701150"/>
              <a:ext cx="25100" cy="25075"/>
            </a:xfrm>
            <a:custGeom>
              <a:avLst/>
              <a:gdLst/>
              <a:ahLst/>
              <a:cxnLst/>
              <a:rect l="l" t="t" r="r" b="b"/>
              <a:pathLst>
                <a:path w="1004" h="1003" extrusionOk="0">
                  <a:moveTo>
                    <a:pt x="552" y="0"/>
                  </a:moveTo>
                  <a:cubicBezTo>
                    <a:pt x="201" y="0"/>
                    <a:pt x="1" y="151"/>
                    <a:pt x="1" y="477"/>
                  </a:cubicBezTo>
                  <a:cubicBezTo>
                    <a:pt x="1" y="777"/>
                    <a:pt x="201" y="978"/>
                    <a:pt x="502" y="1003"/>
                  </a:cubicBezTo>
                  <a:cubicBezTo>
                    <a:pt x="803" y="1003"/>
                    <a:pt x="1003" y="827"/>
                    <a:pt x="1003" y="502"/>
                  </a:cubicBezTo>
                  <a:cubicBezTo>
                    <a:pt x="1003" y="176"/>
                    <a:pt x="82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5496400" y="855900"/>
              <a:ext cx="25100" cy="25150"/>
            </a:xfrm>
            <a:custGeom>
              <a:avLst/>
              <a:gdLst/>
              <a:ahLst/>
              <a:cxnLst/>
              <a:rect l="l" t="t" r="r" b="b"/>
              <a:pathLst>
                <a:path w="1004" h="1006" extrusionOk="0">
                  <a:moveTo>
                    <a:pt x="527" y="1"/>
                  </a:moveTo>
                  <a:cubicBezTo>
                    <a:pt x="176" y="1"/>
                    <a:pt x="1" y="176"/>
                    <a:pt x="1" y="502"/>
                  </a:cubicBezTo>
                  <a:cubicBezTo>
                    <a:pt x="1" y="803"/>
                    <a:pt x="176" y="1003"/>
                    <a:pt x="502" y="1003"/>
                  </a:cubicBezTo>
                  <a:cubicBezTo>
                    <a:pt x="521" y="1005"/>
                    <a:pt x="539" y="1006"/>
                    <a:pt x="557" y="1006"/>
                  </a:cubicBezTo>
                  <a:cubicBezTo>
                    <a:pt x="827" y="1006"/>
                    <a:pt x="1003" y="833"/>
                    <a:pt x="1003" y="527"/>
                  </a:cubicBezTo>
                  <a:cubicBezTo>
                    <a:pt x="1003" y="201"/>
                    <a:pt x="828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5444400" y="856525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27" y="1"/>
                  </a:moveTo>
                  <a:cubicBezTo>
                    <a:pt x="226" y="1"/>
                    <a:pt x="25" y="151"/>
                    <a:pt x="0" y="477"/>
                  </a:cubicBezTo>
                  <a:cubicBezTo>
                    <a:pt x="0" y="803"/>
                    <a:pt x="201" y="1003"/>
                    <a:pt x="527" y="1029"/>
                  </a:cubicBezTo>
                  <a:cubicBezTo>
                    <a:pt x="852" y="1003"/>
                    <a:pt x="1028" y="828"/>
                    <a:pt x="1028" y="527"/>
                  </a:cubicBezTo>
                  <a:cubicBezTo>
                    <a:pt x="1028" y="201"/>
                    <a:pt x="852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6014575" y="1374700"/>
              <a:ext cx="25700" cy="25150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527" y="1"/>
                  </a:moveTo>
                  <a:cubicBezTo>
                    <a:pt x="201" y="1"/>
                    <a:pt x="0" y="176"/>
                    <a:pt x="26" y="502"/>
                  </a:cubicBezTo>
                  <a:cubicBezTo>
                    <a:pt x="26" y="803"/>
                    <a:pt x="201" y="1003"/>
                    <a:pt x="527" y="1003"/>
                  </a:cubicBezTo>
                  <a:cubicBezTo>
                    <a:pt x="545" y="1005"/>
                    <a:pt x="563" y="1006"/>
                    <a:pt x="580" y="1006"/>
                  </a:cubicBezTo>
                  <a:cubicBezTo>
                    <a:pt x="869" y="1006"/>
                    <a:pt x="1004" y="810"/>
                    <a:pt x="1028" y="502"/>
                  </a:cubicBezTo>
                  <a:cubicBezTo>
                    <a:pt x="1003" y="201"/>
                    <a:pt x="85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5703800" y="1063300"/>
              <a:ext cx="25075" cy="25150"/>
            </a:xfrm>
            <a:custGeom>
              <a:avLst/>
              <a:gdLst/>
              <a:ahLst/>
              <a:cxnLst/>
              <a:rect l="l" t="t" r="r" b="b"/>
              <a:pathLst>
                <a:path w="1003" h="1006" extrusionOk="0">
                  <a:moveTo>
                    <a:pt x="502" y="1"/>
                  </a:moveTo>
                  <a:cubicBezTo>
                    <a:pt x="201" y="1"/>
                    <a:pt x="0" y="151"/>
                    <a:pt x="0" y="502"/>
                  </a:cubicBezTo>
                  <a:cubicBezTo>
                    <a:pt x="0" y="803"/>
                    <a:pt x="176" y="1003"/>
                    <a:pt x="502" y="1003"/>
                  </a:cubicBezTo>
                  <a:cubicBezTo>
                    <a:pt x="520" y="1005"/>
                    <a:pt x="539" y="1006"/>
                    <a:pt x="557" y="1006"/>
                  </a:cubicBezTo>
                  <a:cubicBezTo>
                    <a:pt x="824" y="1006"/>
                    <a:pt x="979" y="832"/>
                    <a:pt x="1003" y="527"/>
                  </a:cubicBezTo>
                  <a:cubicBezTo>
                    <a:pt x="1003" y="201"/>
                    <a:pt x="802" y="26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5339750" y="803900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02" y="1"/>
                  </a:moveTo>
                  <a:cubicBezTo>
                    <a:pt x="201" y="51"/>
                    <a:pt x="1" y="201"/>
                    <a:pt x="1" y="527"/>
                  </a:cubicBezTo>
                  <a:cubicBezTo>
                    <a:pt x="26" y="853"/>
                    <a:pt x="226" y="1053"/>
                    <a:pt x="552" y="1053"/>
                  </a:cubicBezTo>
                  <a:cubicBezTo>
                    <a:pt x="853" y="1053"/>
                    <a:pt x="1053" y="853"/>
                    <a:pt x="1053" y="552"/>
                  </a:cubicBezTo>
                  <a:cubicBezTo>
                    <a:pt x="1028" y="201"/>
                    <a:pt x="828" y="5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7000" y="597075"/>
              <a:ext cx="25725" cy="25150"/>
            </a:xfrm>
            <a:custGeom>
              <a:avLst/>
              <a:gdLst/>
              <a:ahLst/>
              <a:cxnLst/>
              <a:rect l="l" t="t" r="r" b="b"/>
              <a:pathLst>
                <a:path w="1029" h="1006" extrusionOk="0">
                  <a:moveTo>
                    <a:pt x="489" y="0"/>
                  </a:moveTo>
                  <a:cubicBezTo>
                    <a:pt x="220" y="0"/>
                    <a:pt x="26" y="152"/>
                    <a:pt x="26" y="454"/>
                  </a:cubicBezTo>
                  <a:cubicBezTo>
                    <a:pt x="1" y="780"/>
                    <a:pt x="201" y="955"/>
                    <a:pt x="502" y="1005"/>
                  </a:cubicBezTo>
                  <a:cubicBezTo>
                    <a:pt x="828" y="1005"/>
                    <a:pt x="1003" y="830"/>
                    <a:pt x="1028" y="529"/>
                  </a:cubicBezTo>
                  <a:cubicBezTo>
                    <a:pt x="1028" y="203"/>
                    <a:pt x="853" y="28"/>
                    <a:pt x="552" y="3"/>
                  </a:cubicBezTo>
                  <a:cubicBezTo>
                    <a:pt x="530" y="1"/>
                    <a:pt x="509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652425" y="1011925"/>
              <a:ext cx="25075" cy="25150"/>
            </a:xfrm>
            <a:custGeom>
              <a:avLst/>
              <a:gdLst/>
              <a:ahLst/>
              <a:cxnLst/>
              <a:rect l="l" t="t" r="r" b="b"/>
              <a:pathLst>
                <a:path w="1003" h="1006" extrusionOk="0">
                  <a:moveTo>
                    <a:pt x="501" y="1"/>
                  </a:moveTo>
                  <a:cubicBezTo>
                    <a:pt x="176" y="1"/>
                    <a:pt x="0" y="176"/>
                    <a:pt x="0" y="502"/>
                  </a:cubicBezTo>
                  <a:cubicBezTo>
                    <a:pt x="25" y="828"/>
                    <a:pt x="201" y="1003"/>
                    <a:pt x="501" y="1003"/>
                  </a:cubicBezTo>
                  <a:cubicBezTo>
                    <a:pt x="520" y="1004"/>
                    <a:pt x="538" y="1005"/>
                    <a:pt x="555" y="1005"/>
                  </a:cubicBezTo>
                  <a:cubicBezTo>
                    <a:pt x="846" y="1005"/>
                    <a:pt x="1003" y="809"/>
                    <a:pt x="1003" y="502"/>
                  </a:cubicBezTo>
                  <a:cubicBezTo>
                    <a:pt x="1003" y="201"/>
                    <a:pt x="827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755800" y="1115300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502" y="1"/>
                  </a:moveTo>
                  <a:cubicBezTo>
                    <a:pt x="201" y="51"/>
                    <a:pt x="1" y="201"/>
                    <a:pt x="1" y="527"/>
                  </a:cubicBezTo>
                  <a:cubicBezTo>
                    <a:pt x="26" y="853"/>
                    <a:pt x="226" y="1028"/>
                    <a:pt x="552" y="1028"/>
                  </a:cubicBezTo>
                  <a:cubicBezTo>
                    <a:pt x="853" y="1028"/>
                    <a:pt x="1003" y="828"/>
                    <a:pt x="1028" y="552"/>
                  </a:cubicBezTo>
                  <a:cubicBezTo>
                    <a:pt x="1028" y="201"/>
                    <a:pt x="803" y="5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5391775" y="856525"/>
              <a:ext cx="26325" cy="25725"/>
            </a:xfrm>
            <a:custGeom>
              <a:avLst/>
              <a:gdLst/>
              <a:ahLst/>
              <a:cxnLst/>
              <a:rect l="l" t="t" r="r" b="b"/>
              <a:pathLst>
                <a:path w="1053" h="1029" extrusionOk="0">
                  <a:moveTo>
                    <a:pt x="501" y="1"/>
                  </a:moveTo>
                  <a:cubicBezTo>
                    <a:pt x="201" y="26"/>
                    <a:pt x="0" y="201"/>
                    <a:pt x="25" y="502"/>
                  </a:cubicBezTo>
                  <a:cubicBezTo>
                    <a:pt x="25" y="828"/>
                    <a:pt x="226" y="1029"/>
                    <a:pt x="551" y="1029"/>
                  </a:cubicBezTo>
                  <a:cubicBezTo>
                    <a:pt x="877" y="1029"/>
                    <a:pt x="1053" y="828"/>
                    <a:pt x="1053" y="527"/>
                  </a:cubicBezTo>
                  <a:cubicBezTo>
                    <a:pt x="1028" y="176"/>
                    <a:pt x="827" y="26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5599775" y="959875"/>
              <a:ext cx="25725" cy="25125"/>
            </a:xfrm>
            <a:custGeom>
              <a:avLst/>
              <a:gdLst/>
              <a:ahLst/>
              <a:cxnLst/>
              <a:rect l="l" t="t" r="r" b="b"/>
              <a:pathLst>
                <a:path w="1029" h="1005" extrusionOk="0">
                  <a:moveTo>
                    <a:pt x="531" y="0"/>
                  </a:moveTo>
                  <a:cubicBezTo>
                    <a:pt x="513" y="0"/>
                    <a:pt x="495" y="1"/>
                    <a:pt x="477" y="2"/>
                  </a:cubicBezTo>
                  <a:cubicBezTo>
                    <a:pt x="176" y="2"/>
                    <a:pt x="1" y="178"/>
                    <a:pt x="1" y="479"/>
                  </a:cubicBezTo>
                  <a:cubicBezTo>
                    <a:pt x="1" y="804"/>
                    <a:pt x="201" y="1005"/>
                    <a:pt x="527" y="1005"/>
                  </a:cubicBezTo>
                  <a:cubicBezTo>
                    <a:pt x="853" y="1005"/>
                    <a:pt x="1003" y="804"/>
                    <a:pt x="1028" y="504"/>
                  </a:cubicBezTo>
                  <a:cubicBezTo>
                    <a:pt x="981" y="196"/>
                    <a:pt x="822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5858550" y="1322700"/>
              <a:ext cx="25725" cy="26350"/>
            </a:xfrm>
            <a:custGeom>
              <a:avLst/>
              <a:gdLst/>
              <a:ahLst/>
              <a:cxnLst/>
              <a:rect l="l" t="t" r="r" b="b"/>
              <a:pathLst>
                <a:path w="1029" h="1054" extrusionOk="0">
                  <a:moveTo>
                    <a:pt x="477" y="1"/>
                  </a:moveTo>
                  <a:cubicBezTo>
                    <a:pt x="201" y="51"/>
                    <a:pt x="1" y="176"/>
                    <a:pt x="1" y="502"/>
                  </a:cubicBezTo>
                  <a:cubicBezTo>
                    <a:pt x="1" y="853"/>
                    <a:pt x="226" y="1028"/>
                    <a:pt x="527" y="1053"/>
                  </a:cubicBezTo>
                  <a:cubicBezTo>
                    <a:pt x="853" y="1053"/>
                    <a:pt x="1028" y="853"/>
                    <a:pt x="1028" y="527"/>
                  </a:cubicBezTo>
                  <a:cubicBezTo>
                    <a:pt x="1028" y="201"/>
                    <a:pt x="828" y="5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5185000" y="545125"/>
              <a:ext cx="25075" cy="25100"/>
            </a:xfrm>
            <a:custGeom>
              <a:avLst/>
              <a:gdLst/>
              <a:ahLst/>
              <a:cxnLst/>
              <a:rect l="l" t="t" r="r" b="b"/>
              <a:pathLst>
                <a:path w="1003" h="1004" extrusionOk="0">
                  <a:moveTo>
                    <a:pt x="502" y="1"/>
                  </a:moveTo>
                  <a:cubicBezTo>
                    <a:pt x="176" y="1"/>
                    <a:pt x="0" y="176"/>
                    <a:pt x="0" y="502"/>
                  </a:cubicBezTo>
                  <a:cubicBezTo>
                    <a:pt x="25" y="803"/>
                    <a:pt x="201" y="978"/>
                    <a:pt x="527" y="1003"/>
                  </a:cubicBezTo>
                  <a:cubicBezTo>
                    <a:pt x="827" y="1003"/>
                    <a:pt x="1003" y="803"/>
                    <a:pt x="1003" y="477"/>
                  </a:cubicBezTo>
                  <a:cubicBezTo>
                    <a:pt x="978" y="176"/>
                    <a:pt x="802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5548400" y="907925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02" y="0"/>
                  </a:moveTo>
                  <a:cubicBezTo>
                    <a:pt x="201" y="25"/>
                    <a:pt x="1" y="176"/>
                    <a:pt x="1" y="501"/>
                  </a:cubicBezTo>
                  <a:cubicBezTo>
                    <a:pt x="1" y="827"/>
                    <a:pt x="226" y="1028"/>
                    <a:pt x="527" y="1028"/>
                  </a:cubicBezTo>
                  <a:cubicBezTo>
                    <a:pt x="803" y="1028"/>
                    <a:pt x="1003" y="852"/>
                    <a:pt x="1003" y="552"/>
                  </a:cubicBezTo>
                  <a:cubicBezTo>
                    <a:pt x="1028" y="226"/>
                    <a:pt x="828" y="5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5910575" y="1375275"/>
              <a:ext cx="26325" cy="25775"/>
            </a:xfrm>
            <a:custGeom>
              <a:avLst/>
              <a:gdLst/>
              <a:ahLst/>
              <a:cxnLst/>
              <a:rect l="l" t="t" r="r" b="b"/>
              <a:pathLst>
                <a:path w="1053" h="1031" extrusionOk="0">
                  <a:moveTo>
                    <a:pt x="555" y="1"/>
                  </a:moveTo>
                  <a:cubicBezTo>
                    <a:pt x="538" y="1"/>
                    <a:pt x="520" y="2"/>
                    <a:pt x="501" y="3"/>
                  </a:cubicBezTo>
                  <a:cubicBezTo>
                    <a:pt x="175" y="3"/>
                    <a:pt x="0" y="203"/>
                    <a:pt x="0" y="504"/>
                  </a:cubicBezTo>
                  <a:cubicBezTo>
                    <a:pt x="25" y="830"/>
                    <a:pt x="226" y="1031"/>
                    <a:pt x="576" y="1031"/>
                  </a:cubicBezTo>
                  <a:cubicBezTo>
                    <a:pt x="877" y="1005"/>
                    <a:pt x="1053" y="830"/>
                    <a:pt x="1053" y="504"/>
                  </a:cubicBezTo>
                  <a:cubicBezTo>
                    <a:pt x="1029" y="197"/>
                    <a:pt x="849" y="1"/>
                    <a:pt x="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5393650" y="701150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451" y="0"/>
                  </a:moveTo>
                  <a:cubicBezTo>
                    <a:pt x="176" y="0"/>
                    <a:pt x="0" y="176"/>
                    <a:pt x="0" y="452"/>
                  </a:cubicBezTo>
                  <a:cubicBezTo>
                    <a:pt x="0" y="777"/>
                    <a:pt x="201" y="978"/>
                    <a:pt x="527" y="1003"/>
                  </a:cubicBezTo>
                  <a:cubicBezTo>
                    <a:pt x="827" y="953"/>
                    <a:pt x="1003" y="777"/>
                    <a:pt x="978" y="452"/>
                  </a:cubicBezTo>
                  <a:cubicBezTo>
                    <a:pt x="953" y="151"/>
                    <a:pt x="777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5807175" y="1167325"/>
              <a:ext cx="25725" cy="25075"/>
            </a:xfrm>
            <a:custGeom>
              <a:avLst/>
              <a:gdLst/>
              <a:ahLst/>
              <a:cxnLst/>
              <a:rect l="l" t="t" r="r" b="b"/>
              <a:pathLst>
                <a:path w="1029" h="1003" extrusionOk="0">
                  <a:moveTo>
                    <a:pt x="527" y="0"/>
                  </a:moveTo>
                  <a:cubicBezTo>
                    <a:pt x="201" y="0"/>
                    <a:pt x="1" y="176"/>
                    <a:pt x="1" y="476"/>
                  </a:cubicBezTo>
                  <a:cubicBezTo>
                    <a:pt x="26" y="777"/>
                    <a:pt x="201" y="1003"/>
                    <a:pt x="527" y="1003"/>
                  </a:cubicBezTo>
                  <a:cubicBezTo>
                    <a:pt x="828" y="1003"/>
                    <a:pt x="1028" y="802"/>
                    <a:pt x="1028" y="501"/>
                  </a:cubicBezTo>
                  <a:cubicBezTo>
                    <a:pt x="1028" y="201"/>
                    <a:pt x="82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5911825" y="1219325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526" y="0"/>
                  </a:moveTo>
                  <a:cubicBezTo>
                    <a:pt x="201" y="25"/>
                    <a:pt x="0" y="176"/>
                    <a:pt x="0" y="502"/>
                  </a:cubicBezTo>
                  <a:cubicBezTo>
                    <a:pt x="25" y="777"/>
                    <a:pt x="201" y="1003"/>
                    <a:pt x="501" y="1003"/>
                  </a:cubicBezTo>
                  <a:cubicBezTo>
                    <a:pt x="802" y="1003"/>
                    <a:pt x="1003" y="827"/>
                    <a:pt x="1003" y="527"/>
                  </a:cubicBezTo>
                  <a:cubicBezTo>
                    <a:pt x="1003" y="201"/>
                    <a:pt x="827" y="5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5963200" y="1323275"/>
              <a:ext cx="25700" cy="25200"/>
            </a:xfrm>
            <a:custGeom>
              <a:avLst/>
              <a:gdLst/>
              <a:ahLst/>
              <a:cxnLst/>
              <a:rect l="l" t="t" r="r" b="b"/>
              <a:pathLst>
                <a:path w="1028" h="1008" extrusionOk="0">
                  <a:moveTo>
                    <a:pt x="491" y="0"/>
                  </a:moveTo>
                  <a:cubicBezTo>
                    <a:pt x="201" y="0"/>
                    <a:pt x="25" y="172"/>
                    <a:pt x="25" y="454"/>
                  </a:cubicBezTo>
                  <a:cubicBezTo>
                    <a:pt x="0" y="780"/>
                    <a:pt x="176" y="980"/>
                    <a:pt x="502" y="1005"/>
                  </a:cubicBezTo>
                  <a:cubicBezTo>
                    <a:pt x="520" y="1007"/>
                    <a:pt x="538" y="1007"/>
                    <a:pt x="555" y="1007"/>
                  </a:cubicBezTo>
                  <a:cubicBezTo>
                    <a:pt x="844" y="1007"/>
                    <a:pt x="981" y="813"/>
                    <a:pt x="1028" y="529"/>
                  </a:cubicBezTo>
                  <a:cubicBezTo>
                    <a:pt x="1003" y="228"/>
                    <a:pt x="852" y="3"/>
                    <a:pt x="552" y="3"/>
                  </a:cubicBezTo>
                  <a:cubicBezTo>
                    <a:pt x="531" y="1"/>
                    <a:pt x="511" y="0"/>
                    <a:pt x="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5911200" y="1322700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01" y="1"/>
                  </a:moveTo>
                  <a:cubicBezTo>
                    <a:pt x="201" y="1"/>
                    <a:pt x="0" y="176"/>
                    <a:pt x="0" y="502"/>
                  </a:cubicBezTo>
                  <a:cubicBezTo>
                    <a:pt x="0" y="853"/>
                    <a:pt x="201" y="1003"/>
                    <a:pt x="526" y="1028"/>
                  </a:cubicBezTo>
                  <a:cubicBezTo>
                    <a:pt x="852" y="1003"/>
                    <a:pt x="1028" y="828"/>
                    <a:pt x="1003" y="527"/>
                  </a:cubicBezTo>
                  <a:cubicBezTo>
                    <a:pt x="1003" y="226"/>
                    <a:pt x="827" y="26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5237000" y="649150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02" y="0"/>
                  </a:moveTo>
                  <a:cubicBezTo>
                    <a:pt x="201" y="0"/>
                    <a:pt x="26" y="176"/>
                    <a:pt x="1" y="451"/>
                  </a:cubicBezTo>
                  <a:cubicBezTo>
                    <a:pt x="1" y="802"/>
                    <a:pt x="176" y="978"/>
                    <a:pt x="502" y="1028"/>
                  </a:cubicBezTo>
                  <a:cubicBezTo>
                    <a:pt x="828" y="1003"/>
                    <a:pt x="1028" y="852"/>
                    <a:pt x="1028" y="527"/>
                  </a:cubicBezTo>
                  <a:cubicBezTo>
                    <a:pt x="1028" y="201"/>
                    <a:pt x="82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5341000" y="648525"/>
              <a:ext cx="25100" cy="25075"/>
            </a:xfrm>
            <a:custGeom>
              <a:avLst/>
              <a:gdLst/>
              <a:ahLst/>
              <a:cxnLst/>
              <a:rect l="l" t="t" r="r" b="b"/>
              <a:pathLst>
                <a:path w="1004" h="1003" extrusionOk="0">
                  <a:moveTo>
                    <a:pt x="527" y="0"/>
                  </a:moveTo>
                  <a:cubicBezTo>
                    <a:pt x="176" y="25"/>
                    <a:pt x="1" y="201"/>
                    <a:pt x="1" y="501"/>
                  </a:cubicBezTo>
                  <a:cubicBezTo>
                    <a:pt x="26" y="802"/>
                    <a:pt x="227" y="1003"/>
                    <a:pt x="502" y="1003"/>
                  </a:cubicBezTo>
                  <a:cubicBezTo>
                    <a:pt x="828" y="1003"/>
                    <a:pt x="1003" y="827"/>
                    <a:pt x="1003" y="501"/>
                  </a:cubicBezTo>
                  <a:cubicBezTo>
                    <a:pt x="1003" y="201"/>
                    <a:pt x="82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5859800" y="1167325"/>
              <a:ext cx="25100" cy="25125"/>
            </a:xfrm>
            <a:custGeom>
              <a:avLst/>
              <a:gdLst/>
              <a:ahLst/>
              <a:cxnLst/>
              <a:rect l="l" t="t" r="r" b="b"/>
              <a:pathLst>
                <a:path w="1004" h="1005" extrusionOk="0">
                  <a:moveTo>
                    <a:pt x="577" y="0"/>
                  </a:moveTo>
                  <a:cubicBezTo>
                    <a:pt x="201" y="0"/>
                    <a:pt x="1" y="150"/>
                    <a:pt x="1" y="476"/>
                  </a:cubicBezTo>
                  <a:cubicBezTo>
                    <a:pt x="1" y="777"/>
                    <a:pt x="201" y="978"/>
                    <a:pt x="502" y="1003"/>
                  </a:cubicBezTo>
                  <a:cubicBezTo>
                    <a:pt x="520" y="1004"/>
                    <a:pt x="537" y="1005"/>
                    <a:pt x="554" y="1005"/>
                  </a:cubicBezTo>
                  <a:cubicBezTo>
                    <a:pt x="803" y="1005"/>
                    <a:pt x="980" y="833"/>
                    <a:pt x="1003" y="552"/>
                  </a:cubicBezTo>
                  <a:cubicBezTo>
                    <a:pt x="1003" y="226"/>
                    <a:pt x="853" y="5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5755800" y="1167950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477" y="0"/>
                  </a:moveTo>
                  <a:cubicBezTo>
                    <a:pt x="201" y="0"/>
                    <a:pt x="1" y="176"/>
                    <a:pt x="1" y="451"/>
                  </a:cubicBezTo>
                  <a:cubicBezTo>
                    <a:pt x="1" y="802"/>
                    <a:pt x="176" y="978"/>
                    <a:pt x="527" y="1028"/>
                  </a:cubicBezTo>
                  <a:cubicBezTo>
                    <a:pt x="828" y="1003"/>
                    <a:pt x="1028" y="827"/>
                    <a:pt x="1028" y="527"/>
                  </a:cubicBezTo>
                  <a:cubicBezTo>
                    <a:pt x="1003" y="176"/>
                    <a:pt x="803" y="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5910575" y="1270700"/>
              <a:ext cx="26325" cy="25150"/>
            </a:xfrm>
            <a:custGeom>
              <a:avLst/>
              <a:gdLst/>
              <a:ahLst/>
              <a:cxnLst/>
              <a:rect l="l" t="t" r="r" b="b"/>
              <a:pathLst>
                <a:path w="1053" h="1006" extrusionOk="0">
                  <a:moveTo>
                    <a:pt x="526" y="0"/>
                  </a:moveTo>
                  <a:cubicBezTo>
                    <a:pt x="226" y="0"/>
                    <a:pt x="50" y="151"/>
                    <a:pt x="25" y="452"/>
                  </a:cubicBezTo>
                  <a:cubicBezTo>
                    <a:pt x="0" y="777"/>
                    <a:pt x="175" y="978"/>
                    <a:pt x="526" y="1003"/>
                  </a:cubicBezTo>
                  <a:cubicBezTo>
                    <a:pt x="543" y="1004"/>
                    <a:pt x="560" y="1005"/>
                    <a:pt x="576" y="1005"/>
                  </a:cubicBezTo>
                  <a:cubicBezTo>
                    <a:pt x="846" y="1005"/>
                    <a:pt x="1005" y="811"/>
                    <a:pt x="1053" y="527"/>
                  </a:cubicBezTo>
                  <a:cubicBezTo>
                    <a:pt x="1003" y="226"/>
                    <a:pt x="852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704425" y="1011925"/>
              <a:ext cx="25075" cy="25150"/>
            </a:xfrm>
            <a:custGeom>
              <a:avLst/>
              <a:gdLst/>
              <a:ahLst/>
              <a:cxnLst/>
              <a:rect l="l" t="t" r="r" b="b"/>
              <a:pathLst>
                <a:path w="1003" h="1006" extrusionOk="0">
                  <a:moveTo>
                    <a:pt x="502" y="1"/>
                  </a:moveTo>
                  <a:cubicBezTo>
                    <a:pt x="176" y="1"/>
                    <a:pt x="0" y="201"/>
                    <a:pt x="0" y="502"/>
                  </a:cubicBezTo>
                  <a:cubicBezTo>
                    <a:pt x="0" y="777"/>
                    <a:pt x="201" y="1003"/>
                    <a:pt x="502" y="1003"/>
                  </a:cubicBezTo>
                  <a:cubicBezTo>
                    <a:pt x="520" y="1004"/>
                    <a:pt x="538" y="1005"/>
                    <a:pt x="555" y="1005"/>
                  </a:cubicBezTo>
                  <a:cubicBezTo>
                    <a:pt x="844" y="1005"/>
                    <a:pt x="979" y="809"/>
                    <a:pt x="1003" y="502"/>
                  </a:cubicBezTo>
                  <a:cubicBezTo>
                    <a:pt x="978" y="201"/>
                    <a:pt x="827" y="26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392400" y="751900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476" y="0"/>
                  </a:moveTo>
                  <a:cubicBezTo>
                    <a:pt x="176" y="26"/>
                    <a:pt x="0" y="226"/>
                    <a:pt x="0" y="527"/>
                  </a:cubicBezTo>
                  <a:cubicBezTo>
                    <a:pt x="25" y="853"/>
                    <a:pt x="226" y="1003"/>
                    <a:pt x="551" y="1028"/>
                  </a:cubicBezTo>
                  <a:cubicBezTo>
                    <a:pt x="852" y="978"/>
                    <a:pt x="1028" y="802"/>
                    <a:pt x="1028" y="502"/>
                  </a:cubicBezTo>
                  <a:cubicBezTo>
                    <a:pt x="1003" y="176"/>
                    <a:pt x="802" y="0"/>
                    <a:pt x="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44400" y="804525"/>
              <a:ext cx="26325" cy="25150"/>
            </a:xfrm>
            <a:custGeom>
              <a:avLst/>
              <a:gdLst/>
              <a:ahLst/>
              <a:cxnLst/>
              <a:rect l="l" t="t" r="r" b="b"/>
              <a:pathLst>
                <a:path w="1053" h="1006" extrusionOk="0">
                  <a:moveTo>
                    <a:pt x="502" y="1"/>
                  </a:moveTo>
                  <a:cubicBezTo>
                    <a:pt x="226" y="1"/>
                    <a:pt x="25" y="151"/>
                    <a:pt x="25" y="452"/>
                  </a:cubicBezTo>
                  <a:cubicBezTo>
                    <a:pt x="0" y="778"/>
                    <a:pt x="176" y="978"/>
                    <a:pt x="502" y="1003"/>
                  </a:cubicBezTo>
                  <a:cubicBezTo>
                    <a:pt x="520" y="1005"/>
                    <a:pt x="538" y="1005"/>
                    <a:pt x="555" y="1005"/>
                  </a:cubicBezTo>
                  <a:cubicBezTo>
                    <a:pt x="844" y="1005"/>
                    <a:pt x="982" y="810"/>
                    <a:pt x="1053" y="502"/>
                  </a:cubicBezTo>
                  <a:cubicBezTo>
                    <a:pt x="1003" y="226"/>
                    <a:pt x="852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392400" y="804475"/>
              <a:ext cx="25700" cy="25150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471" y="0"/>
                  </a:moveTo>
                  <a:cubicBezTo>
                    <a:pt x="198" y="0"/>
                    <a:pt x="0" y="174"/>
                    <a:pt x="0" y="479"/>
                  </a:cubicBezTo>
                  <a:cubicBezTo>
                    <a:pt x="0" y="830"/>
                    <a:pt x="201" y="980"/>
                    <a:pt x="526" y="1005"/>
                  </a:cubicBezTo>
                  <a:cubicBezTo>
                    <a:pt x="852" y="1005"/>
                    <a:pt x="1028" y="830"/>
                    <a:pt x="1028" y="504"/>
                  </a:cubicBezTo>
                  <a:cubicBezTo>
                    <a:pt x="1028" y="203"/>
                    <a:pt x="827" y="3"/>
                    <a:pt x="526" y="3"/>
                  </a:cubicBezTo>
                  <a:cubicBezTo>
                    <a:pt x="507" y="1"/>
                    <a:pt x="489" y="0"/>
                    <a:pt x="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6015825" y="1323275"/>
              <a:ext cx="25100" cy="25200"/>
            </a:xfrm>
            <a:custGeom>
              <a:avLst/>
              <a:gdLst/>
              <a:ahLst/>
              <a:cxnLst/>
              <a:rect l="l" t="t" r="r" b="b"/>
              <a:pathLst>
                <a:path w="1004" h="1008" extrusionOk="0">
                  <a:moveTo>
                    <a:pt x="471" y="0"/>
                  </a:moveTo>
                  <a:cubicBezTo>
                    <a:pt x="201" y="0"/>
                    <a:pt x="24" y="172"/>
                    <a:pt x="1" y="454"/>
                  </a:cubicBezTo>
                  <a:cubicBezTo>
                    <a:pt x="1" y="755"/>
                    <a:pt x="176" y="955"/>
                    <a:pt x="477" y="1005"/>
                  </a:cubicBezTo>
                  <a:cubicBezTo>
                    <a:pt x="495" y="1007"/>
                    <a:pt x="513" y="1007"/>
                    <a:pt x="530" y="1007"/>
                  </a:cubicBezTo>
                  <a:cubicBezTo>
                    <a:pt x="819" y="1007"/>
                    <a:pt x="956" y="813"/>
                    <a:pt x="1003" y="529"/>
                  </a:cubicBezTo>
                  <a:cubicBezTo>
                    <a:pt x="978" y="228"/>
                    <a:pt x="853" y="28"/>
                    <a:pt x="527" y="3"/>
                  </a:cubicBezTo>
                  <a:cubicBezTo>
                    <a:pt x="508" y="1"/>
                    <a:pt x="489" y="0"/>
                    <a:pt x="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5488375" y="1790750"/>
              <a:ext cx="33750" cy="19650"/>
            </a:xfrm>
            <a:custGeom>
              <a:avLst/>
              <a:gdLst/>
              <a:ahLst/>
              <a:cxnLst/>
              <a:rect l="l" t="t" r="r" b="b"/>
              <a:pathLst>
                <a:path w="1350" h="786" extrusionOk="0">
                  <a:moveTo>
                    <a:pt x="672" y="1"/>
                  </a:moveTo>
                  <a:cubicBezTo>
                    <a:pt x="296" y="1"/>
                    <a:pt x="71" y="201"/>
                    <a:pt x="21" y="552"/>
                  </a:cubicBezTo>
                  <a:cubicBezTo>
                    <a:pt x="1" y="734"/>
                    <a:pt x="78" y="785"/>
                    <a:pt x="240" y="785"/>
                  </a:cubicBezTo>
                  <a:cubicBezTo>
                    <a:pt x="279" y="785"/>
                    <a:pt x="323" y="782"/>
                    <a:pt x="372" y="778"/>
                  </a:cubicBezTo>
                  <a:cubicBezTo>
                    <a:pt x="432" y="741"/>
                    <a:pt x="507" y="731"/>
                    <a:pt x="587" y="731"/>
                  </a:cubicBezTo>
                  <a:cubicBezTo>
                    <a:pt x="688" y="731"/>
                    <a:pt x="798" y="747"/>
                    <a:pt x="900" y="747"/>
                  </a:cubicBezTo>
                  <a:cubicBezTo>
                    <a:pt x="1055" y="747"/>
                    <a:pt x="1191" y="711"/>
                    <a:pt x="1249" y="527"/>
                  </a:cubicBezTo>
                  <a:cubicBezTo>
                    <a:pt x="1349" y="226"/>
                    <a:pt x="998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5548400" y="856475"/>
              <a:ext cx="25100" cy="24525"/>
            </a:xfrm>
            <a:custGeom>
              <a:avLst/>
              <a:gdLst/>
              <a:ahLst/>
              <a:cxnLst/>
              <a:rect l="l" t="t" r="r" b="b"/>
              <a:pathLst>
                <a:path w="1004" h="981" extrusionOk="0">
                  <a:moveTo>
                    <a:pt x="448" y="1"/>
                  </a:moveTo>
                  <a:cubicBezTo>
                    <a:pt x="157" y="1"/>
                    <a:pt x="1" y="195"/>
                    <a:pt x="1" y="479"/>
                  </a:cubicBezTo>
                  <a:cubicBezTo>
                    <a:pt x="1" y="780"/>
                    <a:pt x="226" y="980"/>
                    <a:pt x="502" y="980"/>
                  </a:cubicBezTo>
                  <a:cubicBezTo>
                    <a:pt x="828" y="980"/>
                    <a:pt x="1003" y="805"/>
                    <a:pt x="1003" y="479"/>
                  </a:cubicBezTo>
                  <a:cubicBezTo>
                    <a:pt x="978" y="178"/>
                    <a:pt x="828" y="3"/>
                    <a:pt x="502" y="3"/>
                  </a:cubicBezTo>
                  <a:cubicBezTo>
                    <a:pt x="484" y="2"/>
                    <a:pt x="466" y="1"/>
                    <a:pt x="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5497025" y="804525"/>
              <a:ext cx="25100" cy="25100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477" y="1"/>
                  </a:moveTo>
                  <a:cubicBezTo>
                    <a:pt x="176" y="26"/>
                    <a:pt x="1" y="201"/>
                    <a:pt x="1" y="502"/>
                  </a:cubicBezTo>
                  <a:cubicBezTo>
                    <a:pt x="26" y="828"/>
                    <a:pt x="226" y="1003"/>
                    <a:pt x="527" y="1003"/>
                  </a:cubicBezTo>
                  <a:cubicBezTo>
                    <a:pt x="853" y="1003"/>
                    <a:pt x="1003" y="778"/>
                    <a:pt x="1003" y="502"/>
                  </a:cubicBezTo>
                  <a:cubicBezTo>
                    <a:pt x="1003" y="176"/>
                    <a:pt x="803" y="26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5237000" y="545075"/>
              <a:ext cx="25725" cy="24525"/>
            </a:xfrm>
            <a:custGeom>
              <a:avLst/>
              <a:gdLst/>
              <a:ahLst/>
              <a:cxnLst/>
              <a:rect l="l" t="t" r="r" b="b"/>
              <a:pathLst>
                <a:path w="1029" h="981" extrusionOk="0">
                  <a:moveTo>
                    <a:pt x="550" y="1"/>
                  </a:moveTo>
                  <a:cubicBezTo>
                    <a:pt x="535" y="1"/>
                    <a:pt x="518" y="1"/>
                    <a:pt x="502" y="3"/>
                  </a:cubicBezTo>
                  <a:cubicBezTo>
                    <a:pt x="201" y="3"/>
                    <a:pt x="1" y="178"/>
                    <a:pt x="26" y="504"/>
                  </a:cubicBezTo>
                  <a:cubicBezTo>
                    <a:pt x="26" y="805"/>
                    <a:pt x="226" y="980"/>
                    <a:pt x="527" y="980"/>
                  </a:cubicBezTo>
                  <a:cubicBezTo>
                    <a:pt x="853" y="980"/>
                    <a:pt x="1003" y="780"/>
                    <a:pt x="1028" y="479"/>
                  </a:cubicBezTo>
                  <a:cubicBezTo>
                    <a:pt x="981" y="217"/>
                    <a:pt x="843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808425" y="1115875"/>
              <a:ext cx="25100" cy="24575"/>
            </a:xfrm>
            <a:custGeom>
              <a:avLst/>
              <a:gdLst/>
              <a:ahLst/>
              <a:cxnLst/>
              <a:rect l="l" t="t" r="r" b="b"/>
              <a:pathLst>
                <a:path w="1004" h="983" extrusionOk="0">
                  <a:moveTo>
                    <a:pt x="446" y="1"/>
                  </a:moveTo>
                  <a:cubicBezTo>
                    <a:pt x="177" y="1"/>
                    <a:pt x="1" y="174"/>
                    <a:pt x="1" y="479"/>
                  </a:cubicBezTo>
                  <a:cubicBezTo>
                    <a:pt x="1" y="780"/>
                    <a:pt x="176" y="955"/>
                    <a:pt x="502" y="980"/>
                  </a:cubicBezTo>
                  <a:cubicBezTo>
                    <a:pt x="520" y="982"/>
                    <a:pt x="538" y="983"/>
                    <a:pt x="556" y="983"/>
                  </a:cubicBezTo>
                  <a:cubicBezTo>
                    <a:pt x="844" y="983"/>
                    <a:pt x="980" y="788"/>
                    <a:pt x="1003" y="504"/>
                  </a:cubicBezTo>
                  <a:cubicBezTo>
                    <a:pt x="978" y="203"/>
                    <a:pt x="803" y="3"/>
                    <a:pt x="502" y="3"/>
                  </a:cubicBezTo>
                  <a:cubicBezTo>
                    <a:pt x="483" y="1"/>
                    <a:pt x="465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600400" y="907925"/>
              <a:ext cx="25725" cy="25075"/>
            </a:xfrm>
            <a:custGeom>
              <a:avLst/>
              <a:gdLst/>
              <a:ahLst/>
              <a:cxnLst/>
              <a:rect l="l" t="t" r="r" b="b"/>
              <a:pathLst>
                <a:path w="1029" h="1003" extrusionOk="0">
                  <a:moveTo>
                    <a:pt x="502" y="0"/>
                  </a:moveTo>
                  <a:cubicBezTo>
                    <a:pt x="201" y="50"/>
                    <a:pt x="1" y="201"/>
                    <a:pt x="26" y="526"/>
                  </a:cubicBezTo>
                  <a:cubicBezTo>
                    <a:pt x="51" y="827"/>
                    <a:pt x="226" y="1003"/>
                    <a:pt x="527" y="1003"/>
                  </a:cubicBezTo>
                  <a:cubicBezTo>
                    <a:pt x="853" y="1003"/>
                    <a:pt x="1029" y="802"/>
                    <a:pt x="1029" y="501"/>
                  </a:cubicBezTo>
                  <a:cubicBezTo>
                    <a:pt x="1003" y="201"/>
                    <a:pt x="803" y="5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755800" y="1063300"/>
              <a:ext cx="25725" cy="25100"/>
            </a:xfrm>
            <a:custGeom>
              <a:avLst/>
              <a:gdLst/>
              <a:ahLst/>
              <a:cxnLst/>
              <a:rect l="l" t="t" r="r" b="b"/>
              <a:pathLst>
                <a:path w="1029" h="1004" extrusionOk="0">
                  <a:moveTo>
                    <a:pt x="527" y="1"/>
                  </a:moveTo>
                  <a:cubicBezTo>
                    <a:pt x="226" y="1"/>
                    <a:pt x="1" y="176"/>
                    <a:pt x="26" y="502"/>
                  </a:cubicBezTo>
                  <a:cubicBezTo>
                    <a:pt x="26" y="803"/>
                    <a:pt x="201" y="978"/>
                    <a:pt x="527" y="1003"/>
                  </a:cubicBezTo>
                  <a:cubicBezTo>
                    <a:pt x="828" y="1003"/>
                    <a:pt x="978" y="828"/>
                    <a:pt x="1028" y="527"/>
                  </a:cubicBezTo>
                  <a:cubicBezTo>
                    <a:pt x="978" y="201"/>
                    <a:pt x="828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652425" y="959875"/>
              <a:ext cx="25075" cy="24550"/>
            </a:xfrm>
            <a:custGeom>
              <a:avLst/>
              <a:gdLst/>
              <a:ahLst/>
              <a:cxnLst/>
              <a:rect l="l" t="t" r="r" b="b"/>
              <a:pathLst>
                <a:path w="1003" h="982" extrusionOk="0">
                  <a:moveTo>
                    <a:pt x="448" y="0"/>
                  </a:moveTo>
                  <a:cubicBezTo>
                    <a:pt x="156" y="0"/>
                    <a:pt x="0" y="195"/>
                    <a:pt x="0" y="479"/>
                  </a:cubicBezTo>
                  <a:cubicBezTo>
                    <a:pt x="25" y="804"/>
                    <a:pt x="201" y="980"/>
                    <a:pt x="501" y="980"/>
                  </a:cubicBezTo>
                  <a:cubicBezTo>
                    <a:pt x="520" y="981"/>
                    <a:pt x="538" y="982"/>
                    <a:pt x="555" y="982"/>
                  </a:cubicBezTo>
                  <a:cubicBezTo>
                    <a:pt x="844" y="982"/>
                    <a:pt x="979" y="787"/>
                    <a:pt x="1003" y="504"/>
                  </a:cubicBezTo>
                  <a:cubicBezTo>
                    <a:pt x="978" y="203"/>
                    <a:pt x="802" y="2"/>
                    <a:pt x="501" y="2"/>
                  </a:cubicBezTo>
                  <a:cubicBezTo>
                    <a:pt x="483" y="1"/>
                    <a:pt x="465" y="0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289625" y="597125"/>
              <a:ext cx="25100" cy="25100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502" y="1"/>
                  </a:moveTo>
                  <a:cubicBezTo>
                    <a:pt x="201" y="1"/>
                    <a:pt x="1" y="176"/>
                    <a:pt x="1" y="477"/>
                  </a:cubicBezTo>
                  <a:cubicBezTo>
                    <a:pt x="26" y="803"/>
                    <a:pt x="201" y="953"/>
                    <a:pt x="502" y="1003"/>
                  </a:cubicBezTo>
                  <a:cubicBezTo>
                    <a:pt x="828" y="978"/>
                    <a:pt x="1003" y="803"/>
                    <a:pt x="1003" y="502"/>
                  </a:cubicBezTo>
                  <a:cubicBezTo>
                    <a:pt x="1003" y="201"/>
                    <a:pt x="80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45025" y="752450"/>
              <a:ext cx="25075" cy="24575"/>
            </a:xfrm>
            <a:custGeom>
              <a:avLst/>
              <a:gdLst/>
              <a:ahLst/>
              <a:cxnLst/>
              <a:rect l="l" t="t" r="r" b="b"/>
              <a:pathLst>
                <a:path w="1003" h="983" extrusionOk="0">
                  <a:moveTo>
                    <a:pt x="443" y="1"/>
                  </a:moveTo>
                  <a:cubicBezTo>
                    <a:pt x="198" y="1"/>
                    <a:pt x="24" y="150"/>
                    <a:pt x="0" y="430"/>
                  </a:cubicBezTo>
                  <a:cubicBezTo>
                    <a:pt x="0" y="780"/>
                    <a:pt x="176" y="981"/>
                    <a:pt x="527" y="981"/>
                  </a:cubicBezTo>
                  <a:cubicBezTo>
                    <a:pt x="542" y="982"/>
                    <a:pt x="557" y="983"/>
                    <a:pt x="571" y="983"/>
                  </a:cubicBezTo>
                  <a:cubicBezTo>
                    <a:pt x="840" y="983"/>
                    <a:pt x="955" y="768"/>
                    <a:pt x="1003" y="530"/>
                  </a:cubicBezTo>
                  <a:cubicBezTo>
                    <a:pt x="978" y="229"/>
                    <a:pt x="827" y="4"/>
                    <a:pt x="502" y="4"/>
                  </a:cubicBezTo>
                  <a:cubicBezTo>
                    <a:pt x="482" y="2"/>
                    <a:pt x="462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963825" y="1270700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502" y="0"/>
                  </a:moveTo>
                  <a:cubicBezTo>
                    <a:pt x="201" y="0"/>
                    <a:pt x="0" y="151"/>
                    <a:pt x="0" y="502"/>
                  </a:cubicBezTo>
                  <a:cubicBezTo>
                    <a:pt x="0" y="802"/>
                    <a:pt x="201" y="978"/>
                    <a:pt x="477" y="1003"/>
                  </a:cubicBezTo>
                  <a:cubicBezTo>
                    <a:pt x="802" y="1003"/>
                    <a:pt x="978" y="828"/>
                    <a:pt x="1003" y="552"/>
                  </a:cubicBezTo>
                  <a:cubicBezTo>
                    <a:pt x="1003" y="226"/>
                    <a:pt x="827" y="26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52425" y="907300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501" y="0"/>
                  </a:moveTo>
                  <a:cubicBezTo>
                    <a:pt x="201" y="0"/>
                    <a:pt x="25" y="176"/>
                    <a:pt x="25" y="476"/>
                  </a:cubicBezTo>
                  <a:cubicBezTo>
                    <a:pt x="0" y="802"/>
                    <a:pt x="201" y="1003"/>
                    <a:pt x="526" y="1003"/>
                  </a:cubicBezTo>
                  <a:cubicBezTo>
                    <a:pt x="827" y="1003"/>
                    <a:pt x="978" y="802"/>
                    <a:pt x="1003" y="501"/>
                  </a:cubicBezTo>
                  <a:cubicBezTo>
                    <a:pt x="978" y="201"/>
                    <a:pt x="802" y="25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290250" y="545075"/>
              <a:ext cx="24475" cy="24525"/>
            </a:xfrm>
            <a:custGeom>
              <a:avLst/>
              <a:gdLst/>
              <a:ahLst/>
              <a:cxnLst/>
              <a:rect l="l" t="t" r="r" b="b"/>
              <a:pathLst>
                <a:path w="979" h="981" extrusionOk="0">
                  <a:moveTo>
                    <a:pt x="446" y="0"/>
                  </a:moveTo>
                  <a:cubicBezTo>
                    <a:pt x="177" y="0"/>
                    <a:pt x="1" y="174"/>
                    <a:pt x="1" y="479"/>
                  </a:cubicBezTo>
                  <a:cubicBezTo>
                    <a:pt x="1" y="780"/>
                    <a:pt x="201" y="955"/>
                    <a:pt x="477" y="980"/>
                  </a:cubicBezTo>
                  <a:cubicBezTo>
                    <a:pt x="778" y="980"/>
                    <a:pt x="978" y="805"/>
                    <a:pt x="978" y="529"/>
                  </a:cubicBezTo>
                  <a:cubicBezTo>
                    <a:pt x="978" y="228"/>
                    <a:pt x="803" y="3"/>
                    <a:pt x="502" y="3"/>
                  </a:cubicBezTo>
                  <a:cubicBezTo>
                    <a:pt x="483" y="1"/>
                    <a:pt x="46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9"/>
            <p:cNvSpPr/>
            <p:nvPr/>
          </p:nvSpPr>
          <p:spPr>
            <a:xfrm>
              <a:off x="5497650" y="751900"/>
              <a:ext cx="24475" cy="25150"/>
            </a:xfrm>
            <a:custGeom>
              <a:avLst/>
              <a:gdLst/>
              <a:ahLst/>
              <a:cxnLst/>
              <a:rect l="l" t="t" r="r" b="b"/>
              <a:pathLst>
                <a:path w="979" h="1006" extrusionOk="0">
                  <a:moveTo>
                    <a:pt x="452" y="0"/>
                  </a:moveTo>
                  <a:cubicBezTo>
                    <a:pt x="176" y="76"/>
                    <a:pt x="1" y="201"/>
                    <a:pt x="1" y="502"/>
                  </a:cubicBezTo>
                  <a:cubicBezTo>
                    <a:pt x="1" y="809"/>
                    <a:pt x="179" y="1005"/>
                    <a:pt x="473" y="1005"/>
                  </a:cubicBezTo>
                  <a:cubicBezTo>
                    <a:pt x="491" y="1005"/>
                    <a:pt x="509" y="1004"/>
                    <a:pt x="527" y="1003"/>
                  </a:cubicBezTo>
                  <a:cubicBezTo>
                    <a:pt x="828" y="978"/>
                    <a:pt x="978" y="777"/>
                    <a:pt x="978" y="502"/>
                  </a:cubicBezTo>
                  <a:cubicBezTo>
                    <a:pt x="953" y="201"/>
                    <a:pt x="753" y="51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9"/>
            <p:cNvSpPr/>
            <p:nvPr/>
          </p:nvSpPr>
          <p:spPr>
            <a:xfrm>
              <a:off x="5445025" y="700450"/>
              <a:ext cx="25075" cy="24100"/>
            </a:xfrm>
            <a:custGeom>
              <a:avLst/>
              <a:gdLst/>
              <a:ahLst/>
              <a:cxnLst/>
              <a:rect l="l" t="t" r="r" b="b"/>
              <a:pathLst>
                <a:path w="1003" h="964" extrusionOk="0">
                  <a:moveTo>
                    <a:pt x="443" y="1"/>
                  </a:moveTo>
                  <a:cubicBezTo>
                    <a:pt x="198" y="1"/>
                    <a:pt x="24" y="150"/>
                    <a:pt x="0" y="429"/>
                  </a:cubicBezTo>
                  <a:cubicBezTo>
                    <a:pt x="0" y="730"/>
                    <a:pt x="151" y="931"/>
                    <a:pt x="477" y="956"/>
                  </a:cubicBezTo>
                  <a:cubicBezTo>
                    <a:pt x="510" y="961"/>
                    <a:pt x="542" y="963"/>
                    <a:pt x="572" y="963"/>
                  </a:cubicBezTo>
                  <a:cubicBezTo>
                    <a:pt x="832" y="963"/>
                    <a:pt x="958" y="774"/>
                    <a:pt x="1003" y="505"/>
                  </a:cubicBezTo>
                  <a:cubicBezTo>
                    <a:pt x="978" y="204"/>
                    <a:pt x="827" y="3"/>
                    <a:pt x="502" y="3"/>
                  </a:cubicBezTo>
                  <a:cubicBezTo>
                    <a:pt x="482" y="2"/>
                    <a:pt x="462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5808425" y="1063875"/>
              <a:ext cx="25100" cy="24525"/>
            </a:xfrm>
            <a:custGeom>
              <a:avLst/>
              <a:gdLst/>
              <a:ahLst/>
              <a:cxnLst/>
              <a:rect l="l" t="t" r="r" b="b"/>
              <a:pathLst>
                <a:path w="1004" h="981" extrusionOk="0">
                  <a:moveTo>
                    <a:pt x="464" y="0"/>
                  </a:moveTo>
                  <a:cubicBezTo>
                    <a:pt x="199" y="0"/>
                    <a:pt x="24" y="151"/>
                    <a:pt x="1" y="454"/>
                  </a:cubicBezTo>
                  <a:cubicBezTo>
                    <a:pt x="1" y="780"/>
                    <a:pt x="201" y="930"/>
                    <a:pt x="502" y="980"/>
                  </a:cubicBezTo>
                  <a:cubicBezTo>
                    <a:pt x="803" y="955"/>
                    <a:pt x="978" y="805"/>
                    <a:pt x="1003" y="529"/>
                  </a:cubicBezTo>
                  <a:cubicBezTo>
                    <a:pt x="1003" y="228"/>
                    <a:pt x="828" y="28"/>
                    <a:pt x="527" y="3"/>
                  </a:cubicBezTo>
                  <a:cubicBezTo>
                    <a:pt x="506" y="1"/>
                    <a:pt x="485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5859800" y="1115250"/>
              <a:ext cx="25100" cy="24525"/>
            </a:xfrm>
            <a:custGeom>
              <a:avLst/>
              <a:gdLst/>
              <a:ahLst/>
              <a:cxnLst/>
              <a:rect l="l" t="t" r="r" b="b"/>
              <a:pathLst>
                <a:path w="1004" h="981" extrusionOk="0">
                  <a:moveTo>
                    <a:pt x="464" y="0"/>
                  </a:moveTo>
                  <a:cubicBezTo>
                    <a:pt x="199" y="0"/>
                    <a:pt x="26" y="150"/>
                    <a:pt x="26" y="429"/>
                  </a:cubicBezTo>
                  <a:cubicBezTo>
                    <a:pt x="1" y="755"/>
                    <a:pt x="201" y="980"/>
                    <a:pt x="527" y="980"/>
                  </a:cubicBezTo>
                  <a:cubicBezTo>
                    <a:pt x="803" y="980"/>
                    <a:pt x="978" y="805"/>
                    <a:pt x="1003" y="504"/>
                  </a:cubicBezTo>
                  <a:cubicBezTo>
                    <a:pt x="978" y="203"/>
                    <a:pt x="828" y="3"/>
                    <a:pt x="527" y="3"/>
                  </a:cubicBezTo>
                  <a:cubicBezTo>
                    <a:pt x="506" y="1"/>
                    <a:pt x="485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6015825" y="1270700"/>
              <a:ext cx="25100" cy="25075"/>
            </a:xfrm>
            <a:custGeom>
              <a:avLst/>
              <a:gdLst/>
              <a:ahLst/>
              <a:cxnLst/>
              <a:rect l="l" t="t" r="r" b="b"/>
              <a:pathLst>
                <a:path w="1004" h="1003" extrusionOk="0">
                  <a:moveTo>
                    <a:pt x="477" y="0"/>
                  </a:moveTo>
                  <a:cubicBezTo>
                    <a:pt x="176" y="51"/>
                    <a:pt x="1" y="201"/>
                    <a:pt x="26" y="502"/>
                  </a:cubicBezTo>
                  <a:cubicBezTo>
                    <a:pt x="26" y="802"/>
                    <a:pt x="201" y="1003"/>
                    <a:pt x="527" y="1003"/>
                  </a:cubicBezTo>
                  <a:cubicBezTo>
                    <a:pt x="853" y="1003"/>
                    <a:pt x="1003" y="777"/>
                    <a:pt x="1003" y="477"/>
                  </a:cubicBezTo>
                  <a:cubicBezTo>
                    <a:pt x="978" y="176"/>
                    <a:pt x="752" y="26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5341650" y="596500"/>
              <a:ext cx="24450" cy="24525"/>
            </a:xfrm>
            <a:custGeom>
              <a:avLst/>
              <a:gdLst/>
              <a:ahLst/>
              <a:cxnLst/>
              <a:rect l="l" t="t" r="r" b="b"/>
              <a:pathLst>
                <a:path w="978" h="981" extrusionOk="0">
                  <a:moveTo>
                    <a:pt x="476" y="1"/>
                  </a:moveTo>
                  <a:cubicBezTo>
                    <a:pt x="175" y="1"/>
                    <a:pt x="0" y="176"/>
                    <a:pt x="0" y="452"/>
                  </a:cubicBezTo>
                  <a:cubicBezTo>
                    <a:pt x="0" y="761"/>
                    <a:pt x="181" y="980"/>
                    <a:pt x="478" y="980"/>
                  </a:cubicBezTo>
                  <a:cubicBezTo>
                    <a:pt x="494" y="980"/>
                    <a:pt x="510" y="980"/>
                    <a:pt x="526" y="978"/>
                  </a:cubicBezTo>
                  <a:cubicBezTo>
                    <a:pt x="802" y="978"/>
                    <a:pt x="952" y="778"/>
                    <a:pt x="977" y="477"/>
                  </a:cubicBezTo>
                  <a:cubicBezTo>
                    <a:pt x="952" y="176"/>
                    <a:pt x="777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5393025" y="648925"/>
              <a:ext cx="25075" cy="24125"/>
            </a:xfrm>
            <a:custGeom>
              <a:avLst/>
              <a:gdLst/>
              <a:ahLst/>
              <a:cxnLst/>
              <a:rect l="l" t="t" r="r" b="b"/>
              <a:pathLst>
                <a:path w="1003" h="965" extrusionOk="0">
                  <a:moveTo>
                    <a:pt x="453" y="1"/>
                  </a:moveTo>
                  <a:cubicBezTo>
                    <a:pt x="207" y="1"/>
                    <a:pt x="47" y="169"/>
                    <a:pt x="25" y="435"/>
                  </a:cubicBezTo>
                  <a:cubicBezTo>
                    <a:pt x="0" y="761"/>
                    <a:pt x="201" y="937"/>
                    <a:pt x="501" y="962"/>
                  </a:cubicBezTo>
                  <a:cubicBezTo>
                    <a:pt x="521" y="963"/>
                    <a:pt x="541" y="964"/>
                    <a:pt x="560" y="964"/>
                  </a:cubicBezTo>
                  <a:cubicBezTo>
                    <a:pt x="802" y="964"/>
                    <a:pt x="956" y="816"/>
                    <a:pt x="1003" y="561"/>
                  </a:cubicBezTo>
                  <a:cubicBezTo>
                    <a:pt x="1003" y="235"/>
                    <a:pt x="877" y="34"/>
                    <a:pt x="552" y="9"/>
                  </a:cubicBezTo>
                  <a:cubicBezTo>
                    <a:pt x="517" y="3"/>
                    <a:pt x="484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9"/>
            <p:cNvSpPr/>
            <p:nvPr/>
          </p:nvSpPr>
          <p:spPr>
            <a:xfrm>
              <a:off x="5601025" y="856475"/>
              <a:ext cx="25100" cy="23950"/>
            </a:xfrm>
            <a:custGeom>
              <a:avLst/>
              <a:gdLst/>
              <a:ahLst/>
              <a:cxnLst/>
              <a:rect l="l" t="t" r="r" b="b"/>
              <a:pathLst>
                <a:path w="1004" h="958" extrusionOk="0">
                  <a:moveTo>
                    <a:pt x="439" y="0"/>
                  </a:moveTo>
                  <a:cubicBezTo>
                    <a:pt x="177" y="0"/>
                    <a:pt x="24" y="150"/>
                    <a:pt x="1" y="429"/>
                  </a:cubicBezTo>
                  <a:cubicBezTo>
                    <a:pt x="1" y="755"/>
                    <a:pt x="176" y="955"/>
                    <a:pt x="527" y="955"/>
                  </a:cubicBezTo>
                  <a:cubicBezTo>
                    <a:pt x="543" y="957"/>
                    <a:pt x="558" y="957"/>
                    <a:pt x="573" y="957"/>
                  </a:cubicBezTo>
                  <a:cubicBezTo>
                    <a:pt x="820" y="957"/>
                    <a:pt x="956" y="764"/>
                    <a:pt x="1004" y="504"/>
                  </a:cubicBezTo>
                  <a:cubicBezTo>
                    <a:pt x="978" y="203"/>
                    <a:pt x="803" y="3"/>
                    <a:pt x="502" y="3"/>
                  </a:cubicBezTo>
                  <a:cubicBezTo>
                    <a:pt x="481" y="1"/>
                    <a:pt x="460" y="0"/>
                    <a:pt x="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9"/>
            <p:cNvSpPr/>
            <p:nvPr/>
          </p:nvSpPr>
          <p:spPr>
            <a:xfrm>
              <a:off x="5705050" y="855275"/>
              <a:ext cx="24450" cy="24475"/>
            </a:xfrm>
            <a:custGeom>
              <a:avLst/>
              <a:gdLst/>
              <a:ahLst/>
              <a:cxnLst/>
              <a:rect l="l" t="t" r="r" b="b"/>
              <a:pathLst>
                <a:path w="978" h="979" extrusionOk="0">
                  <a:moveTo>
                    <a:pt x="477" y="1"/>
                  </a:moveTo>
                  <a:cubicBezTo>
                    <a:pt x="176" y="51"/>
                    <a:pt x="0" y="201"/>
                    <a:pt x="25" y="502"/>
                  </a:cubicBezTo>
                  <a:cubicBezTo>
                    <a:pt x="51" y="828"/>
                    <a:pt x="251" y="978"/>
                    <a:pt x="552" y="978"/>
                  </a:cubicBezTo>
                  <a:cubicBezTo>
                    <a:pt x="827" y="953"/>
                    <a:pt x="978" y="778"/>
                    <a:pt x="953" y="502"/>
                  </a:cubicBezTo>
                  <a:cubicBezTo>
                    <a:pt x="953" y="176"/>
                    <a:pt x="752" y="5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9"/>
            <p:cNvSpPr/>
            <p:nvPr/>
          </p:nvSpPr>
          <p:spPr>
            <a:xfrm>
              <a:off x="5912450" y="1167325"/>
              <a:ext cx="24450" cy="24500"/>
            </a:xfrm>
            <a:custGeom>
              <a:avLst/>
              <a:gdLst/>
              <a:ahLst/>
              <a:cxnLst/>
              <a:rect l="l" t="t" r="r" b="b"/>
              <a:pathLst>
                <a:path w="978" h="980" extrusionOk="0">
                  <a:moveTo>
                    <a:pt x="501" y="0"/>
                  </a:moveTo>
                  <a:cubicBezTo>
                    <a:pt x="201" y="0"/>
                    <a:pt x="0" y="176"/>
                    <a:pt x="0" y="476"/>
                  </a:cubicBezTo>
                  <a:cubicBezTo>
                    <a:pt x="0" y="777"/>
                    <a:pt x="176" y="978"/>
                    <a:pt x="501" y="978"/>
                  </a:cubicBezTo>
                  <a:cubicBezTo>
                    <a:pt x="519" y="979"/>
                    <a:pt x="536" y="980"/>
                    <a:pt x="553" y="980"/>
                  </a:cubicBezTo>
                  <a:cubicBezTo>
                    <a:pt x="799" y="980"/>
                    <a:pt x="954" y="808"/>
                    <a:pt x="978" y="526"/>
                  </a:cubicBezTo>
                  <a:cubicBezTo>
                    <a:pt x="978" y="226"/>
                    <a:pt x="827" y="25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9"/>
            <p:cNvSpPr/>
            <p:nvPr/>
          </p:nvSpPr>
          <p:spPr>
            <a:xfrm>
              <a:off x="5963825" y="1218700"/>
              <a:ext cx="25075" cy="24500"/>
            </a:xfrm>
            <a:custGeom>
              <a:avLst/>
              <a:gdLst/>
              <a:ahLst/>
              <a:cxnLst/>
              <a:rect l="l" t="t" r="r" b="b"/>
              <a:pathLst>
                <a:path w="1003" h="980" extrusionOk="0">
                  <a:moveTo>
                    <a:pt x="502" y="0"/>
                  </a:moveTo>
                  <a:cubicBezTo>
                    <a:pt x="201" y="25"/>
                    <a:pt x="0" y="151"/>
                    <a:pt x="0" y="451"/>
                  </a:cubicBezTo>
                  <a:cubicBezTo>
                    <a:pt x="0" y="777"/>
                    <a:pt x="151" y="953"/>
                    <a:pt x="477" y="978"/>
                  </a:cubicBezTo>
                  <a:cubicBezTo>
                    <a:pt x="495" y="979"/>
                    <a:pt x="513" y="980"/>
                    <a:pt x="530" y="980"/>
                  </a:cubicBezTo>
                  <a:cubicBezTo>
                    <a:pt x="822" y="980"/>
                    <a:pt x="978" y="785"/>
                    <a:pt x="978" y="502"/>
                  </a:cubicBezTo>
                  <a:cubicBezTo>
                    <a:pt x="1003" y="201"/>
                    <a:pt x="777" y="5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9"/>
            <p:cNvSpPr/>
            <p:nvPr/>
          </p:nvSpPr>
          <p:spPr>
            <a:xfrm>
              <a:off x="5756425" y="1011850"/>
              <a:ext cx="24475" cy="23900"/>
            </a:xfrm>
            <a:custGeom>
              <a:avLst/>
              <a:gdLst/>
              <a:ahLst/>
              <a:cxnLst/>
              <a:rect l="l" t="t" r="r" b="b"/>
              <a:pathLst>
                <a:path w="979" h="956" extrusionOk="0">
                  <a:moveTo>
                    <a:pt x="419" y="1"/>
                  </a:moveTo>
                  <a:cubicBezTo>
                    <a:pt x="173" y="1"/>
                    <a:pt x="1" y="150"/>
                    <a:pt x="1" y="430"/>
                  </a:cubicBezTo>
                  <a:cubicBezTo>
                    <a:pt x="1" y="755"/>
                    <a:pt x="176" y="956"/>
                    <a:pt x="527" y="956"/>
                  </a:cubicBezTo>
                  <a:cubicBezTo>
                    <a:pt x="803" y="956"/>
                    <a:pt x="953" y="780"/>
                    <a:pt x="978" y="480"/>
                  </a:cubicBezTo>
                  <a:cubicBezTo>
                    <a:pt x="953" y="179"/>
                    <a:pt x="803" y="4"/>
                    <a:pt x="477" y="4"/>
                  </a:cubicBezTo>
                  <a:cubicBezTo>
                    <a:pt x="457" y="2"/>
                    <a:pt x="438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9"/>
            <p:cNvSpPr/>
            <p:nvPr/>
          </p:nvSpPr>
          <p:spPr>
            <a:xfrm>
              <a:off x="5497650" y="700525"/>
              <a:ext cx="24475" cy="23825"/>
            </a:xfrm>
            <a:custGeom>
              <a:avLst/>
              <a:gdLst/>
              <a:ahLst/>
              <a:cxnLst/>
              <a:rect l="l" t="t" r="r" b="b"/>
              <a:pathLst>
                <a:path w="979" h="953" extrusionOk="0">
                  <a:moveTo>
                    <a:pt x="477" y="0"/>
                  </a:moveTo>
                  <a:cubicBezTo>
                    <a:pt x="201" y="0"/>
                    <a:pt x="1" y="151"/>
                    <a:pt x="1" y="451"/>
                  </a:cubicBezTo>
                  <a:cubicBezTo>
                    <a:pt x="1" y="777"/>
                    <a:pt x="201" y="928"/>
                    <a:pt x="477" y="953"/>
                  </a:cubicBezTo>
                  <a:cubicBezTo>
                    <a:pt x="803" y="953"/>
                    <a:pt x="978" y="777"/>
                    <a:pt x="978" y="502"/>
                  </a:cubicBezTo>
                  <a:cubicBezTo>
                    <a:pt x="978" y="201"/>
                    <a:pt x="778" y="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9"/>
            <p:cNvSpPr/>
            <p:nvPr/>
          </p:nvSpPr>
          <p:spPr>
            <a:xfrm>
              <a:off x="5860425" y="1063875"/>
              <a:ext cx="25100" cy="23900"/>
            </a:xfrm>
            <a:custGeom>
              <a:avLst/>
              <a:gdLst/>
              <a:ahLst/>
              <a:cxnLst/>
              <a:rect l="l" t="t" r="r" b="b"/>
              <a:pathLst>
                <a:path w="1004" h="956" extrusionOk="0">
                  <a:moveTo>
                    <a:pt x="527" y="1"/>
                  </a:moveTo>
                  <a:cubicBezTo>
                    <a:pt x="511" y="1"/>
                    <a:pt x="494" y="1"/>
                    <a:pt x="477" y="3"/>
                  </a:cubicBezTo>
                  <a:cubicBezTo>
                    <a:pt x="201" y="3"/>
                    <a:pt x="1" y="178"/>
                    <a:pt x="26" y="479"/>
                  </a:cubicBezTo>
                  <a:cubicBezTo>
                    <a:pt x="51" y="780"/>
                    <a:pt x="227" y="955"/>
                    <a:pt x="527" y="955"/>
                  </a:cubicBezTo>
                  <a:cubicBezTo>
                    <a:pt x="853" y="955"/>
                    <a:pt x="1004" y="755"/>
                    <a:pt x="1004" y="479"/>
                  </a:cubicBezTo>
                  <a:cubicBezTo>
                    <a:pt x="980" y="195"/>
                    <a:pt x="800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9"/>
            <p:cNvSpPr/>
            <p:nvPr/>
          </p:nvSpPr>
          <p:spPr>
            <a:xfrm>
              <a:off x="5548400" y="803900"/>
              <a:ext cx="25100" cy="24525"/>
            </a:xfrm>
            <a:custGeom>
              <a:avLst/>
              <a:gdLst/>
              <a:ahLst/>
              <a:cxnLst/>
              <a:rect l="l" t="t" r="r" b="b"/>
              <a:pathLst>
                <a:path w="1004" h="981" extrusionOk="0">
                  <a:moveTo>
                    <a:pt x="527" y="1"/>
                  </a:moveTo>
                  <a:cubicBezTo>
                    <a:pt x="226" y="1"/>
                    <a:pt x="51" y="151"/>
                    <a:pt x="26" y="427"/>
                  </a:cubicBezTo>
                  <a:cubicBezTo>
                    <a:pt x="1" y="778"/>
                    <a:pt x="201" y="978"/>
                    <a:pt x="527" y="978"/>
                  </a:cubicBezTo>
                  <a:cubicBezTo>
                    <a:pt x="544" y="980"/>
                    <a:pt x="561" y="981"/>
                    <a:pt x="578" y="981"/>
                  </a:cubicBezTo>
                  <a:cubicBezTo>
                    <a:pt x="824" y="981"/>
                    <a:pt x="980" y="807"/>
                    <a:pt x="1003" y="502"/>
                  </a:cubicBezTo>
                  <a:cubicBezTo>
                    <a:pt x="978" y="226"/>
                    <a:pt x="853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9"/>
            <p:cNvSpPr/>
            <p:nvPr/>
          </p:nvSpPr>
          <p:spPr>
            <a:xfrm>
              <a:off x="5912450" y="1115300"/>
              <a:ext cx="24450" cy="24475"/>
            </a:xfrm>
            <a:custGeom>
              <a:avLst/>
              <a:gdLst/>
              <a:ahLst/>
              <a:cxnLst/>
              <a:rect l="l" t="t" r="r" b="b"/>
              <a:pathLst>
                <a:path w="978" h="979" extrusionOk="0">
                  <a:moveTo>
                    <a:pt x="527" y="1"/>
                  </a:moveTo>
                  <a:cubicBezTo>
                    <a:pt x="201" y="1"/>
                    <a:pt x="25" y="176"/>
                    <a:pt x="0" y="452"/>
                  </a:cubicBezTo>
                  <a:cubicBezTo>
                    <a:pt x="0" y="753"/>
                    <a:pt x="176" y="953"/>
                    <a:pt x="476" y="978"/>
                  </a:cubicBezTo>
                  <a:cubicBezTo>
                    <a:pt x="777" y="978"/>
                    <a:pt x="953" y="828"/>
                    <a:pt x="978" y="527"/>
                  </a:cubicBezTo>
                  <a:cubicBezTo>
                    <a:pt x="978" y="201"/>
                    <a:pt x="802" y="5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9"/>
            <p:cNvSpPr/>
            <p:nvPr/>
          </p:nvSpPr>
          <p:spPr>
            <a:xfrm>
              <a:off x="5549650" y="752525"/>
              <a:ext cx="24475" cy="24450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1"/>
                  </a:moveTo>
                  <a:cubicBezTo>
                    <a:pt x="201" y="1"/>
                    <a:pt x="1" y="176"/>
                    <a:pt x="26" y="477"/>
                  </a:cubicBezTo>
                  <a:cubicBezTo>
                    <a:pt x="26" y="777"/>
                    <a:pt x="201" y="953"/>
                    <a:pt x="502" y="978"/>
                  </a:cubicBezTo>
                  <a:cubicBezTo>
                    <a:pt x="803" y="953"/>
                    <a:pt x="978" y="803"/>
                    <a:pt x="978" y="502"/>
                  </a:cubicBezTo>
                  <a:cubicBezTo>
                    <a:pt x="978" y="176"/>
                    <a:pt x="778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9"/>
            <p:cNvSpPr/>
            <p:nvPr/>
          </p:nvSpPr>
          <p:spPr>
            <a:xfrm>
              <a:off x="5393650" y="596500"/>
              <a:ext cx="24450" cy="24475"/>
            </a:xfrm>
            <a:custGeom>
              <a:avLst/>
              <a:gdLst/>
              <a:ahLst/>
              <a:cxnLst/>
              <a:rect l="l" t="t" r="r" b="b"/>
              <a:pathLst>
                <a:path w="978" h="979" extrusionOk="0">
                  <a:moveTo>
                    <a:pt x="476" y="1"/>
                  </a:moveTo>
                  <a:cubicBezTo>
                    <a:pt x="176" y="1"/>
                    <a:pt x="0" y="201"/>
                    <a:pt x="0" y="477"/>
                  </a:cubicBezTo>
                  <a:cubicBezTo>
                    <a:pt x="25" y="778"/>
                    <a:pt x="201" y="978"/>
                    <a:pt x="527" y="978"/>
                  </a:cubicBezTo>
                  <a:cubicBezTo>
                    <a:pt x="802" y="978"/>
                    <a:pt x="978" y="803"/>
                    <a:pt x="978" y="452"/>
                  </a:cubicBezTo>
                  <a:cubicBezTo>
                    <a:pt x="953" y="201"/>
                    <a:pt x="802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9"/>
            <p:cNvSpPr/>
            <p:nvPr/>
          </p:nvSpPr>
          <p:spPr>
            <a:xfrm>
              <a:off x="5445650" y="649075"/>
              <a:ext cx="24450" cy="23950"/>
            </a:xfrm>
            <a:custGeom>
              <a:avLst/>
              <a:gdLst/>
              <a:ahLst/>
              <a:cxnLst/>
              <a:rect l="l" t="t" r="r" b="b"/>
              <a:pathLst>
                <a:path w="978" h="958" extrusionOk="0">
                  <a:moveTo>
                    <a:pt x="532" y="1"/>
                  </a:moveTo>
                  <a:cubicBezTo>
                    <a:pt x="514" y="1"/>
                    <a:pt x="496" y="2"/>
                    <a:pt x="477" y="3"/>
                  </a:cubicBezTo>
                  <a:cubicBezTo>
                    <a:pt x="176" y="3"/>
                    <a:pt x="0" y="179"/>
                    <a:pt x="25" y="479"/>
                  </a:cubicBezTo>
                  <a:cubicBezTo>
                    <a:pt x="49" y="763"/>
                    <a:pt x="229" y="958"/>
                    <a:pt x="502" y="958"/>
                  </a:cubicBezTo>
                  <a:cubicBezTo>
                    <a:pt x="518" y="958"/>
                    <a:pt x="535" y="957"/>
                    <a:pt x="552" y="956"/>
                  </a:cubicBezTo>
                  <a:cubicBezTo>
                    <a:pt x="827" y="956"/>
                    <a:pt x="978" y="780"/>
                    <a:pt x="978" y="454"/>
                  </a:cubicBezTo>
                  <a:cubicBezTo>
                    <a:pt x="954" y="173"/>
                    <a:pt x="799" y="1"/>
                    <a:pt x="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9"/>
            <p:cNvSpPr/>
            <p:nvPr/>
          </p:nvSpPr>
          <p:spPr>
            <a:xfrm>
              <a:off x="5964450" y="1167325"/>
              <a:ext cx="25075" cy="24500"/>
            </a:xfrm>
            <a:custGeom>
              <a:avLst/>
              <a:gdLst/>
              <a:ahLst/>
              <a:cxnLst/>
              <a:rect l="l" t="t" r="r" b="b"/>
              <a:pathLst>
                <a:path w="1003" h="980" extrusionOk="0">
                  <a:moveTo>
                    <a:pt x="502" y="0"/>
                  </a:moveTo>
                  <a:cubicBezTo>
                    <a:pt x="201" y="0"/>
                    <a:pt x="25" y="176"/>
                    <a:pt x="25" y="451"/>
                  </a:cubicBezTo>
                  <a:cubicBezTo>
                    <a:pt x="0" y="777"/>
                    <a:pt x="201" y="953"/>
                    <a:pt x="502" y="978"/>
                  </a:cubicBezTo>
                  <a:cubicBezTo>
                    <a:pt x="519" y="979"/>
                    <a:pt x="536" y="980"/>
                    <a:pt x="553" y="980"/>
                  </a:cubicBezTo>
                  <a:cubicBezTo>
                    <a:pt x="799" y="980"/>
                    <a:pt x="956" y="807"/>
                    <a:pt x="1003" y="501"/>
                  </a:cubicBezTo>
                  <a:cubicBezTo>
                    <a:pt x="953" y="226"/>
                    <a:pt x="827" y="25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9"/>
            <p:cNvSpPr/>
            <p:nvPr/>
          </p:nvSpPr>
          <p:spPr>
            <a:xfrm>
              <a:off x="5342275" y="545125"/>
              <a:ext cx="24450" cy="23900"/>
            </a:xfrm>
            <a:custGeom>
              <a:avLst/>
              <a:gdLst/>
              <a:ahLst/>
              <a:cxnLst/>
              <a:rect l="l" t="t" r="r" b="b"/>
              <a:pathLst>
                <a:path w="978" h="956" extrusionOk="0">
                  <a:moveTo>
                    <a:pt x="476" y="1"/>
                  </a:moveTo>
                  <a:cubicBezTo>
                    <a:pt x="201" y="1"/>
                    <a:pt x="25" y="151"/>
                    <a:pt x="0" y="477"/>
                  </a:cubicBezTo>
                  <a:cubicBezTo>
                    <a:pt x="25" y="753"/>
                    <a:pt x="176" y="953"/>
                    <a:pt x="501" y="953"/>
                  </a:cubicBezTo>
                  <a:cubicBezTo>
                    <a:pt x="518" y="955"/>
                    <a:pt x="535" y="955"/>
                    <a:pt x="551" y="955"/>
                  </a:cubicBezTo>
                  <a:cubicBezTo>
                    <a:pt x="821" y="955"/>
                    <a:pt x="978" y="762"/>
                    <a:pt x="978" y="502"/>
                  </a:cubicBezTo>
                  <a:cubicBezTo>
                    <a:pt x="978" y="201"/>
                    <a:pt x="802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9"/>
            <p:cNvSpPr/>
            <p:nvPr/>
          </p:nvSpPr>
          <p:spPr>
            <a:xfrm>
              <a:off x="6016450" y="1218700"/>
              <a:ext cx="24475" cy="24450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0"/>
                  </a:moveTo>
                  <a:cubicBezTo>
                    <a:pt x="201" y="0"/>
                    <a:pt x="1" y="151"/>
                    <a:pt x="1" y="451"/>
                  </a:cubicBezTo>
                  <a:cubicBezTo>
                    <a:pt x="1" y="777"/>
                    <a:pt x="176" y="928"/>
                    <a:pt x="477" y="978"/>
                  </a:cubicBezTo>
                  <a:cubicBezTo>
                    <a:pt x="778" y="978"/>
                    <a:pt x="953" y="802"/>
                    <a:pt x="953" y="527"/>
                  </a:cubicBezTo>
                  <a:cubicBezTo>
                    <a:pt x="978" y="226"/>
                    <a:pt x="778" y="25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9"/>
            <p:cNvSpPr/>
            <p:nvPr/>
          </p:nvSpPr>
          <p:spPr>
            <a:xfrm>
              <a:off x="5964450" y="1115300"/>
              <a:ext cx="24450" cy="23900"/>
            </a:xfrm>
            <a:custGeom>
              <a:avLst/>
              <a:gdLst/>
              <a:ahLst/>
              <a:cxnLst/>
              <a:rect l="l" t="t" r="r" b="b"/>
              <a:pathLst>
                <a:path w="978" h="956" extrusionOk="0">
                  <a:moveTo>
                    <a:pt x="477" y="1"/>
                  </a:moveTo>
                  <a:cubicBezTo>
                    <a:pt x="176" y="26"/>
                    <a:pt x="0" y="201"/>
                    <a:pt x="25" y="477"/>
                  </a:cubicBezTo>
                  <a:cubicBezTo>
                    <a:pt x="49" y="761"/>
                    <a:pt x="229" y="955"/>
                    <a:pt x="502" y="955"/>
                  </a:cubicBezTo>
                  <a:cubicBezTo>
                    <a:pt x="518" y="955"/>
                    <a:pt x="535" y="955"/>
                    <a:pt x="552" y="953"/>
                  </a:cubicBezTo>
                  <a:cubicBezTo>
                    <a:pt x="802" y="953"/>
                    <a:pt x="978" y="778"/>
                    <a:pt x="978" y="502"/>
                  </a:cubicBezTo>
                  <a:cubicBezTo>
                    <a:pt x="978" y="176"/>
                    <a:pt x="777" y="26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9"/>
            <p:cNvSpPr/>
            <p:nvPr/>
          </p:nvSpPr>
          <p:spPr>
            <a:xfrm>
              <a:off x="5446275" y="596500"/>
              <a:ext cx="23825" cy="23900"/>
            </a:xfrm>
            <a:custGeom>
              <a:avLst/>
              <a:gdLst/>
              <a:ahLst/>
              <a:cxnLst/>
              <a:rect l="l" t="t" r="r" b="b"/>
              <a:pathLst>
                <a:path w="953" h="956" extrusionOk="0">
                  <a:moveTo>
                    <a:pt x="477" y="1"/>
                  </a:moveTo>
                  <a:cubicBezTo>
                    <a:pt x="176" y="26"/>
                    <a:pt x="0" y="201"/>
                    <a:pt x="0" y="477"/>
                  </a:cubicBezTo>
                  <a:cubicBezTo>
                    <a:pt x="24" y="761"/>
                    <a:pt x="182" y="955"/>
                    <a:pt x="473" y="955"/>
                  </a:cubicBezTo>
                  <a:cubicBezTo>
                    <a:pt x="491" y="955"/>
                    <a:pt x="508" y="955"/>
                    <a:pt x="527" y="953"/>
                  </a:cubicBezTo>
                  <a:cubicBezTo>
                    <a:pt x="777" y="953"/>
                    <a:pt x="953" y="803"/>
                    <a:pt x="953" y="527"/>
                  </a:cubicBezTo>
                  <a:cubicBezTo>
                    <a:pt x="953" y="201"/>
                    <a:pt x="777" y="5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9"/>
            <p:cNvSpPr/>
            <p:nvPr/>
          </p:nvSpPr>
          <p:spPr>
            <a:xfrm>
              <a:off x="5705050" y="907875"/>
              <a:ext cx="24450" cy="23925"/>
            </a:xfrm>
            <a:custGeom>
              <a:avLst/>
              <a:gdLst/>
              <a:ahLst/>
              <a:cxnLst/>
              <a:rect l="l" t="t" r="r" b="b"/>
              <a:pathLst>
                <a:path w="978" h="957" extrusionOk="0">
                  <a:moveTo>
                    <a:pt x="501" y="0"/>
                  </a:moveTo>
                  <a:cubicBezTo>
                    <a:pt x="485" y="0"/>
                    <a:pt x="469" y="1"/>
                    <a:pt x="452" y="2"/>
                  </a:cubicBezTo>
                  <a:cubicBezTo>
                    <a:pt x="176" y="2"/>
                    <a:pt x="0" y="178"/>
                    <a:pt x="0" y="478"/>
                  </a:cubicBezTo>
                  <a:cubicBezTo>
                    <a:pt x="24" y="784"/>
                    <a:pt x="179" y="957"/>
                    <a:pt x="467" y="957"/>
                  </a:cubicBezTo>
                  <a:cubicBezTo>
                    <a:pt x="486" y="957"/>
                    <a:pt x="506" y="956"/>
                    <a:pt x="527" y="955"/>
                  </a:cubicBezTo>
                  <a:cubicBezTo>
                    <a:pt x="827" y="955"/>
                    <a:pt x="953" y="779"/>
                    <a:pt x="978" y="478"/>
                  </a:cubicBezTo>
                  <a:cubicBezTo>
                    <a:pt x="931" y="195"/>
                    <a:pt x="772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9"/>
            <p:cNvSpPr/>
            <p:nvPr/>
          </p:nvSpPr>
          <p:spPr>
            <a:xfrm>
              <a:off x="5653675" y="856525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476" y="1"/>
                  </a:moveTo>
                  <a:cubicBezTo>
                    <a:pt x="201" y="1"/>
                    <a:pt x="0" y="151"/>
                    <a:pt x="0" y="452"/>
                  </a:cubicBezTo>
                  <a:cubicBezTo>
                    <a:pt x="0" y="753"/>
                    <a:pt x="176" y="928"/>
                    <a:pt x="476" y="953"/>
                  </a:cubicBezTo>
                  <a:cubicBezTo>
                    <a:pt x="777" y="953"/>
                    <a:pt x="953" y="778"/>
                    <a:pt x="978" y="502"/>
                  </a:cubicBezTo>
                  <a:cubicBezTo>
                    <a:pt x="978" y="201"/>
                    <a:pt x="802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9"/>
            <p:cNvSpPr/>
            <p:nvPr/>
          </p:nvSpPr>
          <p:spPr>
            <a:xfrm>
              <a:off x="5705050" y="959925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52" y="0"/>
                  </a:moveTo>
                  <a:cubicBezTo>
                    <a:pt x="201" y="25"/>
                    <a:pt x="0" y="151"/>
                    <a:pt x="0" y="451"/>
                  </a:cubicBezTo>
                  <a:cubicBezTo>
                    <a:pt x="0" y="802"/>
                    <a:pt x="201" y="978"/>
                    <a:pt x="527" y="978"/>
                  </a:cubicBezTo>
                  <a:cubicBezTo>
                    <a:pt x="802" y="978"/>
                    <a:pt x="978" y="802"/>
                    <a:pt x="978" y="502"/>
                  </a:cubicBezTo>
                  <a:cubicBezTo>
                    <a:pt x="953" y="201"/>
                    <a:pt x="777" y="25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9"/>
            <p:cNvSpPr/>
            <p:nvPr/>
          </p:nvSpPr>
          <p:spPr>
            <a:xfrm>
              <a:off x="5757050" y="959925"/>
              <a:ext cx="24475" cy="24450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0"/>
                  </a:moveTo>
                  <a:cubicBezTo>
                    <a:pt x="201" y="25"/>
                    <a:pt x="1" y="176"/>
                    <a:pt x="1" y="477"/>
                  </a:cubicBezTo>
                  <a:cubicBezTo>
                    <a:pt x="26" y="777"/>
                    <a:pt x="201" y="978"/>
                    <a:pt x="502" y="978"/>
                  </a:cubicBezTo>
                  <a:cubicBezTo>
                    <a:pt x="778" y="978"/>
                    <a:pt x="978" y="802"/>
                    <a:pt x="978" y="502"/>
                  </a:cubicBezTo>
                  <a:cubicBezTo>
                    <a:pt x="978" y="201"/>
                    <a:pt x="778" y="5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9"/>
            <p:cNvSpPr/>
            <p:nvPr/>
          </p:nvSpPr>
          <p:spPr>
            <a:xfrm>
              <a:off x="5808425" y="1011875"/>
              <a:ext cx="25100" cy="23875"/>
            </a:xfrm>
            <a:custGeom>
              <a:avLst/>
              <a:gdLst/>
              <a:ahLst/>
              <a:cxnLst/>
              <a:rect l="l" t="t" r="r" b="b"/>
              <a:pathLst>
                <a:path w="1004" h="955" extrusionOk="0">
                  <a:moveTo>
                    <a:pt x="527" y="0"/>
                  </a:moveTo>
                  <a:cubicBezTo>
                    <a:pt x="511" y="0"/>
                    <a:pt x="494" y="1"/>
                    <a:pt x="477" y="3"/>
                  </a:cubicBezTo>
                  <a:cubicBezTo>
                    <a:pt x="176" y="3"/>
                    <a:pt x="1" y="178"/>
                    <a:pt x="26" y="479"/>
                  </a:cubicBezTo>
                  <a:cubicBezTo>
                    <a:pt x="26" y="779"/>
                    <a:pt x="226" y="955"/>
                    <a:pt x="527" y="955"/>
                  </a:cubicBezTo>
                  <a:cubicBezTo>
                    <a:pt x="828" y="955"/>
                    <a:pt x="978" y="754"/>
                    <a:pt x="1003" y="454"/>
                  </a:cubicBezTo>
                  <a:cubicBezTo>
                    <a:pt x="956" y="194"/>
                    <a:pt x="797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9"/>
            <p:cNvSpPr/>
            <p:nvPr/>
          </p:nvSpPr>
          <p:spPr>
            <a:xfrm>
              <a:off x="5601025" y="804475"/>
              <a:ext cx="24475" cy="23950"/>
            </a:xfrm>
            <a:custGeom>
              <a:avLst/>
              <a:gdLst/>
              <a:ahLst/>
              <a:cxnLst/>
              <a:rect l="l" t="t" r="r" b="b"/>
              <a:pathLst>
                <a:path w="979" h="958" extrusionOk="0">
                  <a:moveTo>
                    <a:pt x="512" y="0"/>
                  </a:moveTo>
                  <a:cubicBezTo>
                    <a:pt x="493" y="0"/>
                    <a:pt x="473" y="1"/>
                    <a:pt x="452" y="3"/>
                  </a:cubicBezTo>
                  <a:cubicBezTo>
                    <a:pt x="151" y="3"/>
                    <a:pt x="1" y="203"/>
                    <a:pt x="26" y="479"/>
                  </a:cubicBezTo>
                  <a:cubicBezTo>
                    <a:pt x="26" y="763"/>
                    <a:pt x="205" y="957"/>
                    <a:pt x="498" y="957"/>
                  </a:cubicBezTo>
                  <a:cubicBezTo>
                    <a:pt x="516" y="957"/>
                    <a:pt x="534" y="957"/>
                    <a:pt x="552" y="955"/>
                  </a:cubicBezTo>
                  <a:cubicBezTo>
                    <a:pt x="828" y="930"/>
                    <a:pt x="978" y="755"/>
                    <a:pt x="978" y="429"/>
                  </a:cubicBezTo>
                  <a:cubicBezTo>
                    <a:pt x="932" y="171"/>
                    <a:pt x="797" y="0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9"/>
            <p:cNvSpPr/>
            <p:nvPr/>
          </p:nvSpPr>
          <p:spPr>
            <a:xfrm>
              <a:off x="5550275" y="700525"/>
              <a:ext cx="23850" cy="23825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452" y="0"/>
                  </a:moveTo>
                  <a:cubicBezTo>
                    <a:pt x="201" y="0"/>
                    <a:pt x="1" y="151"/>
                    <a:pt x="1" y="426"/>
                  </a:cubicBezTo>
                  <a:cubicBezTo>
                    <a:pt x="1" y="752"/>
                    <a:pt x="151" y="928"/>
                    <a:pt x="477" y="953"/>
                  </a:cubicBezTo>
                  <a:cubicBezTo>
                    <a:pt x="778" y="953"/>
                    <a:pt x="928" y="777"/>
                    <a:pt x="953" y="502"/>
                  </a:cubicBezTo>
                  <a:cubicBezTo>
                    <a:pt x="928" y="176"/>
                    <a:pt x="753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9"/>
            <p:cNvSpPr/>
            <p:nvPr/>
          </p:nvSpPr>
          <p:spPr>
            <a:xfrm>
              <a:off x="5601025" y="751825"/>
              <a:ext cx="24475" cy="23975"/>
            </a:xfrm>
            <a:custGeom>
              <a:avLst/>
              <a:gdLst/>
              <a:ahLst/>
              <a:cxnLst/>
              <a:rect l="l" t="t" r="r" b="b"/>
              <a:pathLst>
                <a:path w="979" h="959" extrusionOk="0">
                  <a:moveTo>
                    <a:pt x="489" y="1"/>
                  </a:moveTo>
                  <a:cubicBezTo>
                    <a:pt x="224" y="1"/>
                    <a:pt x="49" y="150"/>
                    <a:pt x="26" y="430"/>
                  </a:cubicBezTo>
                  <a:cubicBezTo>
                    <a:pt x="1" y="730"/>
                    <a:pt x="201" y="931"/>
                    <a:pt x="502" y="956"/>
                  </a:cubicBezTo>
                  <a:cubicBezTo>
                    <a:pt x="520" y="957"/>
                    <a:pt x="537" y="958"/>
                    <a:pt x="553" y="958"/>
                  </a:cubicBezTo>
                  <a:cubicBezTo>
                    <a:pt x="800" y="958"/>
                    <a:pt x="955" y="786"/>
                    <a:pt x="978" y="505"/>
                  </a:cubicBezTo>
                  <a:cubicBezTo>
                    <a:pt x="953" y="229"/>
                    <a:pt x="828" y="54"/>
                    <a:pt x="552" y="3"/>
                  </a:cubicBezTo>
                  <a:cubicBezTo>
                    <a:pt x="531" y="2"/>
                    <a:pt x="510" y="1"/>
                    <a:pt x="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9"/>
            <p:cNvSpPr/>
            <p:nvPr/>
          </p:nvSpPr>
          <p:spPr>
            <a:xfrm>
              <a:off x="6017700" y="1115300"/>
              <a:ext cx="23850" cy="23850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452" y="1"/>
                  </a:moveTo>
                  <a:cubicBezTo>
                    <a:pt x="176" y="1"/>
                    <a:pt x="1" y="176"/>
                    <a:pt x="1" y="477"/>
                  </a:cubicBezTo>
                  <a:cubicBezTo>
                    <a:pt x="1" y="753"/>
                    <a:pt x="176" y="953"/>
                    <a:pt x="452" y="953"/>
                  </a:cubicBezTo>
                  <a:cubicBezTo>
                    <a:pt x="753" y="953"/>
                    <a:pt x="903" y="778"/>
                    <a:pt x="953" y="477"/>
                  </a:cubicBezTo>
                  <a:cubicBezTo>
                    <a:pt x="903" y="201"/>
                    <a:pt x="753" y="26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9"/>
            <p:cNvSpPr/>
            <p:nvPr/>
          </p:nvSpPr>
          <p:spPr>
            <a:xfrm>
              <a:off x="5653675" y="804475"/>
              <a:ext cx="24450" cy="23325"/>
            </a:xfrm>
            <a:custGeom>
              <a:avLst/>
              <a:gdLst/>
              <a:ahLst/>
              <a:cxnLst/>
              <a:rect l="l" t="t" r="r" b="b"/>
              <a:pathLst>
                <a:path w="978" h="933" extrusionOk="0">
                  <a:moveTo>
                    <a:pt x="425" y="0"/>
                  </a:moveTo>
                  <a:cubicBezTo>
                    <a:pt x="179" y="0"/>
                    <a:pt x="24" y="169"/>
                    <a:pt x="0" y="404"/>
                  </a:cubicBezTo>
                  <a:cubicBezTo>
                    <a:pt x="0" y="730"/>
                    <a:pt x="151" y="905"/>
                    <a:pt x="476" y="930"/>
                  </a:cubicBezTo>
                  <a:cubicBezTo>
                    <a:pt x="495" y="932"/>
                    <a:pt x="514" y="932"/>
                    <a:pt x="532" y="932"/>
                  </a:cubicBezTo>
                  <a:cubicBezTo>
                    <a:pt x="796" y="932"/>
                    <a:pt x="931" y="761"/>
                    <a:pt x="978" y="479"/>
                  </a:cubicBezTo>
                  <a:cubicBezTo>
                    <a:pt x="928" y="203"/>
                    <a:pt x="802" y="3"/>
                    <a:pt x="476" y="3"/>
                  </a:cubicBezTo>
                  <a:cubicBezTo>
                    <a:pt x="459" y="1"/>
                    <a:pt x="442" y="0"/>
                    <a:pt x="4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9"/>
            <p:cNvSpPr/>
            <p:nvPr/>
          </p:nvSpPr>
          <p:spPr>
            <a:xfrm>
              <a:off x="5394275" y="544500"/>
              <a:ext cx="23825" cy="24475"/>
            </a:xfrm>
            <a:custGeom>
              <a:avLst/>
              <a:gdLst/>
              <a:ahLst/>
              <a:cxnLst/>
              <a:rect l="l" t="t" r="r" b="b"/>
              <a:pathLst>
                <a:path w="953" h="979" extrusionOk="0">
                  <a:moveTo>
                    <a:pt x="426" y="1"/>
                  </a:moveTo>
                  <a:cubicBezTo>
                    <a:pt x="176" y="1"/>
                    <a:pt x="0" y="176"/>
                    <a:pt x="0" y="452"/>
                  </a:cubicBezTo>
                  <a:cubicBezTo>
                    <a:pt x="0" y="778"/>
                    <a:pt x="201" y="928"/>
                    <a:pt x="476" y="978"/>
                  </a:cubicBezTo>
                  <a:cubicBezTo>
                    <a:pt x="777" y="928"/>
                    <a:pt x="953" y="778"/>
                    <a:pt x="953" y="477"/>
                  </a:cubicBezTo>
                  <a:cubicBezTo>
                    <a:pt x="953" y="176"/>
                    <a:pt x="727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9"/>
            <p:cNvSpPr/>
            <p:nvPr/>
          </p:nvSpPr>
          <p:spPr>
            <a:xfrm>
              <a:off x="5964450" y="1063300"/>
              <a:ext cx="25075" cy="23850"/>
            </a:xfrm>
            <a:custGeom>
              <a:avLst/>
              <a:gdLst/>
              <a:ahLst/>
              <a:cxnLst/>
              <a:rect l="l" t="t" r="r" b="b"/>
              <a:pathLst>
                <a:path w="1003" h="954" extrusionOk="0">
                  <a:moveTo>
                    <a:pt x="477" y="1"/>
                  </a:moveTo>
                  <a:cubicBezTo>
                    <a:pt x="176" y="26"/>
                    <a:pt x="0" y="201"/>
                    <a:pt x="25" y="477"/>
                  </a:cubicBezTo>
                  <a:cubicBezTo>
                    <a:pt x="51" y="778"/>
                    <a:pt x="251" y="928"/>
                    <a:pt x="527" y="953"/>
                  </a:cubicBezTo>
                  <a:cubicBezTo>
                    <a:pt x="827" y="903"/>
                    <a:pt x="1003" y="753"/>
                    <a:pt x="978" y="452"/>
                  </a:cubicBezTo>
                  <a:cubicBezTo>
                    <a:pt x="953" y="176"/>
                    <a:pt x="777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9"/>
            <p:cNvSpPr/>
            <p:nvPr/>
          </p:nvSpPr>
          <p:spPr>
            <a:xfrm>
              <a:off x="5913075" y="1063250"/>
              <a:ext cx="23825" cy="24525"/>
            </a:xfrm>
            <a:custGeom>
              <a:avLst/>
              <a:gdLst/>
              <a:ahLst/>
              <a:cxnLst/>
              <a:rect l="l" t="t" r="r" b="b"/>
              <a:pathLst>
                <a:path w="953" h="981" extrusionOk="0">
                  <a:moveTo>
                    <a:pt x="482" y="0"/>
                  </a:moveTo>
                  <a:cubicBezTo>
                    <a:pt x="464" y="0"/>
                    <a:pt x="445" y="1"/>
                    <a:pt x="426" y="3"/>
                  </a:cubicBezTo>
                  <a:cubicBezTo>
                    <a:pt x="176" y="3"/>
                    <a:pt x="0" y="178"/>
                    <a:pt x="0" y="454"/>
                  </a:cubicBezTo>
                  <a:cubicBezTo>
                    <a:pt x="0" y="755"/>
                    <a:pt x="201" y="930"/>
                    <a:pt x="476" y="980"/>
                  </a:cubicBezTo>
                  <a:cubicBezTo>
                    <a:pt x="777" y="930"/>
                    <a:pt x="953" y="780"/>
                    <a:pt x="953" y="479"/>
                  </a:cubicBezTo>
                  <a:cubicBezTo>
                    <a:pt x="929" y="174"/>
                    <a:pt x="752" y="0"/>
                    <a:pt x="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9"/>
            <p:cNvSpPr/>
            <p:nvPr/>
          </p:nvSpPr>
          <p:spPr>
            <a:xfrm>
              <a:off x="5446275" y="5445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502" y="1"/>
                  </a:moveTo>
                  <a:cubicBezTo>
                    <a:pt x="226" y="1"/>
                    <a:pt x="26" y="151"/>
                    <a:pt x="0" y="452"/>
                  </a:cubicBezTo>
                  <a:cubicBezTo>
                    <a:pt x="0" y="728"/>
                    <a:pt x="176" y="928"/>
                    <a:pt x="477" y="953"/>
                  </a:cubicBezTo>
                  <a:cubicBezTo>
                    <a:pt x="752" y="953"/>
                    <a:pt x="928" y="803"/>
                    <a:pt x="978" y="502"/>
                  </a:cubicBezTo>
                  <a:cubicBezTo>
                    <a:pt x="928" y="226"/>
                    <a:pt x="802" y="26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9"/>
            <p:cNvSpPr/>
            <p:nvPr/>
          </p:nvSpPr>
          <p:spPr>
            <a:xfrm>
              <a:off x="5498275" y="597075"/>
              <a:ext cx="24475" cy="23325"/>
            </a:xfrm>
            <a:custGeom>
              <a:avLst/>
              <a:gdLst/>
              <a:ahLst/>
              <a:cxnLst/>
              <a:rect l="l" t="t" r="r" b="b"/>
              <a:pathLst>
                <a:path w="979" h="933" extrusionOk="0">
                  <a:moveTo>
                    <a:pt x="450" y="1"/>
                  </a:moveTo>
                  <a:cubicBezTo>
                    <a:pt x="202" y="1"/>
                    <a:pt x="26" y="171"/>
                    <a:pt x="26" y="429"/>
                  </a:cubicBezTo>
                  <a:cubicBezTo>
                    <a:pt x="1" y="730"/>
                    <a:pt x="201" y="905"/>
                    <a:pt x="477" y="930"/>
                  </a:cubicBezTo>
                  <a:cubicBezTo>
                    <a:pt x="494" y="932"/>
                    <a:pt x="511" y="933"/>
                    <a:pt x="528" y="933"/>
                  </a:cubicBezTo>
                  <a:cubicBezTo>
                    <a:pt x="774" y="933"/>
                    <a:pt x="931" y="761"/>
                    <a:pt x="978" y="479"/>
                  </a:cubicBezTo>
                  <a:cubicBezTo>
                    <a:pt x="953" y="203"/>
                    <a:pt x="803" y="3"/>
                    <a:pt x="502" y="3"/>
                  </a:cubicBezTo>
                  <a:cubicBezTo>
                    <a:pt x="484" y="1"/>
                    <a:pt x="467" y="1"/>
                    <a:pt x="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9"/>
            <p:cNvSpPr/>
            <p:nvPr/>
          </p:nvSpPr>
          <p:spPr>
            <a:xfrm>
              <a:off x="5861075" y="1011850"/>
              <a:ext cx="24450" cy="23350"/>
            </a:xfrm>
            <a:custGeom>
              <a:avLst/>
              <a:gdLst/>
              <a:ahLst/>
              <a:cxnLst/>
              <a:rect l="l" t="t" r="r" b="b"/>
              <a:pathLst>
                <a:path w="978" h="934" extrusionOk="0">
                  <a:moveTo>
                    <a:pt x="463" y="1"/>
                  </a:moveTo>
                  <a:cubicBezTo>
                    <a:pt x="198" y="1"/>
                    <a:pt x="25" y="150"/>
                    <a:pt x="25" y="430"/>
                  </a:cubicBezTo>
                  <a:cubicBezTo>
                    <a:pt x="0" y="730"/>
                    <a:pt x="175" y="906"/>
                    <a:pt x="426" y="931"/>
                  </a:cubicBezTo>
                  <a:cubicBezTo>
                    <a:pt x="448" y="932"/>
                    <a:pt x="470" y="933"/>
                    <a:pt x="491" y="933"/>
                  </a:cubicBezTo>
                  <a:cubicBezTo>
                    <a:pt x="799" y="933"/>
                    <a:pt x="952" y="763"/>
                    <a:pt x="952" y="505"/>
                  </a:cubicBezTo>
                  <a:cubicBezTo>
                    <a:pt x="978" y="229"/>
                    <a:pt x="802" y="29"/>
                    <a:pt x="526" y="4"/>
                  </a:cubicBezTo>
                  <a:cubicBezTo>
                    <a:pt x="505" y="2"/>
                    <a:pt x="484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9"/>
            <p:cNvSpPr/>
            <p:nvPr/>
          </p:nvSpPr>
          <p:spPr>
            <a:xfrm>
              <a:off x="5332250" y="1791000"/>
              <a:ext cx="34475" cy="19350"/>
            </a:xfrm>
            <a:custGeom>
              <a:avLst/>
              <a:gdLst/>
              <a:ahLst/>
              <a:cxnLst/>
              <a:rect l="l" t="t" r="r" b="b"/>
              <a:pathLst>
                <a:path w="1379" h="774" extrusionOk="0">
                  <a:moveTo>
                    <a:pt x="671" y="1"/>
                  </a:moveTo>
                  <a:cubicBezTo>
                    <a:pt x="547" y="1"/>
                    <a:pt x="421" y="39"/>
                    <a:pt x="301" y="116"/>
                  </a:cubicBezTo>
                  <a:cubicBezTo>
                    <a:pt x="150" y="191"/>
                    <a:pt x="0" y="341"/>
                    <a:pt x="25" y="517"/>
                  </a:cubicBezTo>
                  <a:cubicBezTo>
                    <a:pt x="59" y="651"/>
                    <a:pt x="159" y="662"/>
                    <a:pt x="259" y="662"/>
                  </a:cubicBezTo>
                  <a:cubicBezTo>
                    <a:pt x="279" y="662"/>
                    <a:pt x="299" y="661"/>
                    <a:pt x="319" y="661"/>
                  </a:cubicBezTo>
                  <a:cubicBezTo>
                    <a:pt x="348" y="661"/>
                    <a:pt x="376" y="662"/>
                    <a:pt x="401" y="667"/>
                  </a:cubicBezTo>
                  <a:cubicBezTo>
                    <a:pt x="577" y="717"/>
                    <a:pt x="727" y="717"/>
                    <a:pt x="902" y="742"/>
                  </a:cubicBezTo>
                  <a:cubicBezTo>
                    <a:pt x="913" y="740"/>
                    <a:pt x="923" y="740"/>
                    <a:pt x="934" y="740"/>
                  </a:cubicBezTo>
                  <a:cubicBezTo>
                    <a:pt x="1003" y="740"/>
                    <a:pt x="1087" y="773"/>
                    <a:pt x="1159" y="773"/>
                  </a:cubicBezTo>
                  <a:cubicBezTo>
                    <a:pt x="1219" y="773"/>
                    <a:pt x="1272" y="750"/>
                    <a:pt x="1303" y="667"/>
                  </a:cubicBezTo>
                  <a:cubicBezTo>
                    <a:pt x="1379" y="492"/>
                    <a:pt x="1253" y="316"/>
                    <a:pt x="1128" y="191"/>
                  </a:cubicBezTo>
                  <a:cubicBezTo>
                    <a:pt x="987" y="64"/>
                    <a:pt x="830" y="1"/>
                    <a:pt x="6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9"/>
            <p:cNvSpPr/>
            <p:nvPr/>
          </p:nvSpPr>
          <p:spPr>
            <a:xfrm>
              <a:off x="5809050" y="959300"/>
              <a:ext cx="23850" cy="23825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477" y="0"/>
                  </a:moveTo>
                  <a:cubicBezTo>
                    <a:pt x="176" y="0"/>
                    <a:pt x="1" y="176"/>
                    <a:pt x="1" y="451"/>
                  </a:cubicBezTo>
                  <a:cubicBezTo>
                    <a:pt x="1" y="777"/>
                    <a:pt x="201" y="928"/>
                    <a:pt x="502" y="953"/>
                  </a:cubicBezTo>
                  <a:cubicBezTo>
                    <a:pt x="803" y="928"/>
                    <a:pt x="953" y="777"/>
                    <a:pt x="953" y="476"/>
                  </a:cubicBezTo>
                  <a:cubicBezTo>
                    <a:pt x="928" y="201"/>
                    <a:pt x="778" y="25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9"/>
            <p:cNvSpPr/>
            <p:nvPr/>
          </p:nvSpPr>
          <p:spPr>
            <a:xfrm>
              <a:off x="6016450" y="1167250"/>
              <a:ext cx="23825" cy="23275"/>
            </a:xfrm>
            <a:custGeom>
              <a:avLst/>
              <a:gdLst/>
              <a:ahLst/>
              <a:cxnLst/>
              <a:rect l="l" t="t" r="r" b="b"/>
              <a:pathLst>
                <a:path w="953" h="931" extrusionOk="0">
                  <a:moveTo>
                    <a:pt x="486" y="1"/>
                  </a:moveTo>
                  <a:cubicBezTo>
                    <a:pt x="467" y="1"/>
                    <a:pt x="447" y="2"/>
                    <a:pt x="427" y="3"/>
                  </a:cubicBezTo>
                  <a:cubicBezTo>
                    <a:pt x="151" y="3"/>
                    <a:pt x="1" y="179"/>
                    <a:pt x="1" y="454"/>
                  </a:cubicBezTo>
                  <a:cubicBezTo>
                    <a:pt x="26" y="755"/>
                    <a:pt x="201" y="930"/>
                    <a:pt x="502" y="930"/>
                  </a:cubicBezTo>
                  <a:cubicBezTo>
                    <a:pt x="828" y="930"/>
                    <a:pt x="928" y="730"/>
                    <a:pt x="953" y="454"/>
                  </a:cubicBezTo>
                  <a:cubicBezTo>
                    <a:pt x="906" y="173"/>
                    <a:pt x="771" y="1"/>
                    <a:pt x="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9"/>
            <p:cNvSpPr/>
            <p:nvPr/>
          </p:nvSpPr>
          <p:spPr>
            <a:xfrm>
              <a:off x="5497650" y="648525"/>
              <a:ext cx="24475" cy="23200"/>
            </a:xfrm>
            <a:custGeom>
              <a:avLst/>
              <a:gdLst/>
              <a:ahLst/>
              <a:cxnLst/>
              <a:rect l="l" t="t" r="r" b="b"/>
              <a:pathLst>
                <a:path w="979" h="928" extrusionOk="0">
                  <a:moveTo>
                    <a:pt x="477" y="0"/>
                  </a:moveTo>
                  <a:cubicBezTo>
                    <a:pt x="176" y="25"/>
                    <a:pt x="1" y="151"/>
                    <a:pt x="26" y="451"/>
                  </a:cubicBezTo>
                  <a:cubicBezTo>
                    <a:pt x="26" y="777"/>
                    <a:pt x="201" y="927"/>
                    <a:pt x="527" y="927"/>
                  </a:cubicBezTo>
                  <a:cubicBezTo>
                    <a:pt x="828" y="927"/>
                    <a:pt x="953" y="752"/>
                    <a:pt x="953" y="501"/>
                  </a:cubicBezTo>
                  <a:cubicBezTo>
                    <a:pt x="978" y="201"/>
                    <a:pt x="803" y="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9"/>
            <p:cNvSpPr/>
            <p:nvPr/>
          </p:nvSpPr>
          <p:spPr>
            <a:xfrm>
              <a:off x="5757675" y="907925"/>
              <a:ext cx="23850" cy="23875"/>
            </a:xfrm>
            <a:custGeom>
              <a:avLst/>
              <a:gdLst/>
              <a:ahLst/>
              <a:cxnLst/>
              <a:rect l="l" t="t" r="r" b="b"/>
              <a:pathLst>
                <a:path w="954" h="955" extrusionOk="0">
                  <a:moveTo>
                    <a:pt x="452" y="0"/>
                  </a:moveTo>
                  <a:cubicBezTo>
                    <a:pt x="176" y="0"/>
                    <a:pt x="26" y="151"/>
                    <a:pt x="1" y="426"/>
                  </a:cubicBezTo>
                  <a:cubicBezTo>
                    <a:pt x="1" y="752"/>
                    <a:pt x="176" y="927"/>
                    <a:pt x="477" y="953"/>
                  </a:cubicBezTo>
                  <a:cubicBezTo>
                    <a:pt x="496" y="954"/>
                    <a:pt x="514" y="955"/>
                    <a:pt x="532" y="955"/>
                  </a:cubicBezTo>
                  <a:cubicBezTo>
                    <a:pt x="796" y="955"/>
                    <a:pt x="930" y="783"/>
                    <a:pt x="953" y="501"/>
                  </a:cubicBezTo>
                  <a:cubicBezTo>
                    <a:pt x="928" y="201"/>
                    <a:pt x="778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9"/>
            <p:cNvSpPr/>
            <p:nvPr/>
          </p:nvSpPr>
          <p:spPr>
            <a:xfrm>
              <a:off x="5810300" y="907925"/>
              <a:ext cx="23225" cy="23825"/>
            </a:xfrm>
            <a:custGeom>
              <a:avLst/>
              <a:gdLst/>
              <a:ahLst/>
              <a:cxnLst/>
              <a:rect l="l" t="t" r="r" b="b"/>
              <a:pathLst>
                <a:path w="929" h="953" extrusionOk="0">
                  <a:moveTo>
                    <a:pt x="452" y="0"/>
                  </a:moveTo>
                  <a:cubicBezTo>
                    <a:pt x="176" y="25"/>
                    <a:pt x="1" y="151"/>
                    <a:pt x="1" y="451"/>
                  </a:cubicBezTo>
                  <a:cubicBezTo>
                    <a:pt x="1" y="752"/>
                    <a:pt x="176" y="953"/>
                    <a:pt x="477" y="953"/>
                  </a:cubicBezTo>
                  <a:cubicBezTo>
                    <a:pt x="778" y="953"/>
                    <a:pt x="928" y="752"/>
                    <a:pt x="928" y="451"/>
                  </a:cubicBezTo>
                  <a:cubicBezTo>
                    <a:pt x="903" y="176"/>
                    <a:pt x="728" y="25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9"/>
            <p:cNvSpPr/>
            <p:nvPr/>
          </p:nvSpPr>
          <p:spPr>
            <a:xfrm>
              <a:off x="5654300" y="751900"/>
              <a:ext cx="23200" cy="23875"/>
            </a:xfrm>
            <a:custGeom>
              <a:avLst/>
              <a:gdLst/>
              <a:ahLst/>
              <a:cxnLst/>
              <a:rect l="l" t="t" r="r" b="b"/>
              <a:pathLst>
                <a:path w="928" h="955" extrusionOk="0">
                  <a:moveTo>
                    <a:pt x="477" y="0"/>
                  </a:moveTo>
                  <a:cubicBezTo>
                    <a:pt x="176" y="0"/>
                    <a:pt x="0" y="176"/>
                    <a:pt x="0" y="477"/>
                  </a:cubicBezTo>
                  <a:cubicBezTo>
                    <a:pt x="0" y="752"/>
                    <a:pt x="176" y="928"/>
                    <a:pt x="451" y="953"/>
                  </a:cubicBezTo>
                  <a:cubicBezTo>
                    <a:pt x="468" y="954"/>
                    <a:pt x="485" y="955"/>
                    <a:pt x="501" y="955"/>
                  </a:cubicBezTo>
                  <a:cubicBezTo>
                    <a:pt x="769" y="955"/>
                    <a:pt x="904" y="760"/>
                    <a:pt x="928" y="477"/>
                  </a:cubicBezTo>
                  <a:cubicBezTo>
                    <a:pt x="903" y="201"/>
                    <a:pt x="752" y="26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9"/>
            <p:cNvSpPr/>
            <p:nvPr/>
          </p:nvSpPr>
          <p:spPr>
            <a:xfrm>
              <a:off x="5705675" y="804475"/>
              <a:ext cx="24450" cy="23325"/>
            </a:xfrm>
            <a:custGeom>
              <a:avLst/>
              <a:gdLst/>
              <a:ahLst/>
              <a:cxnLst/>
              <a:rect l="l" t="t" r="r" b="b"/>
              <a:pathLst>
                <a:path w="978" h="933" extrusionOk="0">
                  <a:moveTo>
                    <a:pt x="464" y="0"/>
                  </a:moveTo>
                  <a:cubicBezTo>
                    <a:pt x="202" y="0"/>
                    <a:pt x="49" y="150"/>
                    <a:pt x="26" y="429"/>
                  </a:cubicBezTo>
                  <a:cubicBezTo>
                    <a:pt x="0" y="705"/>
                    <a:pt x="176" y="905"/>
                    <a:pt x="477" y="930"/>
                  </a:cubicBezTo>
                  <a:cubicBezTo>
                    <a:pt x="494" y="932"/>
                    <a:pt x="511" y="932"/>
                    <a:pt x="528" y="932"/>
                  </a:cubicBezTo>
                  <a:cubicBezTo>
                    <a:pt x="774" y="932"/>
                    <a:pt x="931" y="761"/>
                    <a:pt x="978" y="479"/>
                  </a:cubicBezTo>
                  <a:cubicBezTo>
                    <a:pt x="928" y="228"/>
                    <a:pt x="828" y="28"/>
                    <a:pt x="527" y="3"/>
                  </a:cubicBezTo>
                  <a:cubicBezTo>
                    <a:pt x="505" y="1"/>
                    <a:pt x="48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9"/>
            <p:cNvSpPr/>
            <p:nvPr/>
          </p:nvSpPr>
          <p:spPr>
            <a:xfrm>
              <a:off x="5965075" y="1011225"/>
              <a:ext cx="23825" cy="23275"/>
            </a:xfrm>
            <a:custGeom>
              <a:avLst/>
              <a:gdLst/>
              <a:ahLst/>
              <a:cxnLst/>
              <a:rect l="l" t="t" r="r" b="b"/>
              <a:pathLst>
                <a:path w="953" h="931" extrusionOk="0">
                  <a:moveTo>
                    <a:pt x="444" y="1"/>
                  </a:moveTo>
                  <a:cubicBezTo>
                    <a:pt x="202" y="1"/>
                    <a:pt x="49" y="149"/>
                    <a:pt x="26" y="404"/>
                  </a:cubicBezTo>
                  <a:cubicBezTo>
                    <a:pt x="0" y="730"/>
                    <a:pt x="201" y="931"/>
                    <a:pt x="502" y="931"/>
                  </a:cubicBezTo>
                  <a:cubicBezTo>
                    <a:pt x="777" y="931"/>
                    <a:pt x="928" y="755"/>
                    <a:pt x="953" y="480"/>
                  </a:cubicBezTo>
                  <a:cubicBezTo>
                    <a:pt x="928" y="204"/>
                    <a:pt x="777" y="29"/>
                    <a:pt x="502" y="3"/>
                  </a:cubicBezTo>
                  <a:cubicBezTo>
                    <a:pt x="482" y="2"/>
                    <a:pt x="46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9"/>
            <p:cNvSpPr/>
            <p:nvPr/>
          </p:nvSpPr>
          <p:spPr>
            <a:xfrm>
              <a:off x="5706300" y="752475"/>
              <a:ext cx="23200" cy="22625"/>
            </a:xfrm>
            <a:custGeom>
              <a:avLst/>
              <a:gdLst/>
              <a:ahLst/>
              <a:cxnLst/>
              <a:rect l="l" t="t" r="r" b="b"/>
              <a:pathLst>
                <a:path w="928" h="905" extrusionOk="0">
                  <a:moveTo>
                    <a:pt x="421" y="0"/>
                  </a:moveTo>
                  <a:cubicBezTo>
                    <a:pt x="154" y="0"/>
                    <a:pt x="1" y="172"/>
                    <a:pt x="1" y="454"/>
                  </a:cubicBezTo>
                  <a:cubicBezTo>
                    <a:pt x="26" y="729"/>
                    <a:pt x="201" y="905"/>
                    <a:pt x="502" y="905"/>
                  </a:cubicBezTo>
                  <a:cubicBezTo>
                    <a:pt x="777" y="905"/>
                    <a:pt x="903" y="729"/>
                    <a:pt x="928" y="479"/>
                  </a:cubicBezTo>
                  <a:cubicBezTo>
                    <a:pt x="903" y="178"/>
                    <a:pt x="777" y="3"/>
                    <a:pt x="477" y="3"/>
                  </a:cubicBezTo>
                  <a:cubicBezTo>
                    <a:pt x="458" y="1"/>
                    <a:pt x="439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9"/>
            <p:cNvSpPr/>
            <p:nvPr/>
          </p:nvSpPr>
          <p:spPr>
            <a:xfrm>
              <a:off x="5861075" y="959300"/>
              <a:ext cx="24450" cy="23825"/>
            </a:xfrm>
            <a:custGeom>
              <a:avLst/>
              <a:gdLst/>
              <a:ahLst/>
              <a:cxnLst/>
              <a:rect l="l" t="t" r="r" b="b"/>
              <a:pathLst>
                <a:path w="978" h="953" extrusionOk="0">
                  <a:moveTo>
                    <a:pt x="426" y="0"/>
                  </a:moveTo>
                  <a:cubicBezTo>
                    <a:pt x="175" y="50"/>
                    <a:pt x="0" y="201"/>
                    <a:pt x="25" y="502"/>
                  </a:cubicBezTo>
                  <a:cubicBezTo>
                    <a:pt x="50" y="777"/>
                    <a:pt x="226" y="953"/>
                    <a:pt x="526" y="953"/>
                  </a:cubicBezTo>
                  <a:cubicBezTo>
                    <a:pt x="802" y="928"/>
                    <a:pt x="978" y="752"/>
                    <a:pt x="952" y="451"/>
                  </a:cubicBezTo>
                  <a:cubicBezTo>
                    <a:pt x="927" y="176"/>
                    <a:pt x="752" y="25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9"/>
            <p:cNvSpPr/>
            <p:nvPr/>
          </p:nvSpPr>
          <p:spPr>
            <a:xfrm>
              <a:off x="5342900" y="494375"/>
              <a:ext cx="23825" cy="22575"/>
            </a:xfrm>
            <a:custGeom>
              <a:avLst/>
              <a:gdLst/>
              <a:ahLst/>
              <a:cxnLst/>
              <a:rect l="l" t="t" r="r" b="b"/>
              <a:pathLst>
                <a:path w="953" h="903" extrusionOk="0">
                  <a:moveTo>
                    <a:pt x="552" y="1"/>
                  </a:moveTo>
                  <a:cubicBezTo>
                    <a:pt x="276" y="51"/>
                    <a:pt x="0" y="26"/>
                    <a:pt x="0" y="377"/>
                  </a:cubicBezTo>
                  <a:cubicBezTo>
                    <a:pt x="0" y="702"/>
                    <a:pt x="151" y="878"/>
                    <a:pt x="476" y="903"/>
                  </a:cubicBezTo>
                  <a:cubicBezTo>
                    <a:pt x="777" y="903"/>
                    <a:pt x="953" y="728"/>
                    <a:pt x="953" y="452"/>
                  </a:cubicBezTo>
                  <a:cubicBezTo>
                    <a:pt x="953" y="201"/>
                    <a:pt x="827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9"/>
            <p:cNvSpPr/>
            <p:nvPr/>
          </p:nvSpPr>
          <p:spPr>
            <a:xfrm>
              <a:off x="5757050" y="855900"/>
              <a:ext cx="24475" cy="23275"/>
            </a:xfrm>
            <a:custGeom>
              <a:avLst/>
              <a:gdLst/>
              <a:ahLst/>
              <a:cxnLst/>
              <a:rect l="l" t="t" r="r" b="b"/>
              <a:pathLst>
                <a:path w="979" h="931" extrusionOk="0">
                  <a:moveTo>
                    <a:pt x="477" y="1"/>
                  </a:moveTo>
                  <a:cubicBezTo>
                    <a:pt x="201" y="26"/>
                    <a:pt x="1" y="176"/>
                    <a:pt x="26" y="477"/>
                  </a:cubicBezTo>
                  <a:cubicBezTo>
                    <a:pt x="49" y="759"/>
                    <a:pt x="205" y="931"/>
                    <a:pt x="471" y="931"/>
                  </a:cubicBezTo>
                  <a:cubicBezTo>
                    <a:pt x="489" y="931"/>
                    <a:pt x="508" y="930"/>
                    <a:pt x="527" y="928"/>
                  </a:cubicBezTo>
                  <a:cubicBezTo>
                    <a:pt x="828" y="928"/>
                    <a:pt x="978" y="753"/>
                    <a:pt x="978" y="452"/>
                  </a:cubicBezTo>
                  <a:cubicBezTo>
                    <a:pt x="953" y="151"/>
                    <a:pt x="753" y="26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9"/>
            <p:cNvSpPr/>
            <p:nvPr/>
          </p:nvSpPr>
          <p:spPr>
            <a:xfrm>
              <a:off x="5446900" y="492500"/>
              <a:ext cx="23200" cy="2320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52" y="0"/>
                  </a:moveTo>
                  <a:cubicBezTo>
                    <a:pt x="176" y="0"/>
                    <a:pt x="1" y="151"/>
                    <a:pt x="1" y="427"/>
                  </a:cubicBezTo>
                  <a:cubicBezTo>
                    <a:pt x="1" y="752"/>
                    <a:pt x="201" y="928"/>
                    <a:pt x="502" y="928"/>
                  </a:cubicBezTo>
                  <a:cubicBezTo>
                    <a:pt x="777" y="928"/>
                    <a:pt x="903" y="752"/>
                    <a:pt x="928" y="477"/>
                  </a:cubicBezTo>
                  <a:cubicBezTo>
                    <a:pt x="903" y="176"/>
                    <a:pt x="752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9"/>
            <p:cNvSpPr/>
            <p:nvPr/>
          </p:nvSpPr>
          <p:spPr>
            <a:xfrm>
              <a:off x="5810300" y="856475"/>
              <a:ext cx="23225" cy="23275"/>
            </a:xfrm>
            <a:custGeom>
              <a:avLst/>
              <a:gdLst/>
              <a:ahLst/>
              <a:cxnLst/>
              <a:rect l="l" t="t" r="r" b="b"/>
              <a:pathLst>
                <a:path w="929" h="931" extrusionOk="0">
                  <a:moveTo>
                    <a:pt x="483" y="1"/>
                  </a:moveTo>
                  <a:cubicBezTo>
                    <a:pt x="465" y="1"/>
                    <a:pt x="446" y="1"/>
                    <a:pt x="427" y="3"/>
                  </a:cubicBezTo>
                  <a:cubicBezTo>
                    <a:pt x="126" y="3"/>
                    <a:pt x="1" y="178"/>
                    <a:pt x="1" y="454"/>
                  </a:cubicBezTo>
                  <a:cubicBezTo>
                    <a:pt x="26" y="730"/>
                    <a:pt x="201" y="880"/>
                    <a:pt x="477" y="930"/>
                  </a:cubicBezTo>
                  <a:cubicBezTo>
                    <a:pt x="753" y="880"/>
                    <a:pt x="928" y="730"/>
                    <a:pt x="928" y="454"/>
                  </a:cubicBezTo>
                  <a:cubicBezTo>
                    <a:pt x="928" y="172"/>
                    <a:pt x="752" y="1"/>
                    <a:pt x="4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9"/>
            <p:cNvSpPr/>
            <p:nvPr/>
          </p:nvSpPr>
          <p:spPr>
            <a:xfrm>
              <a:off x="5498900" y="545075"/>
              <a:ext cx="23850" cy="23275"/>
            </a:xfrm>
            <a:custGeom>
              <a:avLst/>
              <a:gdLst/>
              <a:ahLst/>
              <a:cxnLst/>
              <a:rect l="l" t="t" r="r" b="b"/>
              <a:pathLst>
                <a:path w="954" h="931" extrusionOk="0">
                  <a:moveTo>
                    <a:pt x="446" y="0"/>
                  </a:moveTo>
                  <a:cubicBezTo>
                    <a:pt x="177" y="0"/>
                    <a:pt x="1" y="171"/>
                    <a:pt x="1" y="429"/>
                  </a:cubicBezTo>
                  <a:cubicBezTo>
                    <a:pt x="1" y="705"/>
                    <a:pt x="201" y="880"/>
                    <a:pt x="477" y="930"/>
                  </a:cubicBezTo>
                  <a:cubicBezTo>
                    <a:pt x="728" y="905"/>
                    <a:pt x="903" y="755"/>
                    <a:pt x="928" y="504"/>
                  </a:cubicBezTo>
                  <a:cubicBezTo>
                    <a:pt x="953" y="203"/>
                    <a:pt x="778" y="3"/>
                    <a:pt x="502" y="3"/>
                  </a:cubicBezTo>
                  <a:cubicBezTo>
                    <a:pt x="483" y="1"/>
                    <a:pt x="464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9"/>
            <p:cNvSpPr/>
            <p:nvPr/>
          </p:nvSpPr>
          <p:spPr>
            <a:xfrm>
              <a:off x="5654300" y="699900"/>
              <a:ext cx="23825" cy="23250"/>
            </a:xfrm>
            <a:custGeom>
              <a:avLst/>
              <a:gdLst/>
              <a:ahLst/>
              <a:cxnLst/>
              <a:rect l="l" t="t" r="r" b="b"/>
              <a:pathLst>
                <a:path w="953" h="930" extrusionOk="0">
                  <a:moveTo>
                    <a:pt x="426" y="0"/>
                  </a:moveTo>
                  <a:cubicBezTo>
                    <a:pt x="176" y="50"/>
                    <a:pt x="0" y="201"/>
                    <a:pt x="0" y="451"/>
                  </a:cubicBezTo>
                  <a:cubicBezTo>
                    <a:pt x="24" y="735"/>
                    <a:pt x="182" y="930"/>
                    <a:pt x="473" y="930"/>
                  </a:cubicBezTo>
                  <a:cubicBezTo>
                    <a:pt x="490" y="930"/>
                    <a:pt x="508" y="929"/>
                    <a:pt x="527" y="928"/>
                  </a:cubicBezTo>
                  <a:cubicBezTo>
                    <a:pt x="777" y="903"/>
                    <a:pt x="953" y="727"/>
                    <a:pt x="928" y="451"/>
                  </a:cubicBezTo>
                  <a:cubicBezTo>
                    <a:pt x="903" y="176"/>
                    <a:pt x="727" y="25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9"/>
            <p:cNvSpPr/>
            <p:nvPr/>
          </p:nvSpPr>
          <p:spPr>
            <a:xfrm>
              <a:off x="6017700" y="1063300"/>
              <a:ext cx="23225" cy="23275"/>
            </a:xfrm>
            <a:custGeom>
              <a:avLst/>
              <a:gdLst/>
              <a:ahLst/>
              <a:cxnLst/>
              <a:rect l="l" t="t" r="r" b="b"/>
              <a:pathLst>
                <a:path w="929" h="931" extrusionOk="0">
                  <a:moveTo>
                    <a:pt x="452" y="1"/>
                  </a:moveTo>
                  <a:cubicBezTo>
                    <a:pt x="176" y="1"/>
                    <a:pt x="1" y="201"/>
                    <a:pt x="1" y="452"/>
                  </a:cubicBezTo>
                  <a:cubicBezTo>
                    <a:pt x="1" y="736"/>
                    <a:pt x="179" y="930"/>
                    <a:pt x="452" y="930"/>
                  </a:cubicBezTo>
                  <a:cubicBezTo>
                    <a:pt x="468" y="930"/>
                    <a:pt x="485" y="929"/>
                    <a:pt x="502" y="928"/>
                  </a:cubicBezTo>
                  <a:cubicBezTo>
                    <a:pt x="778" y="928"/>
                    <a:pt x="903" y="728"/>
                    <a:pt x="928" y="477"/>
                  </a:cubicBezTo>
                  <a:cubicBezTo>
                    <a:pt x="903" y="176"/>
                    <a:pt x="728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9"/>
            <p:cNvSpPr/>
            <p:nvPr/>
          </p:nvSpPr>
          <p:spPr>
            <a:xfrm>
              <a:off x="5602300" y="701150"/>
              <a:ext cx="23825" cy="23200"/>
            </a:xfrm>
            <a:custGeom>
              <a:avLst/>
              <a:gdLst/>
              <a:ahLst/>
              <a:cxnLst/>
              <a:rect l="l" t="t" r="r" b="b"/>
              <a:pathLst>
                <a:path w="953" h="928" extrusionOk="0">
                  <a:moveTo>
                    <a:pt x="451" y="0"/>
                  </a:moveTo>
                  <a:cubicBezTo>
                    <a:pt x="150" y="0"/>
                    <a:pt x="0" y="176"/>
                    <a:pt x="25" y="477"/>
                  </a:cubicBezTo>
                  <a:cubicBezTo>
                    <a:pt x="25" y="752"/>
                    <a:pt x="226" y="928"/>
                    <a:pt x="501" y="928"/>
                  </a:cubicBezTo>
                  <a:cubicBezTo>
                    <a:pt x="802" y="903"/>
                    <a:pt x="953" y="727"/>
                    <a:pt x="953" y="426"/>
                  </a:cubicBezTo>
                  <a:cubicBezTo>
                    <a:pt x="927" y="126"/>
                    <a:pt x="75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9"/>
            <p:cNvSpPr/>
            <p:nvPr/>
          </p:nvSpPr>
          <p:spPr>
            <a:xfrm>
              <a:off x="5861075" y="907300"/>
              <a:ext cx="23825" cy="23200"/>
            </a:xfrm>
            <a:custGeom>
              <a:avLst/>
              <a:gdLst/>
              <a:ahLst/>
              <a:cxnLst/>
              <a:rect l="l" t="t" r="r" b="b"/>
              <a:pathLst>
                <a:path w="953" h="928" extrusionOk="0">
                  <a:moveTo>
                    <a:pt x="476" y="0"/>
                  </a:moveTo>
                  <a:cubicBezTo>
                    <a:pt x="175" y="0"/>
                    <a:pt x="0" y="201"/>
                    <a:pt x="25" y="476"/>
                  </a:cubicBezTo>
                  <a:cubicBezTo>
                    <a:pt x="50" y="777"/>
                    <a:pt x="251" y="927"/>
                    <a:pt x="526" y="927"/>
                  </a:cubicBezTo>
                  <a:cubicBezTo>
                    <a:pt x="802" y="927"/>
                    <a:pt x="927" y="752"/>
                    <a:pt x="952" y="451"/>
                  </a:cubicBezTo>
                  <a:cubicBezTo>
                    <a:pt x="927" y="176"/>
                    <a:pt x="777" y="0"/>
                    <a:pt x="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9"/>
            <p:cNvSpPr/>
            <p:nvPr/>
          </p:nvSpPr>
          <p:spPr>
            <a:xfrm>
              <a:off x="5550900" y="545075"/>
              <a:ext cx="23225" cy="22650"/>
            </a:xfrm>
            <a:custGeom>
              <a:avLst/>
              <a:gdLst/>
              <a:ahLst/>
              <a:cxnLst/>
              <a:rect l="l" t="t" r="r" b="b"/>
              <a:pathLst>
                <a:path w="929" h="906" extrusionOk="0">
                  <a:moveTo>
                    <a:pt x="510" y="0"/>
                  </a:moveTo>
                  <a:cubicBezTo>
                    <a:pt x="491" y="0"/>
                    <a:pt x="472" y="1"/>
                    <a:pt x="452" y="3"/>
                  </a:cubicBezTo>
                  <a:cubicBezTo>
                    <a:pt x="176" y="3"/>
                    <a:pt x="1" y="178"/>
                    <a:pt x="26" y="454"/>
                  </a:cubicBezTo>
                  <a:cubicBezTo>
                    <a:pt x="51" y="730"/>
                    <a:pt x="227" y="880"/>
                    <a:pt x="502" y="905"/>
                  </a:cubicBezTo>
                  <a:cubicBezTo>
                    <a:pt x="778" y="855"/>
                    <a:pt x="928" y="730"/>
                    <a:pt x="928" y="454"/>
                  </a:cubicBezTo>
                  <a:cubicBezTo>
                    <a:pt x="905" y="151"/>
                    <a:pt x="752" y="0"/>
                    <a:pt x="5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9"/>
            <p:cNvSpPr/>
            <p:nvPr/>
          </p:nvSpPr>
          <p:spPr>
            <a:xfrm>
              <a:off x="6017700" y="1011300"/>
              <a:ext cx="23225" cy="2320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77" y="0"/>
                  </a:moveTo>
                  <a:cubicBezTo>
                    <a:pt x="201" y="0"/>
                    <a:pt x="26" y="151"/>
                    <a:pt x="26" y="427"/>
                  </a:cubicBezTo>
                  <a:cubicBezTo>
                    <a:pt x="1" y="727"/>
                    <a:pt x="201" y="878"/>
                    <a:pt x="477" y="928"/>
                  </a:cubicBezTo>
                  <a:cubicBezTo>
                    <a:pt x="728" y="903"/>
                    <a:pt x="928" y="752"/>
                    <a:pt x="928" y="502"/>
                  </a:cubicBezTo>
                  <a:cubicBezTo>
                    <a:pt x="928" y="201"/>
                    <a:pt x="778" y="26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9"/>
            <p:cNvSpPr/>
            <p:nvPr/>
          </p:nvSpPr>
          <p:spPr>
            <a:xfrm>
              <a:off x="5706925" y="699900"/>
              <a:ext cx="22575" cy="22650"/>
            </a:xfrm>
            <a:custGeom>
              <a:avLst/>
              <a:gdLst/>
              <a:ahLst/>
              <a:cxnLst/>
              <a:rect l="l" t="t" r="r" b="b"/>
              <a:pathLst>
                <a:path w="903" h="906" extrusionOk="0">
                  <a:moveTo>
                    <a:pt x="452" y="0"/>
                  </a:moveTo>
                  <a:cubicBezTo>
                    <a:pt x="201" y="25"/>
                    <a:pt x="1" y="151"/>
                    <a:pt x="1" y="426"/>
                  </a:cubicBezTo>
                  <a:cubicBezTo>
                    <a:pt x="1" y="702"/>
                    <a:pt x="151" y="903"/>
                    <a:pt x="452" y="903"/>
                  </a:cubicBezTo>
                  <a:cubicBezTo>
                    <a:pt x="472" y="904"/>
                    <a:pt x="491" y="905"/>
                    <a:pt x="509" y="905"/>
                  </a:cubicBezTo>
                  <a:cubicBezTo>
                    <a:pt x="748" y="905"/>
                    <a:pt x="880" y="757"/>
                    <a:pt x="903" y="502"/>
                  </a:cubicBezTo>
                  <a:cubicBezTo>
                    <a:pt x="903" y="201"/>
                    <a:pt x="727" y="5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9"/>
            <p:cNvSpPr/>
            <p:nvPr/>
          </p:nvSpPr>
          <p:spPr>
            <a:xfrm>
              <a:off x="5758925" y="752450"/>
              <a:ext cx="23225" cy="22725"/>
            </a:xfrm>
            <a:custGeom>
              <a:avLst/>
              <a:gdLst/>
              <a:ahLst/>
              <a:cxnLst/>
              <a:rect l="l" t="t" r="r" b="b"/>
              <a:pathLst>
                <a:path w="929" h="909" extrusionOk="0">
                  <a:moveTo>
                    <a:pt x="419" y="1"/>
                  </a:moveTo>
                  <a:cubicBezTo>
                    <a:pt x="173" y="1"/>
                    <a:pt x="1" y="149"/>
                    <a:pt x="1" y="405"/>
                  </a:cubicBezTo>
                  <a:cubicBezTo>
                    <a:pt x="1" y="705"/>
                    <a:pt x="151" y="881"/>
                    <a:pt x="452" y="906"/>
                  </a:cubicBezTo>
                  <a:cubicBezTo>
                    <a:pt x="472" y="908"/>
                    <a:pt x="491" y="908"/>
                    <a:pt x="509" y="908"/>
                  </a:cubicBezTo>
                  <a:cubicBezTo>
                    <a:pt x="749" y="908"/>
                    <a:pt x="882" y="757"/>
                    <a:pt x="928" y="455"/>
                  </a:cubicBezTo>
                  <a:cubicBezTo>
                    <a:pt x="903" y="204"/>
                    <a:pt x="753" y="4"/>
                    <a:pt x="477" y="4"/>
                  </a:cubicBezTo>
                  <a:cubicBezTo>
                    <a:pt x="457" y="2"/>
                    <a:pt x="438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9"/>
            <p:cNvSpPr/>
            <p:nvPr/>
          </p:nvSpPr>
          <p:spPr>
            <a:xfrm>
              <a:off x="5913700" y="1011850"/>
              <a:ext cx="23825" cy="23350"/>
            </a:xfrm>
            <a:custGeom>
              <a:avLst/>
              <a:gdLst/>
              <a:ahLst/>
              <a:cxnLst/>
              <a:rect l="l" t="t" r="r" b="b"/>
              <a:pathLst>
                <a:path w="953" h="934" extrusionOk="0">
                  <a:moveTo>
                    <a:pt x="438" y="1"/>
                  </a:moveTo>
                  <a:cubicBezTo>
                    <a:pt x="173" y="1"/>
                    <a:pt x="0" y="150"/>
                    <a:pt x="0" y="430"/>
                  </a:cubicBezTo>
                  <a:cubicBezTo>
                    <a:pt x="0" y="730"/>
                    <a:pt x="176" y="906"/>
                    <a:pt x="451" y="931"/>
                  </a:cubicBezTo>
                  <a:cubicBezTo>
                    <a:pt x="470" y="932"/>
                    <a:pt x="489" y="933"/>
                    <a:pt x="507" y="933"/>
                  </a:cubicBezTo>
                  <a:cubicBezTo>
                    <a:pt x="771" y="933"/>
                    <a:pt x="906" y="761"/>
                    <a:pt x="953" y="480"/>
                  </a:cubicBezTo>
                  <a:cubicBezTo>
                    <a:pt x="928" y="204"/>
                    <a:pt x="777" y="29"/>
                    <a:pt x="502" y="4"/>
                  </a:cubicBezTo>
                  <a:cubicBezTo>
                    <a:pt x="480" y="2"/>
                    <a:pt x="459" y="1"/>
                    <a:pt x="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9"/>
            <p:cNvSpPr/>
            <p:nvPr/>
          </p:nvSpPr>
          <p:spPr>
            <a:xfrm>
              <a:off x="5810300" y="803900"/>
              <a:ext cx="23225" cy="23225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452" y="1"/>
                  </a:moveTo>
                  <a:cubicBezTo>
                    <a:pt x="151" y="1"/>
                    <a:pt x="1" y="176"/>
                    <a:pt x="1" y="452"/>
                  </a:cubicBezTo>
                  <a:cubicBezTo>
                    <a:pt x="26" y="753"/>
                    <a:pt x="201" y="878"/>
                    <a:pt x="502" y="928"/>
                  </a:cubicBezTo>
                  <a:cubicBezTo>
                    <a:pt x="753" y="878"/>
                    <a:pt x="928" y="728"/>
                    <a:pt x="928" y="452"/>
                  </a:cubicBezTo>
                  <a:cubicBezTo>
                    <a:pt x="903" y="176"/>
                    <a:pt x="753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9"/>
            <p:cNvSpPr/>
            <p:nvPr/>
          </p:nvSpPr>
          <p:spPr>
            <a:xfrm>
              <a:off x="5862950" y="856475"/>
              <a:ext cx="22575" cy="22650"/>
            </a:xfrm>
            <a:custGeom>
              <a:avLst/>
              <a:gdLst/>
              <a:ahLst/>
              <a:cxnLst/>
              <a:rect l="l" t="t" r="r" b="b"/>
              <a:pathLst>
                <a:path w="903" h="906" extrusionOk="0">
                  <a:moveTo>
                    <a:pt x="393" y="0"/>
                  </a:moveTo>
                  <a:cubicBezTo>
                    <a:pt x="151" y="0"/>
                    <a:pt x="0" y="148"/>
                    <a:pt x="0" y="404"/>
                  </a:cubicBezTo>
                  <a:cubicBezTo>
                    <a:pt x="0" y="705"/>
                    <a:pt x="176" y="855"/>
                    <a:pt x="451" y="905"/>
                  </a:cubicBezTo>
                  <a:cubicBezTo>
                    <a:pt x="727" y="880"/>
                    <a:pt x="877" y="730"/>
                    <a:pt x="903" y="479"/>
                  </a:cubicBezTo>
                  <a:cubicBezTo>
                    <a:pt x="903" y="178"/>
                    <a:pt x="752" y="3"/>
                    <a:pt x="451" y="3"/>
                  </a:cubicBezTo>
                  <a:cubicBezTo>
                    <a:pt x="431" y="1"/>
                    <a:pt x="412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9"/>
            <p:cNvSpPr/>
            <p:nvPr/>
          </p:nvSpPr>
          <p:spPr>
            <a:xfrm>
              <a:off x="5914325" y="959300"/>
              <a:ext cx="23200" cy="23250"/>
            </a:xfrm>
            <a:custGeom>
              <a:avLst/>
              <a:gdLst/>
              <a:ahLst/>
              <a:cxnLst/>
              <a:rect l="l" t="t" r="r" b="b"/>
              <a:pathLst>
                <a:path w="928" h="930" extrusionOk="0">
                  <a:moveTo>
                    <a:pt x="401" y="0"/>
                  </a:moveTo>
                  <a:cubicBezTo>
                    <a:pt x="176" y="50"/>
                    <a:pt x="0" y="176"/>
                    <a:pt x="0" y="451"/>
                  </a:cubicBezTo>
                  <a:cubicBezTo>
                    <a:pt x="0" y="757"/>
                    <a:pt x="176" y="930"/>
                    <a:pt x="446" y="930"/>
                  </a:cubicBezTo>
                  <a:cubicBezTo>
                    <a:pt x="464" y="930"/>
                    <a:pt x="483" y="929"/>
                    <a:pt x="502" y="928"/>
                  </a:cubicBezTo>
                  <a:cubicBezTo>
                    <a:pt x="777" y="928"/>
                    <a:pt x="928" y="727"/>
                    <a:pt x="903" y="476"/>
                  </a:cubicBezTo>
                  <a:cubicBezTo>
                    <a:pt x="903" y="176"/>
                    <a:pt x="702" y="25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9"/>
            <p:cNvSpPr/>
            <p:nvPr/>
          </p:nvSpPr>
          <p:spPr>
            <a:xfrm>
              <a:off x="5758300" y="803900"/>
              <a:ext cx="23225" cy="23225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452" y="1"/>
                  </a:moveTo>
                  <a:cubicBezTo>
                    <a:pt x="176" y="1"/>
                    <a:pt x="1" y="151"/>
                    <a:pt x="1" y="452"/>
                  </a:cubicBezTo>
                  <a:cubicBezTo>
                    <a:pt x="1" y="753"/>
                    <a:pt x="201" y="878"/>
                    <a:pt x="477" y="928"/>
                  </a:cubicBezTo>
                  <a:cubicBezTo>
                    <a:pt x="753" y="903"/>
                    <a:pt x="903" y="753"/>
                    <a:pt x="928" y="477"/>
                  </a:cubicBezTo>
                  <a:cubicBezTo>
                    <a:pt x="928" y="176"/>
                    <a:pt x="753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9"/>
            <p:cNvSpPr/>
            <p:nvPr/>
          </p:nvSpPr>
          <p:spPr>
            <a:xfrm>
              <a:off x="5394900" y="493125"/>
              <a:ext cx="23825" cy="23275"/>
            </a:xfrm>
            <a:custGeom>
              <a:avLst/>
              <a:gdLst/>
              <a:ahLst/>
              <a:cxnLst/>
              <a:rect l="l" t="t" r="r" b="b"/>
              <a:pathLst>
                <a:path w="953" h="931" extrusionOk="0">
                  <a:moveTo>
                    <a:pt x="502" y="1"/>
                  </a:moveTo>
                  <a:cubicBezTo>
                    <a:pt x="201" y="1"/>
                    <a:pt x="25" y="151"/>
                    <a:pt x="25" y="452"/>
                  </a:cubicBezTo>
                  <a:cubicBezTo>
                    <a:pt x="0" y="727"/>
                    <a:pt x="176" y="903"/>
                    <a:pt x="451" y="928"/>
                  </a:cubicBezTo>
                  <a:cubicBezTo>
                    <a:pt x="471" y="929"/>
                    <a:pt x="489" y="930"/>
                    <a:pt x="507" y="930"/>
                  </a:cubicBezTo>
                  <a:cubicBezTo>
                    <a:pt x="771" y="930"/>
                    <a:pt x="906" y="760"/>
                    <a:pt x="953" y="502"/>
                  </a:cubicBezTo>
                  <a:cubicBezTo>
                    <a:pt x="928" y="201"/>
                    <a:pt x="802" y="26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9"/>
            <p:cNvSpPr/>
            <p:nvPr/>
          </p:nvSpPr>
          <p:spPr>
            <a:xfrm>
              <a:off x="5914325" y="855275"/>
              <a:ext cx="22575" cy="22600"/>
            </a:xfrm>
            <a:custGeom>
              <a:avLst/>
              <a:gdLst/>
              <a:ahLst/>
              <a:cxnLst/>
              <a:rect l="l" t="t" r="r" b="b"/>
              <a:pathLst>
                <a:path w="903" h="904" extrusionOk="0">
                  <a:moveTo>
                    <a:pt x="452" y="1"/>
                  </a:moveTo>
                  <a:cubicBezTo>
                    <a:pt x="176" y="1"/>
                    <a:pt x="0" y="176"/>
                    <a:pt x="0" y="452"/>
                  </a:cubicBezTo>
                  <a:cubicBezTo>
                    <a:pt x="0" y="728"/>
                    <a:pt x="201" y="878"/>
                    <a:pt x="477" y="903"/>
                  </a:cubicBezTo>
                  <a:cubicBezTo>
                    <a:pt x="777" y="878"/>
                    <a:pt x="903" y="728"/>
                    <a:pt x="903" y="452"/>
                  </a:cubicBezTo>
                  <a:cubicBezTo>
                    <a:pt x="878" y="176"/>
                    <a:pt x="702" y="26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9"/>
            <p:cNvSpPr/>
            <p:nvPr/>
          </p:nvSpPr>
          <p:spPr>
            <a:xfrm>
              <a:off x="6017700" y="959225"/>
              <a:ext cx="23225" cy="22700"/>
            </a:xfrm>
            <a:custGeom>
              <a:avLst/>
              <a:gdLst/>
              <a:ahLst/>
              <a:cxnLst/>
              <a:rect l="l" t="t" r="r" b="b"/>
              <a:pathLst>
                <a:path w="929" h="908" extrusionOk="0">
                  <a:moveTo>
                    <a:pt x="435" y="0"/>
                  </a:moveTo>
                  <a:cubicBezTo>
                    <a:pt x="198" y="0"/>
                    <a:pt x="49" y="127"/>
                    <a:pt x="26" y="379"/>
                  </a:cubicBezTo>
                  <a:cubicBezTo>
                    <a:pt x="1" y="680"/>
                    <a:pt x="176" y="855"/>
                    <a:pt x="452" y="906"/>
                  </a:cubicBezTo>
                  <a:cubicBezTo>
                    <a:pt x="469" y="907"/>
                    <a:pt x="485" y="908"/>
                    <a:pt x="501" y="908"/>
                  </a:cubicBezTo>
                  <a:cubicBezTo>
                    <a:pt x="767" y="908"/>
                    <a:pt x="881" y="716"/>
                    <a:pt x="928" y="479"/>
                  </a:cubicBezTo>
                  <a:cubicBezTo>
                    <a:pt x="903" y="229"/>
                    <a:pt x="803" y="28"/>
                    <a:pt x="502" y="3"/>
                  </a:cubicBezTo>
                  <a:cubicBezTo>
                    <a:pt x="479" y="1"/>
                    <a:pt x="457" y="0"/>
                    <a:pt x="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9"/>
            <p:cNvSpPr/>
            <p:nvPr/>
          </p:nvSpPr>
          <p:spPr>
            <a:xfrm>
              <a:off x="5602925" y="648450"/>
              <a:ext cx="23200" cy="23275"/>
            </a:xfrm>
            <a:custGeom>
              <a:avLst/>
              <a:gdLst/>
              <a:ahLst/>
              <a:cxnLst/>
              <a:rect l="l" t="t" r="r" b="b"/>
              <a:pathLst>
                <a:path w="928" h="931" extrusionOk="0">
                  <a:moveTo>
                    <a:pt x="461" y="1"/>
                  </a:moveTo>
                  <a:cubicBezTo>
                    <a:pt x="442" y="1"/>
                    <a:pt x="422" y="2"/>
                    <a:pt x="401" y="3"/>
                  </a:cubicBezTo>
                  <a:cubicBezTo>
                    <a:pt x="125" y="28"/>
                    <a:pt x="0" y="204"/>
                    <a:pt x="0" y="479"/>
                  </a:cubicBezTo>
                  <a:cubicBezTo>
                    <a:pt x="25" y="780"/>
                    <a:pt x="201" y="905"/>
                    <a:pt x="527" y="930"/>
                  </a:cubicBezTo>
                  <a:cubicBezTo>
                    <a:pt x="752" y="880"/>
                    <a:pt x="928" y="755"/>
                    <a:pt x="928" y="479"/>
                  </a:cubicBezTo>
                  <a:cubicBezTo>
                    <a:pt x="904" y="174"/>
                    <a:pt x="749" y="1"/>
                    <a:pt x="4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9"/>
            <p:cNvSpPr/>
            <p:nvPr/>
          </p:nvSpPr>
          <p:spPr>
            <a:xfrm>
              <a:off x="5550275" y="595875"/>
              <a:ext cx="23850" cy="23275"/>
            </a:xfrm>
            <a:custGeom>
              <a:avLst/>
              <a:gdLst/>
              <a:ahLst/>
              <a:cxnLst/>
              <a:rect l="l" t="t" r="r" b="b"/>
              <a:pathLst>
                <a:path w="954" h="931" extrusionOk="0">
                  <a:moveTo>
                    <a:pt x="452" y="1"/>
                  </a:moveTo>
                  <a:cubicBezTo>
                    <a:pt x="201" y="51"/>
                    <a:pt x="1" y="176"/>
                    <a:pt x="26" y="452"/>
                  </a:cubicBezTo>
                  <a:cubicBezTo>
                    <a:pt x="26" y="757"/>
                    <a:pt x="180" y="931"/>
                    <a:pt x="467" y="931"/>
                  </a:cubicBezTo>
                  <a:cubicBezTo>
                    <a:pt x="487" y="931"/>
                    <a:pt x="507" y="930"/>
                    <a:pt x="527" y="928"/>
                  </a:cubicBezTo>
                  <a:cubicBezTo>
                    <a:pt x="803" y="928"/>
                    <a:pt x="953" y="753"/>
                    <a:pt x="928" y="477"/>
                  </a:cubicBezTo>
                  <a:cubicBezTo>
                    <a:pt x="928" y="176"/>
                    <a:pt x="753" y="26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9"/>
            <p:cNvSpPr/>
            <p:nvPr/>
          </p:nvSpPr>
          <p:spPr>
            <a:xfrm>
              <a:off x="5706925" y="648450"/>
              <a:ext cx="22575" cy="22025"/>
            </a:xfrm>
            <a:custGeom>
              <a:avLst/>
              <a:gdLst/>
              <a:ahLst/>
              <a:cxnLst/>
              <a:rect l="l" t="t" r="r" b="b"/>
              <a:pathLst>
                <a:path w="903" h="881" extrusionOk="0">
                  <a:moveTo>
                    <a:pt x="465" y="0"/>
                  </a:moveTo>
                  <a:cubicBezTo>
                    <a:pt x="444" y="0"/>
                    <a:pt x="423" y="1"/>
                    <a:pt x="402" y="3"/>
                  </a:cubicBezTo>
                  <a:cubicBezTo>
                    <a:pt x="126" y="3"/>
                    <a:pt x="1" y="179"/>
                    <a:pt x="1" y="404"/>
                  </a:cubicBezTo>
                  <a:cubicBezTo>
                    <a:pt x="1" y="680"/>
                    <a:pt x="176" y="880"/>
                    <a:pt x="477" y="880"/>
                  </a:cubicBezTo>
                  <a:cubicBezTo>
                    <a:pt x="752" y="880"/>
                    <a:pt x="903" y="705"/>
                    <a:pt x="903" y="404"/>
                  </a:cubicBezTo>
                  <a:cubicBezTo>
                    <a:pt x="880" y="148"/>
                    <a:pt x="727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9"/>
            <p:cNvSpPr/>
            <p:nvPr/>
          </p:nvSpPr>
          <p:spPr>
            <a:xfrm>
              <a:off x="5862950" y="803900"/>
              <a:ext cx="22575" cy="22575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1" y="1"/>
                  </a:moveTo>
                  <a:cubicBezTo>
                    <a:pt x="126" y="26"/>
                    <a:pt x="0" y="176"/>
                    <a:pt x="0" y="452"/>
                  </a:cubicBezTo>
                  <a:cubicBezTo>
                    <a:pt x="25" y="728"/>
                    <a:pt x="201" y="903"/>
                    <a:pt x="451" y="903"/>
                  </a:cubicBezTo>
                  <a:cubicBezTo>
                    <a:pt x="727" y="903"/>
                    <a:pt x="903" y="728"/>
                    <a:pt x="903" y="477"/>
                  </a:cubicBezTo>
                  <a:cubicBezTo>
                    <a:pt x="903" y="176"/>
                    <a:pt x="727" y="26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9"/>
            <p:cNvSpPr/>
            <p:nvPr/>
          </p:nvSpPr>
          <p:spPr>
            <a:xfrm>
              <a:off x="6069075" y="1114675"/>
              <a:ext cx="22600" cy="23225"/>
            </a:xfrm>
            <a:custGeom>
              <a:avLst/>
              <a:gdLst/>
              <a:ahLst/>
              <a:cxnLst/>
              <a:rect l="l" t="t" r="r" b="b"/>
              <a:pathLst>
                <a:path w="904" h="929" extrusionOk="0">
                  <a:moveTo>
                    <a:pt x="477" y="1"/>
                  </a:moveTo>
                  <a:cubicBezTo>
                    <a:pt x="201" y="1"/>
                    <a:pt x="1" y="151"/>
                    <a:pt x="1" y="452"/>
                  </a:cubicBezTo>
                  <a:cubicBezTo>
                    <a:pt x="26" y="753"/>
                    <a:pt x="201" y="928"/>
                    <a:pt x="477" y="928"/>
                  </a:cubicBezTo>
                  <a:cubicBezTo>
                    <a:pt x="728" y="928"/>
                    <a:pt x="903" y="828"/>
                    <a:pt x="853" y="477"/>
                  </a:cubicBezTo>
                  <a:cubicBezTo>
                    <a:pt x="853" y="277"/>
                    <a:pt x="828" y="26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9"/>
            <p:cNvSpPr/>
            <p:nvPr/>
          </p:nvSpPr>
          <p:spPr>
            <a:xfrm>
              <a:off x="5758925" y="699900"/>
              <a:ext cx="22600" cy="22575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427" y="0"/>
                  </a:moveTo>
                  <a:cubicBezTo>
                    <a:pt x="176" y="50"/>
                    <a:pt x="1" y="176"/>
                    <a:pt x="1" y="451"/>
                  </a:cubicBezTo>
                  <a:cubicBezTo>
                    <a:pt x="26" y="752"/>
                    <a:pt x="201" y="903"/>
                    <a:pt x="502" y="903"/>
                  </a:cubicBezTo>
                  <a:cubicBezTo>
                    <a:pt x="753" y="903"/>
                    <a:pt x="903" y="752"/>
                    <a:pt x="903" y="502"/>
                  </a:cubicBezTo>
                  <a:cubicBezTo>
                    <a:pt x="903" y="176"/>
                    <a:pt x="728" y="50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9"/>
            <p:cNvSpPr/>
            <p:nvPr/>
          </p:nvSpPr>
          <p:spPr>
            <a:xfrm>
              <a:off x="5966950" y="855850"/>
              <a:ext cx="22575" cy="22025"/>
            </a:xfrm>
            <a:custGeom>
              <a:avLst/>
              <a:gdLst/>
              <a:ahLst/>
              <a:cxnLst/>
              <a:rect l="l" t="t" r="r" b="b"/>
              <a:pathLst>
                <a:path w="903" h="881" extrusionOk="0">
                  <a:moveTo>
                    <a:pt x="460" y="0"/>
                  </a:moveTo>
                  <a:cubicBezTo>
                    <a:pt x="441" y="0"/>
                    <a:pt x="422" y="1"/>
                    <a:pt x="402" y="3"/>
                  </a:cubicBezTo>
                  <a:cubicBezTo>
                    <a:pt x="151" y="3"/>
                    <a:pt x="1" y="153"/>
                    <a:pt x="1" y="404"/>
                  </a:cubicBezTo>
                  <a:cubicBezTo>
                    <a:pt x="1" y="705"/>
                    <a:pt x="176" y="855"/>
                    <a:pt x="477" y="880"/>
                  </a:cubicBezTo>
                  <a:cubicBezTo>
                    <a:pt x="753" y="830"/>
                    <a:pt x="903" y="680"/>
                    <a:pt x="878" y="404"/>
                  </a:cubicBezTo>
                  <a:cubicBezTo>
                    <a:pt x="855" y="148"/>
                    <a:pt x="702" y="0"/>
                    <a:pt x="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9"/>
            <p:cNvSpPr/>
            <p:nvPr/>
          </p:nvSpPr>
          <p:spPr>
            <a:xfrm>
              <a:off x="6069075" y="1167250"/>
              <a:ext cx="22600" cy="23275"/>
            </a:xfrm>
            <a:custGeom>
              <a:avLst/>
              <a:gdLst/>
              <a:ahLst/>
              <a:cxnLst/>
              <a:rect l="l" t="t" r="r" b="b"/>
              <a:pathLst>
                <a:path w="904" h="931" extrusionOk="0">
                  <a:moveTo>
                    <a:pt x="419" y="0"/>
                  </a:moveTo>
                  <a:cubicBezTo>
                    <a:pt x="174" y="0"/>
                    <a:pt x="1" y="150"/>
                    <a:pt x="1" y="429"/>
                  </a:cubicBezTo>
                  <a:cubicBezTo>
                    <a:pt x="1" y="730"/>
                    <a:pt x="176" y="905"/>
                    <a:pt x="502" y="930"/>
                  </a:cubicBezTo>
                  <a:cubicBezTo>
                    <a:pt x="803" y="930"/>
                    <a:pt x="878" y="730"/>
                    <a:pt x="853" y="479"/>
                  </a:cubicBezTo>
                  <a:cubicBezTo>
                    <a:pt x="903" y="179"/>
                    <a:pt x="778" y="3"/>
                    <a:pt x="477" y="3"/>
                  </a:cubicBezTo>
                  <a:cubicBezTo>
                    <a:pt x="457" y="1"/>
                    <a:pt x="438" y="0"/>
                    <a:pt x="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9"/>
            <p:cNvSpPr/>
            <p:nvPr/>
          </p:nvSpPr>
          <p:spPr>
            <a:xfrm>
              <a:off x="5654925" y="649075"/>
              <a:ext cx="23200" cy="22075"/>
            </a:xfrm>
            <a:custGeom>
              <a:avLst/>
              <a:gdLst/>
              <a:ahLst/>
              <a:cxnLst/>
              <a:rect l="l" t="t" r="r" b="b"/>
              <a:pathLst>
                <a:path w="928" h="883" extrusionOk="0">
                  <a:moveTo>
                    <a:pt x="482" y="1"/>
                  </a:moveTo>
                  <a:cubicBezTo>
                    <a:pt x="464" y="1"/>
                    <a:pt x="446" y="2"/>
                    <a:pt x="426" y="3"/>
                  </a:cubicBezTo>
                  <a:cubicBezTo>
                    <a:pt x="151" y="3"/>
                    <a:pt x="0" y="179"/>
                    <a:pt x="25" y="454"/>
                  </a:cubicBezTo>
                  <a:cubicBezTo>
                    <a:pt x="49" y="713"/>
                    <a:pt x="204" y="883"/>
                    <a:pt x="471" y="883"/>
                  </a:cubicBezTo>
                  <a:cubicBezTo>
                    <a:pt x="489" y="883"/>
                    <a:pt x="508" y="882"/>
                    <a:pt x="527" y="880"/>
                  </a:cubicBezTo>
                  <a:cubicBezTo>
                    <a:pt x="802" y="880"/>
                    <a:pt x="903" y="680"/>
                    <a:pt x="928" y="429"/>
                  </a:cubicBezTo>
                  <a:cubicBezTo>
                    <a:pt x="881" y="171"/>
                    <a:pt x="746" y="1"/>
                    <a:pt x="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9"/>
            <p:cNvSpPr/>
            <p:nvPr/>
          </p:nvSpPr>
          <p:spPr>
            <a:xfrm>
              <a:off x="5966325" y="907850"/>
              <a:ext cx="22575" cy="22025"/>
            </a:xfrm>
            <a:custGeom>
              <a:avLst/>
              <a:gdLst/>
              <a:ahLst/>
              <a:cxnLst/>
              <a:rect l="l" t="t" r="r" b="b"/>
              <a:pathLst>
                <a:path w="903" h="881" extrusionOk="0">
                  <a:moveTo>
                    <a:pt x="423" y="0"/>
                  </a:moveTo>
                  <a:cubicBezTo>
                    <a:pt x="198" y="0"/>
                    <a:pt x="26" y="148"/>
                    <a:pt x="26" y="404"/>
                  </a:cubicBezTo>
                  <a:cubicBezTo>
                    <a:pt x="1" y="705"/>
                    <a:pt x="176" y="855"/>
                    <a:pt x="477" y="880"/>
                  </a:cubicBezTo>
                  <a:cubicBezTo>
                    <a:pt x="752" y="880"/>
                    <a:pt x="903" y="730"/>
                    <a:pt x="903" y="454"/>
                  </a:cubicBezTo>
                  <a:cubicBezTo>
                    <a:pt x="903" y="179"/>
                    <a:pt x="727" y="3"/>
                    <a:pt x="477" y="3"/>
                  </a:cubicBezTo>
                  <a:cubicBezTo>
                    <a:pt x="459" y="1"/>
                    <a:pt x="441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9"/>
            <p:cNvSpPr/>
            <p:nvPr/>
          </p:nvSpPr>
          <p:spPr>
            <a:xfrm>
              <a:off x="5913700" y="907300"/>
              <a:ext cx="23200" cy="2320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77" y="0"/>
                  </a:moveTo>
                  <a:cubicBezTo>
                    <a:pt x="226" y="25"/>
                    <a:pt x="25" y="150"/>
                    <a:pt x="25" y="426"/>
                  </a:cubicBezTo>
                  <a:cubicBezTo>
                    <a:pt x="0" y="727"/>
                    <a:pt x="176" y="902"/>
                    <a:pt x="477" y="927"/>
                  </a:cubicBezTo>
                  <a:cubicBezTo>
                    <a:pt x="727" y="927"/>
                    <a:pt x="903" y="777"/>
                    <a:pt x="928" y="501"/>
                  </a:cubicBezTo>
                  <a:cubicBezTo>
                    <a:pt x="928" y="201"/>
                    <a:pt x="777" y="5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9"/>
            <p:cNvSpPr/>
            <p:nvPr/>
          </p:nvSpPr>
          <p:spPr>
            <a:xfrm>
              <a:off x="5915575" y="8044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376" y="0"/>
                  </a:moveTo>
                  <a:cubicBezTo>
                    <a:pt x="132" y="0"/>
                    <a:pt x="1" y="171"/>
                    <a:pt x="1" y="429"/>
                  </a:cubicBezTo>
                  <a:cubicBezTo>
                    <a:pt x="1" y="705"/>
                    <a:pt x="176" y="830"/>
                    <a:pt x="452" y="880"/>
                  </a:cubicBezTo>
                  <a:cubicBezTo>
                    <a:pt x="702" y="830"/>
                    <a:pt x="878" y="705"/>
                    <a:pt x="878" y="429"/>
                  </a:cubicBezTo>
                  <a:cubicBezTo>
                    <a:pt x="853" y="153"/>
                    <a:pt x="702" y="3"/>
                    <a:pt x="427" y="3"/>
                  </a:cubicBezTo>
                  <a:cubicBezTo>
                    <a:pt x="409" y="1"/>
                    <a:pt x="392" y="0"/>
                    <a:pt x="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9"/>
            <p:cNvSpPr/>
            <p:nvPr/>
          </p:nvSpPr>
          <p:spPr>
            <a:xfrm>
              <a:off x="5499525" y="494375"/>
              <a:ext cx="23225" cy="21325"/>
            </a:xfrm>
            <a:custGeom>
              <a:avLst/>
              <a:gdLst/>
              <a:ahLst/>
              <a:cxnLst/>
              <a:rect l="l" t="t" r="r" b="b"/>
              <a:pathLst>
                <a:path w="929" h="853" extrusionOk="0">
                  <a:moveTo>
                    <a:pt x="274" y="23"/>
                  </a:moveTo>
                  <a:cubicBezTo>
                    <a:pt x="65" y="23"/>
                    <a:pt x="1" y="166"/>
                    <a:pt x="1" y="352"/>
                  </a:cubicBezTo>
                  <a:cubicBezTo>
                    <a:pt x="1" y="652"/>
                    <a:pt x="176" y="828"/>
                    <a:pt x="452" y="853"/>
                  </a:cubicBezTo>
                  <a:cubicBezTo>
                    <a:pt x="728" y="853"/>
                    <a:pt x="903" y="677"/>
                    <a:pt x="903" y="402"/>
                  </a:cubicBezTo>
                  <a:cubicBezTo>
                    <a:pt x="928" y="1"/>
                    <a:pt x="577" y="76"/>
                    <a:pt x="327" y="26"/>
                  </a:cubicBezTo>
                  <a:cubicBezTo>
                    <a:pt x="308" y="24"/>
                    <a:pt x="291" y="23"/>
                    <a:pt x="274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9"/>
            <p:cNvSpPr/>
            <p:nvPr/>
          </p:nvSpPr>
          <p:spPr>
            <a:xfrm>
              <a:off x="4926225" y="704275"/>
              <a:ext cx="25075" cy="25100"/>
            </a:xfrm>
            <a:custGeom>
              <a:avLst/>
              <a:gdLst/>
              <a:ahLst/>
              <a:cxnLst/>
              <a:rect l="l" t="t" r="r" b="b"/>
              <a:pathLst>
                <a:path w="1003" h="1004" extrusionOk="0">
                  <a:moveTo>
                    <a:pt x="745" y="0"/>
                  </a:moveTo>
                  <a:cubicBezTo>
                    <a:pt x="604" y="0"/>
                    <a:pt x="1" y="655"/>
                    <a:pt x="25" y="778"/>
                  </a:cubicBezTo>
                  <a:cubicBezTo>
                    <a:pt x="101" y="953"/>
                    <a:pt x="251" y="1003"/>
                    <a:pt x="426" y="1003"/>
                  </a:cubicBezTo>
                  <a:cubicBezTo>
                    <a:pt x="802" y="1003"/>
                    <a:pt x="953" y="778"/>
                    <a:pt x="1003" y="452"/>
                  </a:cubicBezTo>
                  <a:cubicBezTo>
                    <a:pt x="978" y="251"/>
                    <a:pt x="953" y="76"/>
                    <a:pt x="752" y="1"/>
                  </a:cubicBezTo>
                  <a:cubicBezTo>
                    <a:pt x="750" y="0"/>
                    <a:pt x="748" y="0"/>
                    <a:pt x="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9"/>
            <p:cNvSpPr/>
            <p:nvPr/>
          </p:nvSpPr>
          <p:spPr>
            <a:xfrm>
              <a:off x="4824100" y="859550"/>
              <a:ext cx="23200" cy="27725"/>
            </a:xfrm>
            <a:custGeom>
              <a:avLst/>
              <a:gdLst/>
              <a:ahLst/>
              <a:cxnLst/>
              <a:rect l="l" t="t" r="r" b="b"/>
              <a:pathLst>
                <a:path w="928" h="1109" extrusionOk="0">
                  <a:moveTo>
                    <a:pt x="642" y="0"/>
                  </a:moveTo>
                  <a:cubicBezTo>
                    <a:pt x="629" y="0"/>
                    <a:pt x="616" y="2"/>
                    <a:pt x="602" y="5"/>
                  </a:cubicBezTo>
                  <a:cubicBezTo>
                    <a:pt x="226" y="131"/>
                    <a:pt x="201" y="582"/>
                    <a:pt x="75" y="908"/>
                  </a:cubicBezTo>
                  <a:cubicBezTo>
                    <a:pt x="0" y="1083"/>
                    <a:pt x="176" y="1108"/>
                    <a:pt x="301" y="1108"/>
                  </a:cubicBezTo>
                  <a:cubicBezTo>
                    <a:pt x="677" y="1108"/>
                    <a:pt x="877" y="908"/>
                    <a:pt x="927" y="557"/>
                  </a:cubicBezTo>
                  <a:cubicBezTo>
                    <a:pt x="904" y="300"/>
                    <a:pt x="816" y="0"/>
                    <a:pt x="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9"/>
            <p:cNvSpPr/>
            <p:nvPr/>
          </p:nvSpPr>
          <p:spPr>
            <a:xfrm>
              <a:off x="5708175" y="596500"/>
              <a:ext cx="21950" cy="22025"/>
            </a:xfrm>
            <a:custGeom>
              <a:avLst/>
              <a:gdLst/>
              <a:ahLst/>
              <a:cxnLst/>
              <a:rect l="l" t="t" r="r" b="b"/>
              <a:pathLst>
                <a:path w="878" h="881" extrusionOk="0">
                  <a:moveTo>
                    <a:pt x="452" y="1"/>
                  </a:moveTo>
                  <a:cubicBezTo>
                    <a:pt x="176" y="1"/>
                    <a:pt x="1" y="126"/>
                    <a:pt x="1" y="427"/>
                  </a:cubicBezTo>
                  <a:cubicBezTo>
                    <a:pt x="1" y="703"/>
                    <a:pt x="151" y="853"/>
                    <a:pt x="427" y="878"/>
                  </a:cubicBezTo>
                  <a:cubicBezTo>
                    <a:pt x="444" y="880"/>
                    <a:pt x="461" y="880"/>
                    <a:pt x="478" y="880"/>
                  </a:cubicBezTo>
                  <a:cubicBezTo>
                    <a:pt x="718" y="880"/>
                    <a:pt x="831" y="710"/>
                    <a:pt x="878" y="452"/>
                  </a:cubicBezTo>
                  <a:cubicBezTo>
                    <a:pt x="853" y="226"/>
                    <a:pt x="728" y="26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9"/>
            <p:cNvSpPr/>
            <p:nvPr/>
          </p:nvSpPr>
          <p:spPr>
            <a:xfrm>
              <a:off x="5810950" y="751275"/>
              <a:ext cx="22575" cy="22650"/>
            </a:xfrm>
            <a:custGeom>
              <a:avLst/>
              <a:gdLst/>
              <a:ahLst/>
              <a:cxnLst/>
              <a:rect l="l" t="t" r="r" b="b"/>
              <a:pathLst>
                <a:path w="903" h="906" extrusionOk="0">
                  <a:moveTo>
                    <a:pt x="426" y="0"/>
                  </a:moveTo>
                  <a:cubicBezTo>
                    <a:pt x="175" y="51"/>
                    <a:pt x="0" y="151"/>
                    <a:pt x="0" y="452"/>
                  </a:cubicBezTo>
                  <a:cubicBezTo>
                    <a:pt x="0" y="727"/>
                    <a:pt x="150" y="878"/>
                    <a:pt x="426" y="903"/>
                  </a:cubicBezTo>
                  <a:cubicBezTo>
                    <a:pt x="446" y="904"/>
                    <a:pt x="465" y="905"/>
                    <a:pt x="484" y="905"/>
                  </a:cubicBezTo>
                  <a:cubicBezTo>
                    <a:pt x="726" y="905"/>
                    <a:pt x="879" y="757"/>
                    <a:pt x="902" y="502"/>
                  </a:cubicBezTo>
                  <a:cubicBezTo>
                    <a:pt x="902" y="226"/>
                    <a:pt x="727" y="51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9"/>
            <p:cNvSpPr/>
            <p:nvPr/>
          </p:nvSpPr>
          <p:spPr>
            <a:xfrm>
              <a:off x="4776475" y="1014325"/>
              <a:ext cx="21325" cy="29925"/>
            </a:xfrm>
            <a:custGeom>
              <a:avLst/>
              <a:gdLst/>
              <a:ahLst/>
              <a:cxnLst/>
              <a:rect l="l" t="t" r="r" b="b"/>
              <a:pathLst>
                <a:path w="853" h="1197" extrusionOk="0">
                  <a:moveTo>
                    <a:pt x="340" y="1"/>
                  </a:moveTo>
                  <a:cubicBezTo>
                    <a:pt x="327" y="1"/>
                    <a:pt x="315" y="2"/>
                    <a:pt x="301" y="5"/>
                  </a:cubicBezTo>
                  <a:cubicBezTo>
                    <a:pt x="176" y="55"/>
                    <a:pt x="201" y="180"/>
                    <a:pt x="176" y="255"/>
                  </a:cubicBezTo>
                  <a:cubicBezTo>
                    <a:pt x="126" y="481"/>
                    <a:pt x="101" y="681"/>
                    <a:pt x="76" y="807"/>
                  </a:cubicBezTo>
                  <a:cubicBezTo>
                    <a:pt x="50" y="982"/>
                    <a:pt x="0" y="1108"/>
                    <a:pt x="101" y="1158"/>
                  </a:cubicBezTo>
                  <a:cubicBezTo>
                    <a:pt x="137" y="1185"/>
                    <a:pt x="174" y="1196"/>
                    <a:pt x="210" y="1196"/>
                  </a:cubicBezTo>
                  <a:cubicBezTo>
                    <a:pt x="271" y="1196"/>
                    <a:pt x="329" y="1164"/>
                    <a:pt x="376" y="1133"/>
                  </a:cubicBezTo>
                  <a:cubicBezTo>
                    <a:pt x="752" y="982"/>
                    <a:pt x="852" y="456"/>
                    <a:pt x="577" y="155"/>
                  </a:cubicBezTo>
                  <a:cubicBezTo>
                    <a:pt x="510" y="88"/>
                    <a:pt x="442" y="1"/>
                    <a:pt x="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9"/>
            <p:cNvSpPr/>
            <p:nvPr/>
          </p:nvSpPr>
          <p:spPr>
            <a:xfrm>
              <a:off x="5966325" y="959850"/>
              <a:ext cx="23200" cy="22650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482" y="1"/>
                  </a:moveTo>
                  <a:cubicBezTo>
                    <a:pt x="464" y="1"/>
                    <a:pt x="446" y="2"/>
                    <a:pt x="427" y="3"/>
                  </a:cubicBezTo>
                  <a:cubicBezTo>
                    <a:pt x="151" y="3"/>
                    <a:pt x="1" y="179"/>
                    <a:pt x="1" y="454"/>
                  </a:cubicBezTo>
                  <a:cubicBezTo>
                    <a:pt x="26" y="755"/>
                    <a:pt x="201" y="906"/>
                    <a:pt x="502" y="906"/>
                  </a:cubicBezTo>
                  <a:cubicBezTo>
                    <a:pt x="778" y="906"/>
                    <a:pt x="903" y="705"/>
                    <a:pt x="928" y="454"/>
                  </a:cubicBezTo>
                  <a:cubicBezTo>
                    <a:pt x="881" y="173"/>
                    <a:pt x="746" y="1"/>
                    <a:pt x="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9"/>
            <p:cNvSpPr/>
            <p:nvPr/>
          </p:nvSpPr>
          <p:spPr>
            <a:xfrm>
              <a:off x="5862950" y="751825"/>
              <a:ext cx="22575" cy="22100"/>
            </a:xfrm>
            <a:custGeom>
              <a:avLst/>
              <a:gdLst/>
              <a:ahLst/>
              <a:cxnLst/>
              <a:rect l="l" t="t" r="r" b="b"/>
              <a:pathLst>
                <a:path w="903" h="884" extrusionOk="0">
                  <a:moveTo>
                    <a:pt x="418" y="1"/>
                  </a:moveTo>
                  <a:cubicBezTo>
                    <a:pt x="176" y="1"/>
                    <a:pt x="25" y="149"/>
                    <a:pt x="25" y="404"/>
                  </a:cubicBezTo>
                  <a:cubicBezTo>
                    <a:pt x="0" y="680"/>
                    <a:pt x="176" y="856"/>
                    <a:pt x="426" y="881"/>
                  </a:cubicBezTo>
                  <a:cubicBezTo>
                    <a:pt x="445" y="882"/>
                    <a:pt x="464" y="883"/>
                    <a:pt x="482" y="883"/>
                  </a:cubicBezTo>
                  <a:cubicBezTo>
                    <a:pt x="743" y="883"/>
                    <a:pt x="856" y="714"/>
                    <a:pt x="903" y="480"/>
                  </a:cubicBezTo>
                  <a:cubicBezTo>
                    <a:pt x="877" y="204"/>
                    <a:pt x="752" y="29"/>
                    <a:pt x="476" y="3"/>
                  </a:cubicBezTo>
                  <a:cubicBezTo>
                    <a:pt x="457" y="2"/>
                    <a:pt x="437" y="1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9"/>
            <p:cNvSpPr/>
            <p:nvPr/>
          </p:nvSpPr>
          <p:spPr>
            <a:xfrm>
              <a:off x="5655550" y="544500"/>
              <a:ext cx="22575" cy="21950"/>
            </a:xfrm>
            <a:custGeom>
              <a:avLst/>
              <a:gdLst/>
              <a:ahLst/>
              <a:cxnLst/>
              <a:rect l="l" t="t" r="r" b="b"/>
              <a:pathLst>
                <a:path w="903" h="878" extrusionOk="0">
                  <a:moveTo>
                    <a:pt x="452" y="1"/>
                  </a:moveTo>
                  <a:cubicBezTo>
                    <a:pt x="176" y="1"/>
                    <a:pt x="0" y="151"/>
                    <a:pt x="0" y="427"/>
                  </a:cubicBezTo>
                  <a:cubicBezTo>
                    <a:pt x="26" y="702"/>
                    <a:pt x="201" y="878"/>
                    <a:pt x="452" y="878"/>
                  </a:cubicBezTo>
                  <a:cubicBezTo>
                    <a:pt x="752" y="878"/>
                    <a:pt x="878" y="702"/>
                    <a:pt x="903" y="452"/>
                  </a:cubicBezTo>
                  <a:cubicBezTo>
                    <a:pt x="853" y="176"/>
                    <a:pt x="702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9"/>
            <p:cNvSpPr/>
            <p:nvPr/>
          </p:nvSpPr>
          <p:spPr>
            <a:xfrm>
              <a:off x="5602925" y="544450"/>
              <a:ext cx="22575" cy="22000"/>
            </a:xfrm>
            <a:custGeom>
              <a:avLst/>
              <a:gdLst/>
              <a:ahLst/>
              <a:cxnLst/>
              <a:rect l="l" t="t" r="r" b="b"/>
              <a:pathLst>
                <a:path w="903" h="880" extrusionOk="0">
                  <a:moveTo>
                    <a:pt x="457" y="0"/>
                  </a:moveTo>
                  <a:cubicBezTo>
                    <a:pt x="439" y="0"/>
                    <a:pt x="420" y="1"/>
                    <a:pt x="401" y="3"/>
                  </a:cubicBezTo>
                  <a:cubicBezTo>
                    <a:pt x="176" y="3"/>
                    <a:pt x="0" y="153"/>
                    <a:pt x="25" y="429"/>
                  </a:cubicBezTo>
                  <a:cubicBezTo>
                    <a:pt x="25" y="704"/>
                    <a:pt x="201" y="880"/>
                    <a:pt x="501" y="880"/>
                  </a:cubicBezTo>
                  <a:cubicBezTo>
                    <a:pt x="777" y="880"/>
                    <a:pt x="902" y="704"/>
                    <a:pt x="902" y="429"/>
                  </a:cubicBezTo>
                  <a:cubicBezTo>
                    <a:pt x="879" y="171"/>
                    <a:pt x="724" y="0"/>
                    <a:pt x="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9"/>
            <p:cNvSpPr/>
            <p:nvPr/>
          </p:nvSpPr>
          <p:spPr>
            <a:xfrm>
              <a:off x="5602925" y="596450"/>
              <a:ext cx="23200" cy="22650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476" y="1"/>
                  </a:moveTo>
                  <a:cubicBezTo>
                    <a:pt x="460" y="1"/>
                    <a:pt x="443" y="1"/>
                    <a:pt x="426" y="3"/>
                  </a:cubicBezTo>
                  <a:cubicBezTo>
                    <a:pt x="176" y="3"/>
                    <a:pt x="0" y="178"/>
                    <a:pt x="0" y="454"/>
                  </a:cubicBezTo>
                  <a:cubicBezTo>
                    <a:pt x="25" y="755"/>
                    <a:pt x="201" y="880"/>
                    <a:pt x="501" y="905"/>
                  </a:cubicBezTo>
                  <a:cubicBezTo>
                    <a:pt x="777" y="880"/>
                    <a:pt x="928" y="730"/>
                    <a:pt x="928" y="454"/>
                  </a:cubicBezTo>
                  <a:cubicBezTo>
                    <a:pt x="904" y="194"/>
                    <a:pt x="746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9"/>
            <p:cNvSpPr/>
            <p:nvPr/>
          </p:nvSpPr>
          <p:spPr>
            <a:xfrm>
              <a:off x="5811575" y="700525"/>
              <a:ext cx="22575" cy="21950"/>
            </a:xfrm>
            <a:custGeom>
              <a:avLst/>
              <a:gdLst/>
              <a:ahLst/>
              <a:cxnLst/>
              <a:rect l="l" t="t" r="r" b="b"/>
              <a:pathLst>
                <a:path w="903" h="878" extrusionOk="0">
                  <a:moveTo>
                    <a:pt x="426" y="0"/>
                  </a:moveTo>
                  <a:cubicBezTo>
                    <a:pt x="201" y="0"/>
                    <a:pt x="0" y="151"/>
                    <a:pt x="0" y="401"/>
                  </a:cubicBezTo>
                  <a:cubicBezTo>
                    <a:pt x="0" y="677"/>
                    <a:pt x="176" y="852"/>
                    <a:pt x="476" y="878"/>
                  </a:cubicBezTo>
                  <a:cubicBezTo>
                    <a:pt x="727" y="852"/>
                    <a:pt x="902" y="702"/>
                    <a:pt x="877" y="426"/>
                  </a:cubicBezTo>
                  <a:cubicBezTo>
                    <a:pt x="877" y="151"/>
                    <a:pt x="677" y="0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9"/>
            <p:cNvSpPr/>
            <p:nvPr/>
          </p:nvSpPr>
          <p:spPr>
            <a:xfrm>
              <a:off x="6018950" y="907300"/>
              <a:ext cx="22600" cy="22575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427" y="0"/>
                  </a:moveTo>
                  <a:cubicBezTo>
                    <a:pt x="176" y="50"/>
                    <a:pt x="1" y="176"/>
                    <a:pt x="1" y="476"/>
                  </a:cubicBezTo>
                  <a:cubicBezTo>
                    <a:pt x="26" y="752"/>
                    <a:pt x="201" y="902"/>
                    <a:pt x="477" y="902"/>
                  </a:cubicBezTo>
                  <a:cubicBezTo>
                    <a:pt x="753" y="902"/>
                    <a:pt x="903" y="702"/>
                    <a:pt x="903" y="451"/>
                  </a:cubicBezTo>
                  <a:cubicBezTo>
                    <a:pt x="878" y="201"/>
                    <a:pt x="703" y="50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9"/>
            <p:cNvSpPr/>
            <p:nvPr/>
          </p:nvSpPr>
          <p:spPr>
            <a:xfrm>
              <a:off x="5655550" y="596500"/>
              <a:ext cx="22575" cy="22650"/>
            </a:xfrm>
            <a:custGeom>
              <a:avLst/>
              <a:gdLst/>
              <a:ahLst/>
              <a:cxnLst/>
              <a:rect l="l" t="t" r="r" b="b"/>
              <a:pathLst>
                <a:path w="903" h="906" extrusionOk="0">
                  <a:moveTo>
                    <a:pt x="427" y="1"/>
                  </a:moveTo>
                  <a:cubicBezTo>
                    <a:pt x="201" y="1"/>
                    <a:pt x="26" y="126"/>
                    <a:pt x="0" y="402"/>
                  </a:cubicBezTo>
                  <a:cubicBezTo>
                    <a:pt x="0" y="678"/>
                    <a:pt x="151" y="878"/>
                    <a:pt x="452" y="903"/>
                  </a:cubicBezTo>
                  <a:cubicBezTo>
                    <a:pt x="467" y="905"/>
                    <a:pt x="482" y="905"/>
                    <a:pt x="497" y="905"/>
                  </a:cubicBezTo>
                  <a:cubicBezTo>
                    <a:pt x="741" y="905"/>
                    <a:pt x="855" y="714"/>
                    <a:pt x="903" y="477"/>
                  </a:cubicBezTo>
                  <a:cubicBezTo>
                    <a:pt x="878" y="201"/>
                    <a:pt x="727" y="1"/>
                    <a:pt x="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9"/>
            <p:cNvSpPr/>
            <p:nvPr/>
          </p:nvSpPr>
          <p:spPr>
            <a:xfrm>
              <a:off x="5550275" y="648525"/>
              <a:ext cx="23850" cy="23200"/>
            </a:xfrm>
            <a:custGeom>
              <a:avLst/>
              <a:gdLst/>
              <a:ahLst/>
              <a:cxnLst/>
              <a:rect l="l" t="t" r="r" b="b"/>
              <a:pathLst>
                <a:path w="954" h="928" extrusionOk="0">
                  <a:moveTo>
                    <a:pt x="452" y="0"/>
                  </a:moveTo>
                  <a:cubicBezTo>
                    <a:pt x="176" y="25"/>
                    <a:pt x="1" y="176"/>
                    <a:pt x="1" y="476"/>
                  </a:cubicBezTo>
                  <a:cubicBezTo>
                    <a:pt x="26" y="752"/>
                    <a:pt x="201" y="927"/>
                    <a:pt x="477" y="927"/>
                  </a:cubicBezTo>
                  <a:cubicBezTo>
                    <a:pt x="778" y="927"/>
                    <a:pt x="953" y="752"/>
                    <a:pt x="928" y="476"/>
                  </a:cubicBezTo>
                  <a:cubicBezTo>
                    <a:pt x="928" y="176"/>
                    <a:pt x="753" y="25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9"/>
            <p:cNvSpPr/>
            <p:nvPr/>
          </p:nvSpPr>
          <p:spPr>
            <a:xfrm>
              <a:off x="5812200" y="648525"/>
              <a:ext cx="21325" cy="21325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401" y="0"/>
                  </a:moveTo>
                  <a:cubicBezTo>
                    <a:pt x="151" y="0"/>
                    <a:pt x="0" y="151"/>
                    <a:pt x="0" y="401"/>
                  </a:cubicBezTo>
                  <a:cubicBezTo>
                    <a:pt x="0" y="702"/>
                    <a:pt x="176" y="852"/>
                    <a:pt x="476" y="852"/>
                  </a:cubicBezTo>
                  <a:cubicBezTo>
                    <a:pt x="727" y="852"/>
                    <a:pt x="852" y="677"/>
                    <a:pt x="852" y="426"/>
                  </a:cubicBezTo>
                  <a:cubicBezTo>
                    <a:pt x="852" y="151"/>
                    <a:pt x="677" y="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9"/>
            <p:cNvSpPr/>
            <p:nvPr/>
          </p:nvSpPr>
          <p:spPr>
            <a:xfrm>
              <a:off x="5759550" y="648450"/>
              <a:ext cx="21975" cy="21450"/>
            </a:xfrm>
            <a:custGeom>
              <a:avLst/>
              <a:gdLst/>
              <a:ahLst/>
              <a:cxnLst/>
              <a:rect l="l" t="t" r="r" b="b"/>
              <a:pathLst>
                <a:path w="879" h="858" extrusionOk="0">
                  <a:moveTo>
                    <a:pt x="414" y="0"/>
                  </a:moveTo>
                  <a:cubicBezTo>
                    <a:pt x="152" y="0"/>
                    <a:pt x="1" y="148"/>
                    <a:pt x="1" y="404"/>
                  </a:cubicBezTo>
                  <a:cubicBezTo>
                    <a:pt x="1" y="680"/>
                    <a:pt x="151" y="855"/>
                    <a:pt x="427" y="855"/>
                  </a:cubicBezTo>
                  <a:cubicBezTo>
                    <a:pt x="447" y="857"/>
                    <a:pt x="466" y="858"/>
                    <a:pt x="485" y="858"/>
                  </a:cubicBezTo>
                  <a:cubicBezTo>
                    <a:pt x="727" y="858"/>
                    <a:pt x="878" y="710"/>
                    <a:pt x="878" y="454"/>
                  </a:cubicBezTo>
                  <a:cubicBezTo>
                    <a:pt x="878" y="179"/>
                    <a:pt x="728" y="28"/>
                    <a:pt x="477" y="3"/>
                  </a:cubicBezTo>
                  <a:cubicBezTo>
                    <a:pt x="455" y="1"/>
                    <a:pt x="434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9"/>
            <p:cNvSpPr/>
            <p:nvPr/>
          </p:nvSpPr>
          <p:spPr>
            <a:xfrm>
              <a:off x="5863575" y="6992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01" y="0"/>
                  </a:moveTo>
                  <a:cubicBezTo>
                    <a:pt x="176" y="50"/>
                    <a:pt x="0" y="151"/>
                    <a:pt x="0" y="426"/>
                  </a:cubicBezTo>
                  <a:cubicBezTo>
                    <a:pt x="0" y="708"/>
                    <a:pt x="154" y="880"/>
                    <a:pt x="421" y="880"/>
                  </a:cubicBezTo>
                  <a:cubicBezTo>
                    <a:pt x="439" y="880"/>
                    <a:pt x="457" y="879"/>
                    <a:pt x="477" y="877"/>
                  </a:cubicBezTo>
                  <a:cubicBezTo>
                    <a:pt x="727" y="877"/>
                    <a:pt x="878" y="702"/>
                    <a:pt x="852" y="451"/>
                  </a:cubicBezTo>
                  <a:cubicBezTo>
                    <a:pt x="852" y="176"/>
                    <a:pt x="677" y="5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9"/>
            <p:cNvSpPr/>
            <p:nvPr/>
          </p:nvSpPr>
          <p:spPr>
            <a:xfrm>
              <a:off x="5915575" y="751900"/>
              <a:ext cx="21950" cy="21950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402" y="0"/>
                  </a:moveTo>
                  <a:cubicBezTo>
                    <a:pt x="176" y="26"/>
                    <a:pt x="26" y="151"/>
                    <a:pt x="1" y="401"/>
                  </a:cubicBezTo>
                  <a:cubicBezTo>
                    <a:pt x="1" y="702"/>
                    <a:pt x="176" y="878"/>
                    <a:pt x="477" y="878"/>
                  </a:cubicBezTo>
                  <a:cubicBezTo>
                    <a:pt x="727" y="878"/>
                    <a:pt x="878" y="702"/>
                    <a:pt x="853" y="452"/>
                  </a:cubicBezTo>
                  <a:cubicBezTo>
                    <a:pt x="853" y="176"/>
                    <a:pt x="702" y="26"/>
                    <a:pt x="4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9"/>
            <p:cNvSpPr/>
            <p:nvPr/>
          </p:nvSpPr>
          <p:spPr>
            <a:xfrm>
              <a:off x="4977600" y="653200"/>
              <a:ext cx="25100" cy="23525"/>
            </a:xfrm>
            <a:custGeom>
              <a:avLst/>
              <a:gdLst/>
              <a:ahLst/>
              <a:cxnLst/>
              <a:rect l="l" t="t" r="r" b="b"/>
              <a:pathLst>
                <a:path w="1004" h="941" extrusionOk="0">
                  <a:moveTo>
                    <a:pt x="816" y="1"/>
                  </a:moveTo>
                  <a:cubicBezTo>
                    <a:pt x="797" y="1"/>
                    <a:pt x="776" y="5"/>
                    <a:pt x="752" y="14"/>
                  </a:cubicBezTo>
                  <a:cubicBezTo>
                    <a:pt x="452" y="114"/>
                    <a:pt x="151" y="365"/>
                    <a:pt x="76" y="665"/>
                  </a:cubicBezTo>
                  <a:cubicBezTo>
                    <a:pt x="1" y="866"/>
                    <a:pt x="301" y="941"/>
                    <a:pt x="502" y="941"/>
                  </a:cubicBezTo>
                  <a:cubicBezTo>
                    <a:pt x="828" y="916"/>
                    <a:pt x="1003" y="740"/>
                    <a:pt x="1003" y="365"/>
                  </a:cubicBezTo>
                  <a:cubicBezTo>
                    <a:pt x="981" y="232"/>
                    <a:pt x="959" y="1"/>
                    <a:pt x="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9"/>
            <p:cNvSpPr/>
            <p:nvPr/>
          </p:nvSpPr>
          <p:spPr>
            <a:xfrm>
              <a:off x="5966950" y="803900"/>
              <a:ext cx="21950" cy="21325"/>
            </a:xfrm>
            <a:custGeom>
              <a:avLst/>
              <a:gdLst/>
              <a:ahLst/>
              <a:cxnLst/>
              <a:rect l="l" t="t" r="r" b="b"/>
              <a:pathLst>
                <a:path w="878" h="853" extrusionOk="0">
                  <a:moveTo>
                    <a:pt x="452" y="1"/>
                  </a:moveTo>
                  <a:cubicBezTo>
                    <a:pt x="176" y="1"/>
                    <a:pt x="1" y="151"/>
                    <a:pt x="1" y="427"/>
                  </a:cubicBezTo>
                  <a:cubicBezTo>
                    <a:pt x="26" y="677"/>
                    <a:pt x="201" y="828"/>
                    <a:pt x="452" y="853"/>
                  </a:cubicBezTo>
                  <a:cubicBezTo>
                    <a:pt x="727" y="828"/>
                    <a:pt x="878" y="677"/>
                    <a:pt x="878" y="427"/>
                  </a:cubicBezTo>
                  <a:cubicBezTo>
                    <a:pt x="878" y="176"/>
                    <a:pt x="727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9"/>
            <p:cNvSpPr/>
            <p:nvPr/>
          </p:nvSpPr>
          <p:spPr>
            <a:xfrm>
              <a:off x="5759550" y="596450"/>
              <a:ext cx="21975" cy="21400"/>
            </a:xfrm>
            <a:custGeom>
              <a:avLst/>
              <a:gdLst/>
              <a:ahLst/>
              <a:cxnLst/>
              <a:rect l="l" t="t" r="r" b="b"/>
              <a:pathLst>
                <a:path w="879" h="856" extrusionOk="0">
                  <a:moveTo>
                    <a:pt x="440" y="0"/>
                  </a:moveTo>
                  <a:cubicBezTo>
                    <a:pt x="419" y="0"/>
                    <a:pt x="398" y="1"/>
                    <a:pt x="377" y="3"/>
                  </a:cubicBezTo>
                  <a:cubicBezTo>
                    <a:pt x="126" y="3"/>
                    <a:pt x="1" y="178"/>
                    <a:pt x="1" y="429"/>
                  </a:cubicBezTo>
                  <a:cubicBezTo>
                    <a:pt x="26" y="680"/>
                    <a:pt x="201" y="830"/>
                    <a:pt x="502" y="855"/>
                  </a:cubicBezTo>
                  <a:cubicBezTo>
                    <a:pt x="728" y="805"/>
                    <a:pt x="878" y="680"/>
                    <a:pt x="878" y="429"/>
                  </a:cubicBezTo>
                  <a:cubicBezTo>
                    <a:pt x="855" y="150"/>
                    <a:pt x="702" y="0"/>
                    <a:pt x="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9"/>
            <p:cNvSpPr/>
            <p:nvPr/>
          </p:nvSpPr>
          <p:spPr>
            <a:xfrm>
              <a:off x="5134300" y="550775"/>
              <a:ext cx="25025" cy="20150"/>
            </a:xfrm>
            <a:custGeom>
              <a:avLst/>
              <a:gdLst/>
              <a:ahLst/>
              <a:cxnLst/>
              <a:rect l="l" t="t" r="r" b="b"/>
              <a:pathLst>
                <a:path w="1001" h="806" extrusionOk="0">
                  <a:moveTo>
                    <a:pt x="837" y="1"/>
                  </a:moveTo>
                  <a:cubicBezTo>
                    <a:pt x="813" y="1"/>
                    <a:pt x="785" y="8"/>
                    <a:pt x="750" y="25"/>
                  </a:cubicBezTo>
                  <a:cubicBezTo>
                    <a:pt x="474" y="151"/>
                    <a:pt x="98" y="151"/>
                    <a:pt x="23" y="477"/>
                  </a:cubicBezTo>
                  <a:cubicBezTo>
                    <a:pt x="0" y="662"/>
                    <a:pt x="214" y="805"/>
                    <a:pt x="444" y="805"/>
                  </a:cubicBezTo>
                  <a:cubicBezTo>
                    <a:pt x="463" y="805"/>
                    <a:pt x="481" y="804"/>
                    <a:pt x="499" y="802"/>
                  </a:cubicBezTo>
                  <a:cubicBezTo>
                    <a:pt x="800" y="802"/>
                    <a:pt x="976" y="602"/>
                    <a:pt x="1001" y="301"/>
                  </a:cubicBezTo>
                  <a:cubicBezTo>
                    <a:pt x="959" y="177"/>
                    <a:pt x="952" y="1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9"/>
            <p:cNvSpPr/>
            <p:nvPr/>
          </p:nvSpPr>
          <p:spPr>
            <a:xfrm>
              <a:off x="6069075" y="1219250"/>
              <a:ext cx="20075" cy="23275"/>
            </a:xfrm>
            <a:custGeom>
              <a:avLst/>
              <a:gdLst/>
              <a:ahLst/>
              <a:cxnLst/>
              <a:rect l="l" t="t" r="r" b="b"/>
              <a:pathLst>
                <a:path w="803" h="931" extrusionOk="0">
                  <a:moveTo>
                    <a:pt x="497" y="1"/>
                  </a:moveTo>
                  <a:cubicBezTo>
                    <a:pt x="483" y="1"/>
                    <a:pt x="468" y="2"/>
                    <a:pt x="452" y="3"/>
                  </a:cubicBezTo>
                  <a:cubicBezTo>
                    <a:pt x="201" y="3"/>
                    <a:pt x="1" y="129"/>
                    <a:pt x="1" y="429"/>
                  </a:cubicBezTo>
                  <a:cubicBezTo>
                    <a:pt x="1" y="705"/>
                    <a:pt x="126" y="931"/>
                    <a:pt x="427" y="931"/>
                  </a:cubicBezTo>
                  <a:cubicBezTo>
                    <a:pt x="803" y="931"/>
                    <a:pt x="627" y="555"/>
                    <a:pt x="703" y="429"/>
                  </a:cubicBezTo>
                  <a:cubicBezTo>
                    <a:pt x="750" y="171"/>
                    <a:pt x="709" y="1"/>
                    <a:pt x="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9"/>
            <p:cNvSpPr/>
            <p:nvPr/>
          </p:nvSpPr>
          <p:spPr>
            <a:xfrm>
              <a:off x="6069700" y="1063300"/>
              <a:ext cx="19450" cy="23250"/>
            </a:xfrm>
            <a:custGeom>
              <a:avLst/>
              <a:gdLst/>
              <a:ahLst/>
              <a:cxnLst/>
              <a:rect l="l" t="t" r="r" b="b"/>
              <a:pathLst>
                <a:path w="778" h="930" extrusionOk="0">
                  <a:moveTo>
                    <a:pt x="377" y="1"/>
                  </a:moveTo>
                  <a:cubicBezTo>
                    <a:pt x="151" y="26"/>
                    <a:pt x="1" y="226"/>
                    <a:pt x="1" y="452"/>
                  </a:cubicBezTo>
                  <a:cubicBezTo>
                    <a:pt x="26" y="753"/>
                    <a:pt x="201" y="903"/>
                    <a:pt x="477" y="928"/>
                  </a:cubicBezTo>
                  <a:cubicBezTo>
                    <a:pt x="493" y="929"/>
                    <a:pt x="507" y="930"/>
                    <a:pt x="521" y="930"/>
                  </a:cubicBezTo>
                  <a:cubicBezTo>
                    <a:pt x="770" y="930"/>
                    <a:pt x="703" y="716"/>
                    <a:pt x="703" y="502"/>
                  </a:cubicBezTo>
                  <a:cubicBezTo>
                    <a:pt x="602" y="352"/>
                    <a:pt x="778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9"/>
            <p:cNvSpPr/>
            <p:nvPr/>
          </p:nvSpPr>
          <p:spPr>
            <a:xfrm>
              <a:off x="4775850" y="1273525"/>
              <a:ext cx="18825" cy="28525"/>
            </a:xfrm>
            <a:custGeom>
              <a:avLst/>
              <a:gdLst/>
              <a:ahLst/>
              <a:cxnLst/>
              <a:rect l="l" t="t" r="r" b="b"/>
              <a:pathLst>
                <a:path w="753" h="1141" extrusionOk="0">
                  <a:moveTo>
                    <a:pt x="333" y="0"/>
                  </a:moveTo>
                  <a:cubicBezTo>
                    <a:pt x="307" y="0"/>
                    <a:pt x="279" y="4"/>
                    <a:pt x="251" y="13"/>
                  </a:cubicBezTo>
                  <a:cubicBezTo>
                    <a:pt x="0" y="63"/>
                    <a:pt x="251" y="339"/>
                    <a:pt x="226" y="514"/>
                  </a:cubicBezTo>
                  <a:cubicBezTo>
                    <a:pt x="226" y="664"/>
                    <a:pt x="301" y="815"/>
                    <a:pt x="326" y="965"/>
                  </a:cubicBezTo>
                  <a:cubicBezTo>
                    <a:pt x="351" y="1040"/>
                    <a:pt x="351" y="1141"/>
                    <a:pt x="451" y="1141"/>
                  </a:cubicBezTo>
                  <a:cubicBezTo>
                    <a:pt x="527" y="1141"/>
                    <a:pt x="577" y="1065"/>
                    <a:pt x="652" y="1015"/>
                  </a:cubicBezTo>
                  <a:cubicBezTo>
                    <a:pt x="727" y="915"/>
                    <a:pt x="752" y="765"/>
                    <a:pt x="752" y="639"/>
                  </a:cubicBezTo>
                  <a:cubicBezTo>
                    <a:pt x="752" y="589"/>
                    <a:pt x="752" y="539"/>
                    <a:pt x="752" y="489"/>
                  </a:cubicBezTo>
                  <a:cubicBezTo>
                    <a:pt x="686" y="245"/>
                    <a:pt x="540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9"/>
            <p:cNvSpPr/>
            <p:nvPr/>
          </p:nvSpPr>
          <p:spPr>
            <a:xfrm>
              <a:off x="5290250" y="499400"/>
              <a:ext cx="25000" cy="18200"/>
            </a:xfrm>
            <a:custGeom>
              <a:avLst/>
              <a:gdLst/>
              <a:ahLst/>
              <a:cxnLst/>
              <a:rect l="l" t="t" r="r" b="b"/>
              <a:pathLst>
                <a:path w="1000" h="728" extrusionOk="0">
                  <a:moveTo>
                    <a:pt x="788" y="69"/>
                  </a:moveTo>
                  <a:cubicBezTo>
                    <a:pt x="762" y="69"/>
                    <a:pt x="734" y="71"/>
                    <a:pt x="703" y="75"/>
                  </a:cubicBezTo>
                  <a:cubicBezTo>
                    <a:pt x="527" y="226"/>
                    <a:pt x="101" y="0"/>
                    <a:pt x="26" y="376"/>
                  </a:cubicBezTo>
                  <a:cubicBezTo>
                    <a:pt x="1" y="577"/>
                    <a:pt x="277" y="727"/>
                    <a:pt x="502" y="727"/>
                  </a:cubicBezTo>
                  <a:cubicBezTo>
                    <a:pt x="778" y="702"/>
                    <a:pt x="928" y="552"/>
                    <a:pt x="978" y="301"/>
                  </a:cubicBezTo>
                  <a:cubicBezTo>
                    <a:pt x="999" y="131"/>
                    <a:pt x="931" y="69"/>
                    <a:pt x="788" y="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9"/>
            <p:cNvSpPr/>
            <p:nvPr/>
          </p:nvSpPr>
          <p:spPr>
            <a:xfrm>
              <a:off x="5696275" y="1738125"/>
              <a:ext cx="27600" cy="17375"/>
            </a:xfrm>
            <a:custGeom>
              <a:avLst/>
              <a:gdLst/>
              <a:ahLst/>
              <a:cxnLst/>
              <a:rect l="l" t="t" r="r" b="b"/>
              <a:pathLst>
                <a:path w="1104" h="695" extrusionOk="0">
                  <a:moveTo>
                    <a:pt x="627" y="0"/>
                  </a:moveTo>
                  <a:cubicBezTo>
                    <a:pt x="577" y="25"/>
                    <a:pt x="477" y="25"/>
                    <a:pt x="402" y="50"/>
                  </a:cubicBezTo>
                  <a:cubicBezTo>
                    <a:pt x="201" y="176"/>
                    <a:pt x="1" y="376"/>
                    <a:pt x="101" y="602"/>
                  </a:cubicBezTo>
                  <a:cubicBezTo>
                    <a:pt x="131" y="670"/>
                    <a:pt x="170" y="695"/>
                    <a:pt x="215" y="695"/>
                  </a:cubicBezTo>
                  <a:cubicBezTo>
                    <a:pt x="320" y="695"/>
                    <a:pt x="454" y="562"/>
                    <a:pt x="577" y="527"/>
                  </a:cubicBezTo>
                  <a:cubicBezTo>
                    <a:pt x="652" y="527"/>
                    <a:pt x="727" y="477"/>
                    <a:pt x="803" y="426"/>
                  </a:cubicBezTo>
                  <a:cubicBezTo>
                    <a:pt x="903" y="351"/>
                    <a:pt x="1103" y="351"/>
                    <a:pt x="1078" y="201"/>
                  </a:cubicBezTo>
                  <a:cubicBezTo>
                    <a:pt x="1028" y="0"/>
                    <a:pt x="828" y="25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9"/>
            <p:cNvSpPr/>
            <p:nvPr/>
          </p:nvSpPr>
          <p:spPr>
            <a:xfrm>
              <a:off x="5854800" y="1635250"/>
              <a:ext cx="22575" cy="19275"/>
            </a:xfrm>
            <a:custGeom>
              <a:avLst/>
              <a:gdLst/>
              <a:ahLst/>
              <a:cxnLst/>
              <a:rect l="l" t="t" r="r" b="b"/>
              <a:pathLst>
                <a:path w="903" h="771" extrusionOk="0">
                  <a:moveTo>
                    <a:pt x="522" y="0"/>
                  </a:moveTo>
                  <a:cubicBezTo>
                    <a:pt x="271" y="0"/>
                    <a:pt x="85" y="157"/>
                    <a:pt x="51" y="431"/>
                  </a:cubicBezTo>
                  <a:cubicBezTo>
                    <a:pt x="51" y="556"/>
                    <a:pt x="0" y="682"/>
                    <a:pt x="126" y="757"/>
                  </a:cubicBezTo>
                  <a:cubicBezTo>
                    <a:pt x="149" y="766"/>
                    <a:pt x="171" y="770"/>
                    <a:pt x="191" y="770"/>
                  </a:cubicBezTo>
                  <a:cubicBezTo>
                    <a:pt x="279" y="770"/>
                    <a:pt x="340" y="693"/>
                    <a:pt x="401" y="632"/>
                  </a:cubicBezTo>
                  <a:cubicBezTo>
                    <a:pt x="577" y="456"/>
                    <a:pt x="802" y="331"/>
                    <a:pt x="903" y="105"/>
                  </a:cubicBezTo>
                  <a:cubicBezTo>
                    <a:pt x="768" y="34"/>
                    <a:pt x="638" y="0"/>
                    <a:pt x="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9"/>
            <p:cNvSpPr/>
            <p:nvPr/>
          </p:nvSpPr>
          <p:spPr>
            <a:xfrm>
              <a:off x="5542150" y="1790775"/>
              <a:ext cx="27575" cy="13100"/>
            </a:xfrm>
            <a:custGeom>
              <a:avLst/>
              <a:gdLst/>
              <a:ahLst/>
              <a:cxnLst/>
              <a:rect l="l" t="t" r="r" b="b"/>
              <a:pathLst>
                <a:path w="1103" h="524" extrusionOk="0">
                  <a:moveTo>
                    <a:pt x="527" y="1"/>
                  </a:moveTo>
                  <a:cubicBezTo>
                    <a:pt x="366" y="1"/>
                    <a:pt x="215" y="76"/>
                    <a:pt x="100" y="225"/>
                  </a:cubicBezTo>
                  <a:cubicBezTo>
                    <a:pt x="50" y="300"/>
                    <a:pt x="0" y="376"/>
                    <a:pt x="25" y="451"/>
                  </a:cubicBezTo>
                  <a:cubicBezTo>
                    <a:pt x="39" y="506"/>
                    <a:pt x="76" y="523"/>
                    <a:pt x="119" y="523"/>
                  </a:cubicBezTo>
                  <a:cubicBezTo>
                    <a:pt x="153" y="523"/>
                    <a:pt x="192" y="512"/>
                    <a:pt x="226" y="501"/>
                  </a:cubicBezTo>
                  <a:cubicBezTo>
                    <a:pt x="526" y="451"/>
                    <a:pt x="802" y="376"/>
                    <a:pt x="1103" y="325"/>
                  </a:cubicBezTo>
                  <a:cubicBezTo>
                    <a:pt x="926" y="108"/>
                    <a:pt x="719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9"/>
            <p:cNvSpPr/>
            <p:nvPr/>
          </p:nvSpPr>
          <p:spPr>
            <a:xfrm>
              <a:off x="5907175" y="1583525"/>
              <a:ext cx="21575" cy="19850"/>
            </a:xfrm>
            <a:custGeom>
              <a:avLst/>
              <a:gdLst/>
              <a:ahLst/>
              <a:cxnLst/>
              <a:rect l="l" t="t" r="r" b="b"/>
              <a:pathLst>
                <a:path w="863" h="794" extrusionOk="0">
                  <a:moveTo>
                    <a:pt x="574" y="0"/>
                  </a:moveTo>
                  <a:cubicBezTo>
                    <a:pt x="215" y="0"/>
                    <a:pt x="0" y="233"/>
                    <a:pt x="61" y="595"/>
                  </a:cubicBezTo>
                  <a:cubicBezTo>
                    <a:pt x="92" y="718"/>
                    <a:pt x="141" y="794"/>
                    <a:pt x="209" y="794"/>
                  </a:cubicBezTo>
                  <a:cubicBezTo>
                    <a:pt x="253" y="794"/>
                    <a:pt x="303" y="764"/>
                    <a:pt x="362" y="696"/>
                  </a:cubicBezTo>
                  <a:cubicBezTo>
                    <a:pt x="537" y="495"/>
                    <a:pt x="763" y="320"/>
                    <a:pt x="863" y="44"/>
                  </a:cubicBezTo>
                  <a:cubicBezTo>
                    <a:pt x="759" y="14"/>
                    <a:pt x="662" y="0"/>
                    <a:pt x="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9"/>
            <p:cNvSpPr/>
            <p:nvPr/>
          </p:nvSpPr>
          <p:spPr>
            <a:xfrm>
              <a:off x="4828475" y="1428600"/>
              <a:ext cx="21950" cy="26975"/>
            </a:xfrm>
            <a:custGeom>
              <a:avLst/>
              <a:gdLst/>
              <a:ahLst/>
              <a:cxnLst/>
              <a:rect l="l" t="t" r="r" b="b"/>
              <a:pathLst>
                <a:path w="878" h="1079" extrusionOk="0">
                  <a:moveTo>
                    <a:pt x="1" y="0"/>
                  </a:moveTo>
                  <a:lnTo>
                    <a:pt x="1" y="0"/>
                  </a:lnTo>
                  <a:cubicBezTo>
                    <a:pt x="176" y="401"/>
                    <a:pt x="301" y="752"/>
                    <a:pt x="577" y="1078"/>
                  </a:cubicBezTo>
                  <a:cubicBezTo>
                    <a:pt x="878" y="476"/>
                    <a:pt x="677" y="10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9"/>
            <p:cNvSpPr/>
            <p:nvPr/>
          </p:nvSpPr>
          <p:spPr>
            <a:xfrm>
              <a:off x="6013950" y="1426100"/>
              <a:ext cx="17575" cy="22100"/>
            </a:xfrm>
            <a:custGeom>
              <a:avLst/>
              <a:gdLst/>
              <a:ahLst/>
              <a:cxnLst/>
              <a:rect l="l" t="t" r="r" b="b"/>
              <a:pathLst>
                <a:path w="703" h="884" extrusionOk="0">
                  <a:moveTo>
                    <a:pt x="452" y="0"/>
                  </a:moveTo>
                  <a:cubicBezTo>
                    <a:pt x="176" y="75"/>
                    <a:pt x="0" y="251"/>
                    <a:pt x="25" y="526"/>
                  </a:cubicBezTo>
                  <a:cubicBezTo>
                    <a:pt x="25" y="663"/>
                    <a:pt x="88" y="884"/>
                    <a:pt x="175" y="884"/>
                  </a:cubicBezTo>
                  <a:cubicBezTo>
                    <a:pt x="183" y="884"/>
                    <a:pt x="192" y="882"/>
                    <a:pt x="201" y="877"/>
                  </a:cubicBezTo>
                  <a:cubicBezTo>
                    <a:pt x="502" y="777"/>
                    <a:pt x="527" y="426"/>
                    <a:pt x="627" y="150"/>
                  </a:cubicBezTo>
                  <a:cubicBezTo>
                    <a:pt x="702" y="25"/>
                    <a:pt x="552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9"/>
            <p:cNvSpPr/>
            <p:nvPr/>
          </p:nvSpPr>
          <p:spPr>
            <a:xfrm>
              <a:off x="4929350" y="1585400"/>
              <a:ext cx="21575" cy="21175"/>
            </a:xfrm>
            <a:custGeom>
              <a:avLst/>
              <a:gdLst/>
              <a:ahLst/>
              <a:cxnLst/>
              <a:rect l="l" t="t" r="r" b="b"/>
              <a:pathLst>
                <a:path w="863" h="847" extrusionOk="0">
                  <a:moveTo>
                    <a:pt x="220" y="0"/>
                  </a:moveTo>
                  <a:cubicBezTo>
                    <a:pt x="153" y="0"/>
                    <a:pt x="80" y="6"/>
                    <a:pt x="1" y="19"/>
                  </a:cubicBezTo>
                  <a:cubicBezTo>
                    <a:pt x="276" y="295"/>
                    <a:pt x="502" y="570"/>
                    <a:pt x="753" y="846"/>
                  </a:cubicBezTo>
                  <a:cubicBezTo>
                    <a:pt x="862" y="299"/>
                    <a:pt x="685" y="0"/>
                    <a:pt x="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9"/>
            <p:cNvSpPr/>
            <p:nvPr/>
          </p:nvSpPr>
          <p:spPr>
            <a:xfrm>
              <a:off x="5551550" y="501900"/>
              <a:ext cx="21875" cy="13900"/>
            </a:xfrm>
            <a:custGeom>
              <a:avLst/>
              <a:gdLst/>
              <a:ahLst/>
              <a:cxnLst/>
              <a:rect l="l" t="t" r="r" b="b"/>
              <a:pathLst>
                <a:path w="875" h="556" extrusionOk="0">
                  <a:moveTo>
                    <a:pt x="121" y="22"/>
                  </a:moveTo>
                  <a:cubicBezTo>
                    <a:pt x="51" y="22"/>
                    <a:pt x="0" y="45"/>
                    <a:pt x="0" y="126"/>
                  </a:cubicBezTo>
                  <a:cubicBezTo>
                    <a:pt x="25" y="376"/>
                    <a:pt x="201" y="527"/>
                    <a:pt x="426" y="552"/>
                  </a:cubicBezTo>
                  <a:cubicBezTo>
                    <a:pt x="447" y="554"/>
                    <a:pt x="468" y="556"/>
                    <a:pt x="489" y="556"/>
                  </a:cubicBezTo>
                  <a:cubicBezTo>
                    <a:pt x="675" y="556"/>
                    <a:pt x="875" y="459"/>
                    <a:pt x="852" y="301"/>
                  </a:cubicBezTo>
                  <a:cubicBezTo>
                    <a:pt x="802" y="0"/>
                    <a:pt x="476" y="151"/>
                    <a:pt x="326" y="51"/>
                  </a:cubicBezTo>
                  <a:cubicBezTo>
                    <a:pt x="256" y="39"/>
                    <a:pt x="181" y="22"/>
                    <a:pt x="121" y="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9"/>
            <p:cNvSpPr/>
            <p:nvPr/>
          </p:nvSpPr>
          <p:spPr>
            <a:xfrm>
              <a:off x="5284625" y="1790750"/>
              <a:ext cx="26950" cy="11025"/>
            </a:xfrm>
            <a:custGeom>
              <a:avLst/>
              <a:gdLst/>
              <a:ahLst/>
              <a:cxnLst/>
              <a:rect l="l" t="t" r="r" b="b"/>
              <a:pathLst>
                <a:path w="1078" h="441" extrusionOk="0">
                  <a:moveTo>
                    <a:pt x="512" y="0"/>
                  </a:moveTo>
                  <a:cubicBezTo>
                    <a:pt x="356" y="0"/>
                    <a:pt x="191" y="83"/>
                    <a:pt x="0" y="251"/>
                  </a:cubicBezTo>
                  <a:cubicBezTo>
                    <a:pt x="421" y="387"/>
                    <a:pt x="617" y="441"/>
                    <a:pt x="771" y="441"/>
                  </a:cubicBezTo>
                  <a:cubicBezTo>
                    <a:pt x="873" y="441"/>
                    <a:pt x="958" y="417"/>
                    <a:pt x="1078" y="377"/>
                  </a:cubicBezTo>
                  <a:cubicBezTo>
                    <a:pt x="884" y="127"/>
                    <a:pt x="705" y="0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9"/>
            <p:cNvSpPr/>
            <p:nvPr/>
          </p:nvSpPr>
          <p:spPr>
            <a:xfrm>
              <a:off x="4978225" y="1636425"/>
              <a:ext cx="22575" cy="17750"/>
            </a:xfrm>
            <a:custGeom>
              <a:avLst/>
              <a:gdLst/>
              <a:ahLst/>
              <a:cxnLst/>
              <a:rect l="l" t="t" r="r" b="b"/>
              <a:pathLst>
                <a:path w="903" h="710" extrusionOk="0">
                  <a:moveTo>
                    <a:pt x="208" y="0"/>
                  </a:moveTo>
                  <a:cubicBezTo>
                    <a:pt x="145" y="0"/>
                    <a:pt x="75" y="3"/>
                    <a:pt x="1" y="8"/>
                  </a:cubicBezTo>
                  <a:cubicBezTo>
                    <a:pt x="351" y="284"/>
                    <a:pt x="552" y="585"/>
                    <a:pt x="903" y="710"/>
                  </a:cubicBezTo>
                  <a:cubicBezTo>
                    <a:pt x="903" y="195"/>
                    <a:pt x="743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9"/>
            <p:cNvSpPr/>
            <p:nvPr/>
          </p:nvSpPr>
          <p:spPr>
            <a:xfrm>
              <a:off x="5132375" y="1739175"/>
              <a:ext cx="24450" cy="15250"/>
            </a:xfrm>
            <a:custGeom>
              <a:avLst/>
              <a:gdLst/>
              <a:ahLst/>
              <a:cxnLst/>
              <a:rect l="l" t="t" r="r" b="b"/>
              <a:pathLst>
                <a:path w="978" h="610" extrusionOk="0">
                  <a:moveTo>
                    <a:pt x="428" y="1"/>
                  </a:moveTo>
                  <a:cubicBezTo>
                    <a:pt x="303" y="1"/>
                    <a:pt x="161" y="45"/>
                    <a:pt x="0" y="134"/>
                  </a:cubicBezTo>
                  <a:cubicBezTo>
                    <a:pt x="301" y="359"/>
                    <a:pt x="602" y="485"/>
                    <a:pt x="977" y="610"/>
                  </a:cubicBezTo>
                  <a:cubicBezTo>
                    <a:pt x="875" y="201"/>
                    <a:pt x="692" y="1"/>
                    <a:pt x="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9"/>
            <p:cNvSpPr/>
            <p:nvPr/>
          </p:nvSpPr>
          <p:spPr>
            <a:xfrm>
              <a:off x="5035875" y="607150"/>
              <a:ext cx="18825" cy="16475"/>
            </a:xfrm>
            <a:custGeom>
              <a:avLst/>
              <a:gdLst/>
              <a:ahLst/>
              <a:cxnLst/>
              <a:rect l="l" t="t" r="r" b="b"/>
              <a:pathLst>
                <a:path w="753" h="659" extrusionOk="0">
                  <a:moveTo>
                    <a:pt x="752" y="1"/>
                  </a:moveTo>
                  <a:cubicBezTo>
                    <a:pt x="451" y="227"/>
                    <a:pt x="151" y="327"/>
                    <a:pt x="0" y="628"/>
                  </a:cubicBezTo>
                  <a:cubicBezTo>
                    <a:pt x="111" y="648"/>
                    <a:pt x="205" y="659"/>
                    <a:pt x="285" y="659"/>
                  </a:cubicBezTo>
                  <a:cubicBezTo>
                    <a:pt x="608" y="659"/>
                    <a:pt x="712" y="482"/>
                    <a:pt x="7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9"/>
            <p:cNvSpPr/>
            <p:nvPr/>
          </p:nvSpPr>
          <p:spPr>
            <a:xfrm>
              <a:off x="6067850" y="1271900"/>
              <a:ext cx="12925" cy="20175"/>
            </a:xfrm>
            <a:custGeom>
              <a:avLst/>
              <a:gdLst/>
              <a:ahLst/>
              <a:cxnLst/>
              <a:rect l="l" t="t" r="r" b="b"/>
              <a:pathLst>
                <a:path w="517" h="807" extrusionOk="0">
                  <a:moveTo>
                    <a:pt x="382" y="0"/>
                  </a:moveTo>
                  <a:cubicBezTo>
                    <a:pt x="372" y="0"/>
                    <a:pt x="362" y="1"/>
                    <a:pt x="351" y="3"/>
                  </a:cubicBezTo>
                  <a:cubicBezTo>
                    <a:pt x="150" y="28"/>
                    <a:pt x="25" y="178"/>
                    <a:pt x="25" y="379"/>
                  </a:cubicBezTo>
                  <a:cubicBezTo>
                    <a:pt x="1" y="570"/>
                    <a:pt x="45" y="806"/>
                    <a:pt x="223" y="806"/>
                  </a:cubicBezTo>
                  <a:cubicBezTo>
                    <a:pt x="232" y="806"/>
                    <a:pt x="241" y="806"/>
                    <a:pt x="250" y="805"/>
                  </a:cubicBezTo>
                  <a:cubicBezTo>
                    <a:pt x="476" y="780"/>
                    <a:pt x="376" y="454"/>
                    <a:pt x="476" y="278"/>
                  </a:cubicBezTo>
                  <a:cubicBezTo>
                    <a:pt x="453" y="161"/>
                    <a:pt x="517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9"/>
            <p:cNvSpPr/>
            <p:nvPr/>
          </p:nvSpPr>
          <p:spPr>
            <a:xfrm>
              <a:off x="4883625" y="762600"/>
              <a:ext cx="18175" cy="19575"/>
            </a:xfrm>
            <a:custGeom>
              <a:avLst/>
              <a:gdLst/>
              <a:ahLst/>
              <a:cxnLst/>
              <a:rect l="l" t="t" r="r" b="b"/>
              <a:pathLst>
                <a:path w="727" h="783" extrusionOk="0">
                  <a:moveTo>
                    <a:pt x="461" y="0"/>
                  </a:moveTo>
                  <a:cubicBezTo>
                    <a:pt x="359" y="0"/>
                    <a:pt x="314" y="190"/>
                    <a:pt x="251" y="274"/>
                  </a:cubicBezTo>
                  <a:cubicBezTo>
                    <a:pt x="150" y="425"/>
                    <a:pt x="0" y="525"/>
                    <a:pt x="0" y="750"/>
                  </a:cubicBezTo>
                  <a:cubicBezTo>
                    <a:pt x="55" y="772"/>
                    <a:pt x="106" y="782"/>
                    <a:pt x="154" y="782"/>
                  </a:cubicBezTo>
                  <a:cubicBezTo>
                    <a:pt x="325" y="782"/>
                    <a:pt x="454" y="656"/>
                    <a:pt x="551" y="500"/>
                  </a:cubicBezTo>
                  <a:cubicBezTo>
                    <a:pt x="652" y="324"/>
                    <a:pt x="727" y="124"/>
                    <a:pt x="526" y="24"/>
                  </a:cubicBezTo>
                  <a:cubicBezTo>
                    <a:pt x="502" y="7"/>
                    <a:pt x="480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9"/>
            <p:cNvSpPr/>
            <p:nvPr/>
          </p:nvSpPr>
          <p:spPr>
            <a:xfrm>
              <a:off x="5708175" y="553675"/>
              <a:ext cx="18825" cy="13000"/>
            </a:xfrm>
            <a:custGeom>
              <a:avLst/>
              <a:gdLst/>
              <a:ahLst/>
              <a:cxnLst/>
              <a:rect l="l" t="t" r="r" b="b"/>
              <a:pathLst>
                <a:path w="753" h="520" extrusionOk="0">
                  <a:moveTo>
                    <a:pt x="110" y="1"/>
                  </a:moveTo>
                  <a:cubicBezTo>
                    <a:pt x="45" y="1"/>
                    <a:pt x="1" y="33"/>
                    <a:pt x="1" y="110"/>
                  </a:cubicBezTo>
                  <a:cubicBezTo>
                    <a:pt x="26" y="335"/>
                    <a:pt x="176" y="461"/>
                    <a:pt x="377" y="511"/>
                  </a:cubicBezTo>
                  <a:cubicBezTo>
                    <a:pt x="410" y="517"/>
                    <a:pt x="443" y="520"/>
                    <a:pt x="474" y="520"/>
                  </a:cubicBezTo>
                  <a:cubicBezTo>
                    <a:pt x="581" y="520"/>
                    <a:pt x="669" y="483"/>
                    <a:pt x="728" y="386"/>
                  </a:cubicBezTo>
                  <a:cubicBezTo>
                    <a:pt x="753" y="285"/>
                    <a:pt x="352" y="35"/>
                    <a:pt x="176" y="10"/>
                  </a:cubicBezTo>
                  <a:cubicBezTo>
                    <a:pt x="153" y="4"/>
                    <a:pt x="130" y="1"/>
                    <a:pt x="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9"/>
            <p:cNvSpPr/>
            <p:nvPr/>
          </p:nvSpPr>
          <p:spPr>
            <a:xfrm>
              <a:off x="6067825" y="1013175"/>
              <a:ext cx="12575" cy="18825"/>
            </a:xfrm>
            <a:custGeom>
              <a:avLst/>
              <a:gdLst/>
              <a:ahLst/>
              <a:cxnLst/>
              <a:rect l="l" t="t" r="r" b="b"/>
              <a:pathLst>
                <a:path w="503" h="753" extrusionOk="0">
                  <a:moveTo>
                    <a:pt x="302" y="1"/>
                  </a:moveTo>
                  <a:cubicBezTo>
                    <a:pt x="1" y="427"/>
                    <a:pt x="26" y="552"/>
                    <a:pt x="452" y="753"/>
                  </a:cubicBezTo>
                  <a:cubicBezTo>
                    <a:pt x="502" y="502"/>
                    <a:pt x="427" y="276"/>
                    <a:pt x="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9"/>
            <p:cNvSpPr/>
            <p:nvPr/>
          </p:nvSpPr>
          <p:spPr>
            <a:xfrm>
              <a:off x="5864200" y="655400"/>
              <a:ext cx="15050" cy="13350"/>
            </a:xfrm>
            <a:custGeom>
              <a:avLst/>
              <a:gdLst/>
              <a:ahLst/>
              <a:cxnLst/>
              <a:rect l="l" t="t" r="r" b="b"/>
              <a:pathLst>
                <a:path w="602" h="534" extrusionOk="0">
                  <a:moveTo>
                    <a:pt x="0" y="1"/>
                  </a:moveTo>
                  <a:lnTo>
                    <a:pt x="0" y="1"/>
                  </a:lnTo>
                  <a:cubicBezTo>
                    <a:pt x="54" y="396"/>
                    <a:pt x="121" y="534"/>
                    <a:pt x="312" y="534"/>
                  </a:cubicBezTo>
                  <a:cubicBezTo>
                    <a:pt x="387" y="534"/>
                    <a:pt x="481" y="512"/>
                    <a:pt x="602" y="477"/>
                  </a:cubicBezTo>
                  <a:cubicBezTo>
                    <a:pt x="452" y="277"/>
                    <a:pt x="301" y="10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9"/>
            <p:cNvSpPr/>
            <p:nvPr/>
          </p:nvSpPr>
          <p:spPr>
            <a:xfrm>
              <a:off x="5915575" y="705525"/>
              <a:ext cx="14425" cy="15700"/>
            </a:xfrm>
            <a:custGeom>
              <a:avLst/>
              <a:gdLst/>
              <a:ahLst/>
              <a:cxnLst/>
              <a:rect l="l" t="t" r="r" b="b"/>
              <a:pathLst>
                <a:path w="577" h="628" extrusionOk="0">
                  <a:moveTo>
                    <a:pt x="26" y="1"/>
                  </a:moveTo>
                  <a:lnTo>
                    <a:pt x="26" y="1"/>
                  </a:lnTo>
                  <a:cubicBezTo>
                    <a:pt x="1" y="477"/>
                    <a:pt x="176" y="627"/>
                    <a:pt x="577" y="627"/>
                  </a:cubicBezTo>
                  <a:cubicBezTo>
                    <a:pt x="477" y="352"/>
                    <a:pt x="301" y="201"/>
                    <a:pt x="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9"/>
            <p:cNvSpPr/>
            <p:nvPr/>
          </p:nvSpPr>
          <p:spPr>
            <a:xfrm>
              <a:off x="6017700" y="859050"/>
              <a:ext cx="13200" cy="18175"/>
            </a:xfrm>
            <a:custGeom>
              <a:avLst/>
              <a:gdLst/>
              <a:ahLst/>
              <a:cxnLst/>
              <a:rect l="l" t="t" r="r" b="b"/>
              <a:pathLst>
                <a:path w="528" h="727" extrusionOk="0">
                  <a:moveTo>
                    <a:pt x="151" y="0"/>
                  </a:moveTo>
                  <a:cubicBezTo>
                    <a:pt x="1" y="301"/>
                    <a:pt x="51" y="501"/>
                    <a:pt x="251" y="652"/>
                  </a:cubicBezTo>
                  <a:cubicBezTo>
                    <a:pt x="300" y="684"/>
                    <a:pt x="358" y="726"/>
                    <a:pt x="400" y="726"/>
                  </a:cubicBezTo>
                  <a:cubicBezTo>
                    <a:pt x="424" y="726"/>
                    <a:pt x="443" y="713"/>
                    <a:pt x="452" y="677"/>
                  </a:cubicBezTo>
                  <a:cubicBezTo>
                    <a:pt x="527" y="476"/>
                    <a:pt x="352" y="326"/>
                    <a:pt x="302" y="151"/>
                  </a:cubicBezTo>
                  <a:cubicBezTo>
                    <a:pt x="276" y="100"/>
                    <a:pt x="226" y="75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19"/>
          <p:cNvGrpSpPr/>
          <p:nvPr/>
        </p:nvGrpSpPr>
        <p:grpSpPr>
          <a:xfrm>
            <a:off x="-1967723" y="-2979756"/>
            <a:ext cx="12304318" cy="11382834"/>
            <a:chOff x="-1967723" y="-2979756"/>
            <a:chExt cx="12304318" cy="11382834"/>
          </a:xfrm>
        </p:grpSpPr>
        <p:sp>
          <p:nvSpPr>
            <p:cNvPr id="1820" name="Google Shape;1820;p19"/>
            <p:cNvSpPr/>
            <p:nvPr/>
          </p:nvSpPr>
          <p:spPr>
            <a:xfrm rot="10800000" flipH="1">
              <a:off x="-1809750" y="-782423"/>
              <a:ext cx="8345223" cy="4082361"/>
            </a:xfrm>
            <a:custGeom>
              <a:avLst/>
              <a:gdLst/>
              <a:ahLst/>
              <a:cxnLst/>
              <a:rect l="l" t="t" r="r" b="b"/>
              <a:pathLst>
                <a:path w="364460" h="196764" extrusionOk="0">
                  <a:moveTo>
                    <a:pt x="19078" y="4481"/>
                  </a:moveTo>
                  <a:cubicBezTo>
                    <a:pt x="22488" y="9067"/>
                    <a:pt x="30965" y="38253"/>
                    <a:pt x="37422" y="48931"/>
                  </a:cubicBezTo>
                  <a:cubicBezTo>
                    <a:pt x="43879" y="59609"/>
                    <a:pt x="47705" y="65953"/>
                    <a:pt x="57818" y="68551"/>
                  </a:cubicBezTo>
                  <a:cubicBezTo>
                    <a:pt x="67931" y="71150"/>
                    <a:pt x="87312" y="64666"/>
                    <a:pt x="98102" y="64522"/>
                  </a:cubicBezTo>
                  <a:cubicBezTo>
                    <a:pt x="108893" y="64378"/>
                    <a:pt x="114552" y="64571"/>
                    <a:pt x="122561" y="67688"/>
                  </a:cubicBezTo>
                  <a:cubicBezTo>
                    <a:pt x="130570" y="70805"/>
                    <a:pt x="139179" y="74828"/>
                    <a:pt x="146156" y="83226"/>
                  </a:cubicBezTo>
                  <a:cubicBezTo>
                    <a:pt x="153133" y="91624"/>
                    <a:pt x="157732" y="108974"/>
                    <a:pt x="164422" y="118075"/>
                  </a:cubicBezTo>
                  <a:cubicBezTo>
                    <a:pt x="171112" y="127176"/>
                    <a:pt x="177593" y="134068"/>
                    <a:pt x="186295" y="137831"/>
                  </a:cubicBezTo>
                  <a:cubicBezTo>
                    <a:pt x="194997" y="141594"/>
                    <a:pt x="205109" y="141947"/>
                    <a:pt x="216633" y="140653"/>
                  </a:cubicBezTo>
                  <a:cubicBezTo>
                    <a:pt x="228157" y="139360"/>
                    <a:pt x="243209" y="132422"/>
                    <a:pt x="255439" y="130070"/>
                  </a:cubicBezTo>
                  <a:cubicBezTo>
                    <a:pt x="267669" y="127718"/>
                    <a:pt x="278840" y="126189"/>
                    <a:pt x="290011" y="126542"/>
                  </a:cubicBezTo>
                  <a:cubicBezTo>
                    <a:pt x="301182" y="126895"/>
                    <a:pt x="313060" y="129011"/>
                    <a:pt x="322467" y="132186"/>
                  </a:cubicBezTo>
                  <a:cubicBezTo>
                    <a:pt x="331875" y="135361"/>
                    <a:pt x="339989" y="139360"/>
                    <a:pt x="346456" y="145592"/>
                  </a:cubicBezTo>
                  <a:cubicBezTo>
                    <a:pt x="352924" y="151825"/>
                    <a:pt x="358450" y="161938"/>
                    <a:pt x="361272" y="169581"/>
                  </a:cubicBezTo>
                  <a:cubicBezTo>
                    <a:pt x="364094" y="177225"/>
                    <a:pt x="365623" y="187220"/>
                    <a:pt x="363389" y="191453"/>
                  </a:cubicBezTo>
                  <a:cubicBezTo>
                    <a:pt x="361155" y="195686"/>
                    <a:pt x="366212" y="194393"/>
                    <a:pt x="347867" y="194981"/>
                  </a:cubicBezTo>
                  <a:cubicBezTo>
                    <a:pt x="329523" y="195569"/>
                    <a:pt x="308355" y="195216"/>
                    <a:pt x="253322" y="194981"/>
                  </a:cubicBezTo>
                  <a:cubicBezTo>
                    <a:pt x="198289" y="194746"/>
                    <a:pt x="57061" y="196040"/>
                    <a:pt x="17667" y="193570"/>
                  </a:cubicBezTo>
                  <a:cubicBezTo>
                    <a:pt x="-21726" y="191101"/>
                    <a:pt x="17079" y="208857"/>
                    <a:pt x="16961" y="180164"/>
                  </a:cubicBezTo>
                  <a:cubicBezTo>
                    <a:pt x="16843" y="151471"/>
                    <a:pt x="16608" y="50695"/>
                    <a:pt x="16961" y="21414"/>
                  </a:cubicBezTo>
                  <a:cubicBezTo>
                    <a:pt x="17314" y="-7866"/>
                    <a:pt x="15668" y="-105"/>
                    <a:pt x="19078" y="44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76200" dir="2400000" algn="bl" rotWithShape="0">
                <a:schemeClr val="accent1">
                  <a:alpha val="14000"/>
                </a:schemeClr>
              </a:outerShdw>
            </a:effectLst>
          </p:spPr>
        </p:sp>
        <p:sp>
          <p:nvSpPr>
            <p:cNvPr id="1821" name="Google Shape;1821;p19"/>
            <p:cNvSpPr/>
            <p:nvPr/>
          </p:nvSpPr>
          <p:spPr>
            <a:xfrm rot="-4821592" flipH="1">
              <a:off x="-334965" y="2614300"/>
              <a:ext cx="3910517" cy="6614585"/>
            </a:xfrm>
            <a:custGeom>
              <a:avLst/>
              <a:gdLst/>
              <a:ahLst/>
              <a:cxnLst/>
              <a:rect l="l" t="t" r="r" b="b"/>
              <a:pathLst>
                <a:path w="64613" h="109292" extrusionOk="0">
                  <a:moveTo>
                    <a:pt x="42281" y="0"/>
                  </a:moveTo>
                  <a:cubicBezTo>
                    <a:pt x="43384" y="3910"/>
                    <a:pt x="31354" y="9123"/>
                    <a:pt x="31003" y="13258"/>
                  </a:cubicBezTo>
                  <a:cubicBezTo>
                    <a:pt x="31203" y="27669"/>
                    <a:pt x="17544" y="22506"/>
                    <a:pt x="12807" y="36040"/>
                  </a:cubicBezTo>
                  <a:cubicBezTo>
                    <a:pt x="9950" y="44286"/>
                    <a:pt x="16066" y="53860"/>
                    <a:pt x="11078" y="67419"/>
                  </a:cubicBezTo>
                  <a:cubicBezTo>
                    <a:pt x="7795" y="76291"/>
                    <a:pt x="0" y="82231"/>
                    <a:pt x="2256" y="93685"/>
                  </a:cubicBezTo>
                  <a:cubicBezTo>
                    <a:pt x="3760" y="101454"/>
                    <a:pt x="11253" y="108422"/>
                    <a:pt x="18797" y="109148"/>
                  </a:cubicBezTo>
                  <a:cubicBezTo>
                    <a:pt x="19778" y="109244"/>
                    <a:pt x="20759" y="109291"/>
                    <a:pt x="21737" y="109291"/>
                  </a:cubicBezTo>
                  <a:cubicBezTo>
                    <a:pt x="32778" y="109291"/>
                    <a:pt x="43494" y="103333"/>
                    <a:pt x="50677" y="94838"/>
                  </a:cubicBezTo>
                  <a:cubicBezTo>
                    <a:pt x="58522" y="85589"/>
                    <a:pt x="62632" y="73685"/>
                    <a:pt x="64612" y="61755"/>
                  </a:cubicBezTo>
                  <a:lnTo>
                    <a:pt x="42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76200" dir="21540000" algn="bl" rotWithShape="0">
                <a:schemeClr val="accent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9"/>
            <p:cNvSpPr/>
            <p:nvPr/>
          </p:nvSpPr>
          <p:spPr>
            <a:xfrm rot="-5400000">
              <a:off x="4525436" y="-2457962"/>
              <a:ext cx="6332953" cy="5289364"/>
            </a:xfrm>
            <a:custGeom>
              <a:avLst/>
              <a:gdLst/>
              <a:ahLst/>
              <a:cxnLst/>
              <a:rect l="l" t="t" r="r" b="b"/>
              <a:pathLst>
                <a:path w="104638" h="87395" extrusionOk="0">
                  <a:moveTo>
                    <a:pt x="98823" y="1"/>
                  </a:moveTo>
                  <a:lnTo>
                    <a:pt x="91505" y="13409"/>
                  </a:lnTo>
                  <a:cubicBezTo>
                    <a:pt x="90079" y="11984"/>
                    <a:pt x="86806" y="10884"/>
                    <a:pt x="83081" y="10884"/>
                  </a:cubicBezTo>
                  <a:cubicBezTo>
                    <a:pt x="78162" y="10884"/>
                    <a:pt x="72455" y="12802"/>
                    <a:pt x="69174" y="18422"/>
                  </a:cubicBezTo>
                  <a:cubicBezTo>
                    <a:pt x="64738" y="26041"/>
                    <a:pt x="66568" y="33835"/>
                    <a:pt x="64663" y="42106"/>
                  </a:cubicBezTo>
                  <a:cubicBezTo>
                    <a:pt x="62558" y="51254"/>
                    <a:pt x="54588" y="56567"/>
                    <a:pt x="45715" y="58021"/>
                  </a:cubicBezTo>
                  <a:cubicBezTo>
                    <a:pt x="44201" y="58270"/>
                    <a:pt x="42695" y="58374"/>
                    <a:pt x="41196" y="58374"/>
                  </a:cubicBezTo>
                  <a:cubicBezTo>
                    <a:pt x="33668" y="58374"/>
                    <a:pt x="26298" y="55759"/>
                    <a:pt x="18826" y="55759"/>
                  </a:cubicBezTo>
                  <a:cubicBezTo>
                    <a:pt x="17144" y="55759"/>
                    <a:pt x="15456" y="55892"/>
                    <a:pt x="13760" y="56217"/>
                  </a:cubicBezTo>
                  <a:cubicBezTo>
                    <a:pt x="8698" y="57194"/>
                    <a:pt x="3760" y="60377"/>
                    <a:pt x="2081" y="65264"/>
                  </a:cubicBezTo>
                  <a:cubicBezTo>
                    <a:pt x="1" y="71279"/>
                    <a:pt x="3560" y="78071"/>
                    <a:pt x="8773" y="81705"/>
                  </a:cubicBezTo>
                  <a:cubicBezTo>
                    <a:pt x="13986" y="85314"/>
                    <a:pt x="20477" y="86467"/>
                    <a:pt x="26768" y="87319"/>
                  </a:cubicBezTo>
                  <a:lnTo>
                    <a:pt x="33259" y="87044"/>
                  </a:lnTo>
                  <a:cubicBezTo>
                    <a:pt x="35987" y="87278"/>
                    <a:pt x="38724" y="87394"/>
                    <a:pt x="41460" y="87394"/>
                  </a:cubicBezTo>
                  <a:cubicBezTo>
                    <a:pt x="53660" y="87394"/>
                    <a:pt x="65853" y="85081"/>
                    <a:pt x="77194" y="80578"/>
                  </a:cubicBezTo>
                  <a:cubicBezTo>
                    <a:pt x="81054" y="79049"/>
                    <a:pt x="84888" y="77244"/>
                    <a:pt x="87971" y="74462"/>
                  </a:cubicBezTo>
                  <a:cubicBezTo>
                    <a:pt x="92382" y="70502"/>
                    <a:pt x="94939" y="64913"/>
                    <a:pt x="97044" y="59374"/>
                  </a:cubicBezTo>
                  <a:cubicBezTo>
                    <a:pt x="100678" y="49876"/>
                    <a:pt x="103360" y="39926"/>
                    <a:pt x="103986" y="29775"/>
                  </a:cubicBezTo>
                  <a:cubicBezTo>
                    <a:pt x="104638" y="19600"/>
                    <a:pt x="103159" y="9199"/>
                    <a:pt x="98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71438" dist="76200" dir="8760000" algn="bl" rotWithShape="0">
                <a:schemeClr val="accent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19"/>
          <p:cNvGrpSpPr/>
          <p:nvPr/>
        </p:nvGrpSpPr>
        <p:grpSpPr>
          <a:xfrm>
            <a:off x="636595" y="268135"/>
            <a:ext cx="7712039" cy="4535380"/>
            <a:chOff x="636595" y="268135"/>
            <a:chExt cx="7712039" cy="4535380"/>
          </a:xfrm>
        </p:grpSpPr>
        <p:sp>
          <p:nvSpPr>
            <p:cNvPr id="1824" name="Google Shape;1824;p19"/>
            <p:cNvSpPr/>
            <p:nvPr/>
          </p:nvSpPr>
          <p:spPr>
            <a:xfrm rot="-5400000" flipH="1">
              <a:off x="635838" y="1629581"/>
              <a:ext cx="154756" cy="153243"/>
            </a:xfrm>
            <a:custGeom>
              <a:avLst/>
              <a:gdLst/>
              <a:ahLst/>
              <a:cxnLst/>
              <a:rect l="l" t="t" r="r" b="b"/>
              <a:pathLst>
                <a:path w="2557" h="2532" extrusionOk="0">
                  <a:moveTo>
                    <a:pt x="1279" y="401"/>
                  </a:moveTo>
                  <a:cubicBezTo>
                    <a:pt x="1755" y="401"/>
                    <a:pt x="2131" y="777"/>
                    <a:pt x="2131" y="1254"/>
                  </a:cubicBezTo>
                  <a:cubicBezTo>
                    <a:pt x="2131" y="1730"/>
                    <a:pt x="1755" y="2106"/>
                    <a:pt x="1279" y="2106"/>
                  </a:cubicBezTo>
                  <a:cubicBezTo>
                    <a:pt x="802" y="2106"/>
                    <a:pt x="426" y="1730"/>
                    <a:pt x="426" y="1254"/>
                  </a:cubicBezTo>
                  <a:cubicBezTo>
                    <a:pt x="426" y="777"/>
                    <a:pt x="802" y="401"/>
                    <a:pt x="1279" y="401"/>
                  </a:cubicBezTo>
                  <a:close/>
                  <a:moveTo>
                    <a:pt x="1279" y="0"/>
                  </a:moveTo>
                  <a:cubicBezTo>
                    <a:pt x="577" y="0"/>
                    <a:pt x="0" y="552"/>
                    <a:pt x="0" y="1254"/>
                  </a:cubicBezTo>
                  <a:cubicBezTo>
                    <a:pt x="0" y="1955"/>
                    <a:pt x="577" y="2532"/>
                    <a:pt x="1279" y="2532"/>
                  </a:cubicBezTo>
                  <a:cubicBezTo>
                    <a:pt x="1980" y="2532"/>
                    <a:pt x="2557" y="1955"/>
                    <a:pt x="2557" y="1254"/>
                  </a:cubicBezTo>
                  <a:cubicBezTo>
                    <a:pt x="2557" y="552"/>
                    <a:pt x="1980" y="0"/>
                    <a:pt x="1279" y="0"/>
                  </a:cubicBezTo>
                  <a:close/>
                </a:path>
              </a:pathLst>
            </a:custGeom>
            <a:solidFill>
              <a:srgbClr val="917769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9"/>
            <p:cNvSpPr/>
            <p:nvPr/>
          </p:nvSpPr>
          <p:spPr>
            <a:xfrm rot="-5400000" flipH="1">
              <a:off x="5047245" y="268105"/>
              <a:ext cx="153243" cy="153303"/>
            </a:xfrm>
            <a:custGeom>
              <a:avLst/>
              <a:gdLst/>
              <a:ahLst/>
              <a:cxnLst/>
              <a:rect l="l" t="t" r="r" b="b"/>
              <a:pathLst>
                <a:path w="2532" h="2533" extrusionOk="0">
                  <a:moveTo>
                    <a:pt x="1279" y="427"/>
                  </a:moveTo>
                  <a:cubicBezTo>
                    <a:pt x="1755" y="427"/>
                    <a:pt x="2131" y="803"/>
                    <a:pt x="2131" y="1279"/>
                  </a:cubicBezTo>
                  <a:cubicBezTo>
                    <a:pt x="2131" y="1730"/>
                    <a:pt x="1755" y="2131"/>
                    <a:pt x="1279" y="2131"/>
                  </a:cubicBezTo>
                  <a:cubicBezTo>
                    <a:pt x="803" y="2131"/>
                    <a:pt x="427" y="1730"/>
                    <a:pt x="427" y="1279"/>
                  </a:cubicBezTo>
                  <a:cubicBezTo>
                    <a:pt x="427" y="803"/>
                    <a:pt x="803" y="427"/>
                    <a:pt x="1279" y="427"/>
                  </a:cubicBezTo>
                  <a:close/>
                  <a:moveTo>
                    <a:pt x="1279" y="1"/>
                  </a:moveTo>
                  <a:cubicBezTo>
                    <a:pt x="577" y="1"/>
                    <a:pt x="1" y="577"/>
                    <a:pt x="1" y="1279"/>
                  </a:cubicBezTo>
                  <a:cubicBezTo>
                    <a:pt x="1" y="1981"/>
                    <a:pt x="577" y="2532"/>
                    <a:pt x="1279" y="2532"/>
                  </a:cubicBezTo>
                  <a:cubicBezTo>
                    <a:pt x="1981" y="2532"/>
                    <a:pt x="2532" y="1981"/>
                    <a:pt x="2532" y="1279"/>
                  </a:cubicBezTo>
                  <a:cubicBezTo>
                    <a:pt x="2532" y="577"/>
                    <a:pt x="1981" y="1"/>
                    <a:pt x="1279" y="1"/>
                  </a:cubicBezTo>
                  <a:close/>
                </a:path>
              </a:pathLst>
            </a:custGeom>
            <a:solidFill>
              <a:srgbClr val="917769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9"/>
            <p:cNvSpPr/>
            <p:nvPr/>
          </p:nvSpPr>
          <p:spPr>
            <a:xfrm rot="-5400000" flipH="1">
              <a:off x="3719693" y="4649455"/>
              <a:ext cx="153303" cy="154817"/>
            </a:xfrm>
            <a:custGeom>
              <a:avLst/>
              <a:gdLst/>
              <a:ahLst/>
              <a:cxnLst/>
              <a:rect l="l" t="t" r="r" b="b"/>
              <a:pathLst>
                <a:path w="2533" h="2558" extrusionOk="0">
                  <a:moveTo>
                    <a:pt x="1254" y="427"/>
                  </a:moveTo>
                  <a:cubicBezTo>
                    <a:pt x="1730" y="427"/>
                    <a:pt x="2106" y="803"/>
                    <a:pt x="2106" y="1279"/>
                  </a:cubicBezTo>
                  <a:cubicBezTo>
                    <a:pt x="2106" y="1755"/>
                    <a:pt x="1730" y="2131"/>
                    <a:pt x="1254" y="2131"/>
                  </a:cubicBezTo>
                  <a:cubicBezTo>
                    <a:pt x="803" y="2131"/>
                    <a:pt x="402" y="1755"/>
                    <a:pt x="402" y="1279"/>
                  </a:cubicBezTo>
                  <a:cubicBezTo>
                    <a:pt x="402" y="803"/>
                    <a:pt x="803" y="427"/>
                    <a:pt x="1254" y="427"/>
                  </a:cubicBezTo>
                  <a:close/>
                  <a:moveTo>
                    <a:pt x="1254" y="1"/>
                  </a:moveTo>
                  <a:cubicBezTo>
                    <a:pt x="552" y="1"/>
                    <a:pt x="1" y="577"/>
                    <a:pt x="1" y="1279"/>
                  </a:cubicBezTo>
                  <a:cubicBezTo>
                    <a:pt x="1" y="1981"/>
                    <a:pt x="552" y="2557"/>
                    <a:pt x="1254" y="2557"/>
                  </a:cubicBezTo>
                  <a:cubicBezTo>
                    <a:pt x="1956" y="2557"/>
                    <a:pt x="2532" y="1981"/>
                    <a:pt x="2532" y="1279"/>
                  </a:cubicBezTo>
                  <a:cubicBezTo>
                    <a:pt x="2532" y="577"/>
                    <a:pt x="1956" y="1"/>
                    <a:pt x="1254" y="1"/>
                  </a:cubicBezTo>
                  <a:close/>
                </a:path>
              </a:pathLst>
            </a:custGeom>
            <a:solidFill>
              <a:srgbClr val="917769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9"/>
            <p:cNvSpPr/>
            <p:nvPr/>
          </p:nvSpPr>
          <p:spPr>
            <a:xfrm rot="-5400000">
              <a:off x="8194635" y="385507"/>
              <a:ext cx="154756" cy="153243"/>
            </a:xfrm>
            <a:custGeom>
              <a:avLst/>
              <a:gdLst/>
              <a:ahLst/>
              <a:cxnLst/>
              <a:rect l="l" t="t" r="r" b="b"/>
              <a:pathLst>
                <a:path w="2557" h="2532" extrusionOk="0">
                  <a:moveTo>
                    <a:pt x="1278" y="427"/>
                  </a:moveTo>
                  <a:cubicBezTo>
                    <a:pt x="1755" y="427"/>
                    <a:pt x="2131" y="803"/>
                    <a:pt x="2131" y="1279"/>
                  </a:cubicBezTo>
                  <a:cubicBezTo>
                    <a:pt x="2131" y="1730"/>
                    <a:pt x="1755" y="2131"/>
                    <a:pt x="1278" y="2131"/>
                  </a:cubicBezTo>
                  <a:cubicBezTo>
                    <a:pt x="802" y="2131"/>
                    <a:pt x="426" y="1730"/>
                    <a:pt x="426" y="1279"/>
                  </a:cubicBezTo>
                  <a:cubicBezTo>
                    <a:pt x="426" y="803"/>
                    <a:pt x="802" y="427"/>
                    <a:pt x="1278" y="427"/>
                  </a:cubicBezTo>
                  <a:close/>
                  <a:moveTo>
                    <a:pt x="1278" y="1"/>
                  </a:moveTo>
                  <a:cubicBezTo>
                    <a:pt x="577" y="1"/>
                    <a:pt x="0" y="577"/>
                    <a:pt x="0" y="1279"/>
                  </a:cubicBezTo>
                  <a:cubicBezTo>
                    <a:pt x="0" y="1981"/>
                    <a:pt x="577" y="2532"/>
                    <a:pt x="1278" y="2532"/>
                  </a:cubicBezTo>
                  <a:cubicBezTo>
                    <a:pt x="1980" y="2532"/>
                    <a:pt x="2557" y="1981"/>
                    <a:pt x="2557" y="1279"/>
                  </a:cubicBezTo>
                  <a:cubicBezTo>
                    <a:pt x="2557" y="577"/>
                    <a:pt x="1980" y="1"/>
                    <a:pt x="1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20"/>
          <p:cNvSpPr/>
          <p:nvPr/>
        </p:nvSpPr>
        <p:spPr>
          <a:xfrm>
            <a:off x="233300" y="243675"/>
            <a:ext cx="8683800" cy="4656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0" name="Google Shape;1830;p20"/>
          <p:cNvSpPr txBox="1">
            <a:spLocks noGrp="1"/>
          </p:cNvSpPr>
          <p:nvPr>
            <p:ph type="title"/>
          </p:nvPr>
        </p:nvSpPr>
        <p:spPr>
          <a:xfrm>
            <a:off x="2449950" y="540000"/>
            <a:ext cx="42441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31" name="Google Shape;1831;p20"/>
          <p:cNvSpPr txBox="1">
            <a:spLocks noGrp="1"/>
          </p:cNvSpPr>
          <p:nvPr>
            <p:ph type="subTitle" idx="1"/>
          </p:nvPr>
        </p:nvSpPr>
        <p:spPr>
          <a:xfrm>
            <a:off x="2449800" y="2652500"/>
            <a:ext cx="42444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832" name="Google Shape;1832;p20"/>
          <p:cNvGrpSpPr/>
          <p:nvPr/>
        </p:nvGrpSpPr>
        <p:grpSpPr>
          <a:xfrm>
            <a:off x="-1809843" y="-2925105"/>
            <a:ext cx="12146437" cy="9041580"/>
            <a:chOff x="-1809843" y="-2979756"/>
            <a:chExt cx="12146437" cy="9041580"/>
          </a:xfrm>
        </p:grpSpPr>
        <p:sp>
          <p:nvSpPr>
            <p:cNvPr id="1833" name="Google Shape;1833;p20"/>
            <p:cNvSpPr/>
            <p:nvPr/>
          </p:nvSpPr>
          <p:spPr>
            <a:xfrm>
              <a:off x="-1809843" y="1979463"/>
              <a:ext cx="8345223" cy="4082361"/>
            </a:xfrm>
            <a:custGeom>
              <a:avLst/>
              <a:gdLst/>
              <a:ahLst/>
              <a:cxnLst/>
              <a:rect l="l" t="t" r="r" b="b"/>
              <a:pathLst>
                <a:path w="364460" h="196764" extrusionOk="0">
                  <a:moveTo>
                    <a:pt x="19078" y="4481"/>
                  </a:moveTo>
                  <a:cubicBezTo>
                    <a:pt x="22488" y="9067"/>
                    <a:pt x="30965" y="38253"/>
                    <a:pt x="37422" y="48931"/>
                  </a:cubicBezTo>
                  <a:cubicBezTo>
                    <a:pt x="43879" y="59609"/>
                    <a:pt x="47705" y="65953"/>
                    <a:pt x="57818" y="68551"/>
                  </a:cubicBezTo>
                  <a:cubicBezTo>
                    <a:pt x="67931" y="71150"/>
                    <a:pt x="87312" y="64666"/>
                    <a:pt x="98102" y="64522"/>
                  </a:cubicBezTo>
                  <a:cubicBezTo>
                    <a:pt x="108893" y="64378"/>
                    <a:pt x="114552" y="64571"/>
                    <a:pt x="122561" y="67688"/>
                  </a:cubicBezTo>
                  <a:cubicBezTo>
                    <a:pt x="130570" y="70805"/>
                    <a:pt x="139179" y="74828"/>
                    <a:pt x="146156" y="83226"/>
                  </a:cubicBezTo>
                  <a:cubicBezTo>
                    <a:pt x="153133" y="91624"/>
                    <a:pt x="157732" y="108974"/>
                    <a:pt x="164422" y="118075"/>
                  </a:cubicBezTo>
                  <a:cubicBezTo>
                    <a:pt x="171112" y="127176"/>
                    <a:pt x="177593" y="134068"/>
                    <a:pt x="186295" y="137831"/>
                  </a:cubicBezTo>
                  <a:cubicBezTo>
                    <a:pt x="194997" y="141594"/>
                    <a:pt x="205109" y="141947"/>
                    <a:pt x="216633" y="140653"/>
                  </a:cubicBezTo>
                  <a:cubicBezTo>
                    <a:pt x="228157" y="139360"/>
                    <a:pt x="243209" y="132422"/>
                    <a:pt x="255439" y="130070"/>
                  </a:cubicBezTo>
                  <a:cubicBezTo>
                    <a:pt x="267669" y="127718"/>
                    <a:pt x="278840" y="126189"/>
                    <a:pt x="290011" y="126542"/>
                  </a:cubicBezTo>
                  <a:cubicBezTo>
                    <a:pt x="301182" y="126895"/>
                    <a:pt x="313060" y="129011"/>
                    <a:pt x="322467" y="132186"/>
                  </a:cubicBezTo>
                  <a:cubicBezTo>
                    <a:pt x="331875" y="135361"/>
                    <a:pt x="339989" y="139360"/>
                    <a:pt x="346456" y="145592"/>
                  </a:cubicBezTo>
                  <a:cubicBezTo>
                    <a:pt x="352924" y="151825"/>
                    <a:pt x="358450" y="161938"/>
                    <a:pt x="361272" y="169581"/>
                  </a:cubicBezTo>
                  <a:cubicBezTo>
                    <a:pt x="364094" y="177225"/>
                    <a:pt x="365623" y="187220"/>
                    <a:pt x="363389" y="191453"/>
                  </a:cubicBezTo>
                  <a:cubicBezTo>
                    <a:pt x="361155" y="195686"/>
                    <a:pt x="366212" y="194393"/>
                    <a:pt x="347867" y="194981"/>
                  </a:cubicBezTo>
                  <a:cubicBezTo>
                    <a:pt x="329523" y="195569"/>
                    <a:pt x="308355" y="195216"/>
                    <a:pt x="253322" y="194981"/>
                  </a:cubicBezTo>
                  <a:cubicBezTo>
                    <a:pt x="198289" y="194746"/>
                    <a:pt x="57061" y="196040"/>
                    <a:pt x="17667" y="193570"/>
                  </a:cubicBezTo>
                  <a:cubicBezTo>
                    <a:pt x="-21726" y="191101"/>
                    <a:pt x="17079" y="208857"/>
                    <a:pt x="16961" y="180164"/>
                  </a:cubicBezTo>
                  <a:cubicBezTo>
                    <a:pt x="16843" y="151471"/>
                    <a:pt x="16608" y="50695"/>
                    <a:pt x="16961" y="21414"/>
                  </a:cubicBezTo>
                  <a:cubicBezTo>
                    <a:pt x="17314" y="-7866"/>
                    <a:pt x="15668" y="-105"/>
                    <a:pt x="19078" y="44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71438" dist="76200" dir="21540000" algn="bl" rotWithShape="0">
                <a:schemeClr val="accent1">
                  <a:alpha val="14000"/>
                </a:schemeClr>
              </a:outerShdw>
            </a:effectLst>
          </p:spPr>
        </p:sp>
        <p:sp>
          <p:nvSpPr>
            <p:cNvPr id="1834" name="Google Shape;1834;p20"/>
            <p:cNvSpPr/>
            <p:nvPr/>
          </p:nvSpPr>
          <p:spPr>
            <a:xfrm rot="-5400000">
              <a:off x="4525436" y="-2457962"/>
              <a:ext cx="6332953" cy="5289364"/>
            </a:xfrm>
            <a:custGeom>
              <a:avLst/>
              <a:gdLst/>
              <a:ahLst/>
              <a:cxnLst/>
              <a:rect l="l" t="t" r="r" b="b"/>
              <a:pathLst>
                <a:path w="104638" h="87395" extrusionOk="0">
                  <a:moveTo>
                    <a:pt x="98823" y="1"/>
                  </a:moveTo>
                  <a:lnTo>
                    <a:pt x="91505" y="13409"/>
                  </a:lnTo>
                  <a:cubicBezTo>
                    <a:pt x="90079" y="11984"/>
                    <a:pt x="86806" y="10884"/>
                    <a:pt x="83081" y="10884"/>
                  </a:cubicBezTo>
                  <a:cubicBezTo>
                    <a:pt x="78162" y="10884"/>
                    <a:pt x="72455" y="12802"/>
                    <a:pt x="69174" y="18422"/>
                  </a:cubicBezTo>
                  <a:cubicBezTo>
                    <a:pt x="64738" y="26041"/>
                    <a:pt x="66568" y="33835"/>
                    <a:pt x="64663" y="42106"/>
                  </a:cubicBezTo>
                  <a:cubicBezTo>
                    <a:pt x="62558" y="51254"/>
                    <a:pt x="54588" y="56567"/>
                    <a:pt x="45715" y="58021"/>
                  </a:cubicBezTo>
                  <a:cubicBezTo>
                    <a:pt x="44201" y="58270"/>
                    <a:pt x="42695" y="58374"/>
                    <a:pt x="41196" y="58374"/>
                  </a:cubicBezTo>
                  <a:cubicBezTo>
                    <a:pt x="33668" y="58374"/>
                    <a:pt x="26298" y="55759"/>
                    <a:pt x="18826" y="55759"/>
                  </a:cubicBezTo>
                  <a:cubicBezTo>
                    <a:pt x="17144" y="55759"/>
                    <a:pt x="15456" y="55892"/>
                    <a:pt x="13760" y="56217"/>
                  </a:cubicBezTo>
                  <a:cubicBezTo>
                    <a:pt x="8698" y="57194"/>
                    <a:pt x="3760" y="60377"/>
                    <a:pt x="2081" y="65264"/>
                  </a:cubicBezTo>
                  <a:cubicBezTo>
                    <a:pt x="1" y="71279"/>
                    <a:pt x="3560" y="78071"/>
                    <a:pt x="8773" y="81705"/>
                  </a:cubicBezTo>
                  <a:cubicBezTo>
                    <a:pt x="13986" y="85314"/>
                    <a:pt x="20477" y="86467"/>
                    <a:pt x="26768" y="87319"/>
                  </a:cubicBezTo>
                  <a:lnTo>
                    <a:pt x="33259" y="87044"/>
                  </a:lnTo>
                  <a:cubicBezTo>
                    <a:pt x="35987" y="87278"/>
                    <a:pt x="38724" y="87394"/>
                    <a:pt x="41460" y="87394"/>
                  </a:cubicBezTo>
                  <a:cubicBezTo>
                    <a:pt x="53660" y="87394"/>
                    <a:pt x="65853" y="85081"/>
                    <a:pt x="77194" y="80578"/>
                  </a:cubicBezTo>
                  <a:cubicBezTo>
                    <a:pt x="81054" y="79049"/>
                    <a:pt x="84888" y="77244"/>
                    <a:pt x="87971" y="74462"/>
                  </a:cubicBezTo>
                  <a:cubicBezTo>
                    <a:pt x="92382" y="70502"/>
                    <a:pt x="94939" y="64913"/>
                    <a:pt x="97044" y="59374"/>
                  </a:cubicBezTo>
                  <a:cubicBezTo>
                    <a:pt x="100678" y="49876"/>
                    <a:pt x="103360" y="39926"/>
                    <a:pt x="103986" y="29775"/>
                  </a:cubicBezTo>
                  <a:cubicBezTo>
                    <a:pt x="104638" y="19600"/>
                    <a:pt x="103159" y="9199"/>
                    <a:pt x="98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71438" dist="76200" dir="8760000" algn="bl" rotWithShape="0">
                <a:schemeClr val="accent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20"/>
          <p:cNvGrpSpPr/>
          <p:nvPr/>
        </p:nvGrpSpPr>
        <p:grpSpPr>
          <a:xfrm>
            <a:off x="509043" y="384750"/>
            <a:ext cx="8408066" cy="4372483"/>
            <a:chOff x="509043" y="384750"/>
            <a:chExt cx="8408066" cy="4372483"/>
          </a:xfrm>
        </p:grpSpPr>
        <p:sp>
          <p:nvSpPr>
            <p:cNvPr id="1836" name="Google Shape;1836;p20"/>
            <p:cNvSpPr/>
            <p:nvPr/>
          </p:nvSpPr>
          <p:spPr>
            <a:xfrm rot="-5400000">
              <a:off x="8763110" y="2495121"/>
              <a:ext cx="154756" cy="153243"/>
            </a:xfrm>
            <a:custGeom>
              <a:avLst/>
              <a:gdLst/>
              <a:ahLst/>
              <a:cxnLst/>
              <a:rect l="l" t="t" r="r" b="b"/>
              <a:pathLst>
                <a:path w="2557" h="2532" extrusionOk="0">
                  <a:moveTo>
                    <a:pt x="1279" y="427"/>
                  </a:moveTo>
                  <a:cubicBezTo>
                    <a:pt x="1755" y="427"/>
                    <a:pt x="2131" y="803"/>
                    <a:pt x="2131" y="1279"/>
                  </a:cubicBezTo>
                  <a:cubicBezTo>
                    <a:pt x="2131" y="1730"/>
                    <a:pt x="1755" y="2131"/>
                    <a:pt x="1279" y="2131"/>
                  </a:cubicBezTo>
                  <a:cubicBezTo>
                    <a:pt x="802" y="2131"/>
                    <a:pt x="427" y="1730"/>
                    <a:pt x="427" y="1279"/>
                  </a:cubicBezTo>
                  <a:cubicBezTo>
                    <a:pt x="427" y="803"/>
                    <a:pt x="802" y="427"/>
                    <a:pt x="1279" y="427"/>
                  </a:cubicBezTo>
                  <a:close/>
                  <a:moveTo>
                    <a:pt x="1279" y="1"/>
                  </a:moveTo>
                  <a:cubicBezTo>
                    <a:pt x="577" y="1"/>
                    <a:pt x="0" y="577"/>
                    <a:pt x="0" y="1279"/>
                  </a:cubicBezTo>
                  <a:cubicBezTo>
                    <a:pt x="0" y="1981"/>
                    <a:pt x="577" y="2532"/>
                    <a:pt x="1279" y="2532"/>
                  </a:cubicBezTo>
                  <a:cubicBezTo>
                    <a:pt x="1980" y="2532"/>
                    <a:pt x="2557" y="1981"/>
                    <a:pt x="2557" y="1279"/>
                  </a:cubicBezTo>
                  <a:cubicBezTo>
                    <a:pt x="2557" y="577"/>
                    <a:pt x="1980" y="1"/>
                    <a:pt x="1279" y="1"/>
                  </a:cubicBezTo>
                  <a:close/>
                </a:path>
              </a:pathLst>
            </a:custGeom>
            <a:solidFill>
              <a:srgbClr val="917769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0"/>
            <p:cNvSpPr/>
            <p:nvPr/>
          </p:nvSpPr>
          <p:spPr>
            <a:xfrm>
              <a:off x="558472" y="4603990"/>
              <a:ext cx="154756" cy="153243"/>
            </a:xfrm>
            <a:custGeom>
              <a:avLst/>
              <a:gdLst/>
              <a:ahLst/>
              <a:cxnLst/>
              <a:rect l="l" t="t" r="r" b="b"/>
              <a:pathLst>
                <a:path w="2557" h="2532" extrusionOk="0">
                  <a:moveTo>
                    <a:pt x="1279" y="401"/>
                  </a:moveTo>
                  <a:cubicBezTo>
                    <a:pt x="1755" y="401"/>
                    <a:pt x="2131" y="777"/>
                    <a:pt x="2131" y="1254"/>
                  </a:cubicBezTo>
                  <a:cubicBezTo>
                    <a:pt x="2131" y="1730"/>
                    <a:pt x="1755" y="2106"/>
                    <a:pt x="1279" y="2106"/>
                  </a:cubicBezTo>
                  <a:cubicBezTo>
                    <a:pt x="802" y="2106"/>
                    <a:pt x="426" y="1730"/>
                    <a:pt x="426" y="1254"/>
                  </a:cubicBezTo>
                  <a:cubicBezTo>
                    <a:pt x="426" y="777"/>
                    <a:pt x="802" y="401"/>
                    <a:pt x="1279" y="401"/>
                  </a:cubicBezTo>
                  <a:close/>
                  <a:moveTo>
                    <a:pt x="1279" y="0"/>
                  </a:moveTo>
                  <a:cubicBezTo>
                    <a:pt x="577" y="0"/>
                    <a:pt x="0" y="552"/>
                    <a:pt x="0" y="1254"/>
                  </a:cubicBezTo>
                  <a:cubicBezTo>
                    <a:pt x="0" y="1955"/>
                    <a:pt x="577" y="2532"/>
                    <a:pt x="1279" y="2532"/>
                  </a:cubicBezTo>
                  <a:cubicBezTo>
                    <a:pt x="1980" y="2532"/>
                    <a:pt x="2557" y="1955"/>
                    <a:pt x="2557" y="1254"/>
                  </a:cubicBezTo>
                  <a:cubicBezTo>
                    <a:pt x="2557" y="552"/>
                    <a:pt x="1980" y="0"/>
                    <a:pt x="1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0"/>
            <p:cNvSpPr/>
            <p:nvPr/>
          </p:nvSpPr>
          <p:spPr>
            <a:xfrm rot="-5400000">
              <a:off x="7353085" y="385507"/>
              <a:ext cx="154756" cy="153243"/>
            </a:xfrm>
            <a:custGeom>
              <a:avLst/>
              <a:gdLst/>
              <a:ahLst/>
              <a:cxnLst/>
              <a:rect l="l" t="t" r="r" b="b"/>
              <a:pathLst>
                <a:path w="2557" h="2532" extrusionOk="0">
                  <a:moveTo>
                    <a:pt x="1278" y="427"/>
                  </a:moveTo>
                  <a:cubicBezTo>
                    <a:pt x="1755" y="427"/>
                    <a:pt x="2131" y="803"/>
                    <a:pt x="2131" y="1279"/>
                  </a:cubicBezTo>
                  <a:cubicBezTo>
                    <a:pt x="2131" y="1730"/>
                    <a:pt x="1755" y="2131"/>
                    <a:pt x="1278" y="2131"/>
                  </a:cubicBezTo>
                  <a:cubicBezTo>
                    <a:pt x="802" y="2131"/>
                    <a:pt x="426" y="1730"/>
                    <a:pt x="426" y="1279"/>
                  </a:cubicBezTo>
                  <a:cubicBezTo>
                    <a:pt x="426" y="803"/>
                    <a:pt x="802" y="427"/>
                    <a:pt x="1278" y="427"/>
                  </a:cubicBezTo>
                  <a:close/>
                  <a:moveTo>
                    <a:pt x="1278" y="1"/>
                  </a:moveTo>
                  <a:cubicBezTo>
                    <a:pt x="577" y="1"/>
                    <a:pt x="0" y="577"/>
                    <a:pt x="0" y="1279"/>
                  </a:cubicBezTo>
                  <a:cubicBezTo>
                    <a:pt x="0" y="1981"/>
                    <a:pt x="577" y="2532"/>
                    <a:pt x="1278" y="2532"/>
                  </a:cubicBezTo>
                  <a:cubicBezTo>
                    <a:pt x="1980" y="2532"/>
                    <a:pt x="2557" y="1981"/>
                    <a:pt x="2557" y="1279"/>
                  </a:cubicBezTo>
                  <a:cubicBezTo>
                    <a:pt x="2557" y="577"/>
                    <a:pt x="1980" y="1"/>
                    <a:pt x="1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0"/>
            <p:cNvSpPr/>
            <p:nvPr/>
          </p:nvSpPr>
          <p:spPr>
            <a:xfrm>
              <a:off x="509043" y="532217"/>
              <a:ext cx="153303" cy="154817"/>
            </a:xfrm>
            <a:custGeom>
              <a:avLst/>
              <a:gdLst/>
              <a:ahLst/>
              <a:cxnLst/>
              <a:rect l="l" t="t" r="r" b="b"/>
              <a:pathLst>
                <a:path w="2533" h="2558" extrusionOk="0">
                  <a:moveTo>
                    <a:pt x="1254" y="427"/>
                  </a:moveTo>
                  <a:cubicBezTo>
                    <a:pt x="1730" y="427"/>
                    <a:pt x="2106" y="803"/>
                    <a:pt x="2106" y="1279"/>
                  </a:cubicBezTo>
                  <a:cubicBezTo>
                    <a:pt x="2106" y="1755"/>
                    <a:pt x="1730" y="2131"/>
                    <a:pt x="1254" y="2131"/>
                  </a:cubicBezTo>
                  <a:cubicBezTo>
                    <a:pt x="803" y="2131"/>
                    <a:pt x="402" y="1755"/>
                    <a:pt x="402" y="1279"/>
                  </a:cubicBezTo>
                  <a:cubicBezTo>
                    <a:pt x="402" y="803"/>
                    <a:pt x="803" y="427"/>
                    <a:pt x="1254" y="427"/>
                  </a:cubicBezTo>
                  <a:close/>
                  <a:moveTo>
                    <a:pt x="1254" y="1"/>
                  </a:moveTo>
                  <a:cubicBezTo>
                    <a:pt x="552" y="1"/>
                    <a:pt x="1" y="577"/>
                    <a:pt x="1" y="1279"/>
                  </a:cubicBezTo>
                  <a:cubicBezTo>
                    <a:pt x="1" y="1981"/>
                    <a:pt x="552" y="2557"/>
                    <a:pt x="1254" y="2557"/>
                  </a:cubicBezTo>
                  <a:cubicBezTo>
                    <a:pt x="1956" y="2557"/>
                    <a:pt x="2532" y="1981"/>
                    <a:pt x="2532" y="1279"/>
                  </a:cubicBezTo>
                  <a:cubicBezTo>
                    <a:pt x="2532" y="577"/>
                    <a:pt x="1956" y="1"/>
                    <a:pt x="1254" y="1"/>
                  </a:cubicBezTo>
                  <a:close/>
                </a:path>
              </a:pathLst>
            </a:custGeom>
            <a:solidFill>
              <a:srgbClr val="917769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20"/>
          <p:cNvSpPr txBox="1"/>
          <p:nvPr/>
        </p:nvSpPr>
        <p:spPr>
          <a:xfrm>
            <a:off x="2770050" y="3787400"/>
            <a:ext cx="36039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CRÉDITOS:</a:t>
            </a:r>
            <a:r>
              <a:rPr lang="pt-BR"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Este modelo foi criado pelo</a:t>
            </a:r>
            <a:r>
              <a:rPr lang="pt-BR" sz="12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pt-BR" sz="1200" b="1" u="sng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e inclui ícones do </a:t>
            </a:r>
            <a:r>
              <a:rPr lang="pt-BR" sz="1200" b="1" u="sng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e infográficos e imagens da</a:t>
            </a:r>
            <a:r>
              <a:rPr lang="pt-BR" sz="12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pt-BR" sz="1200" b="1" u="sng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pt-BR" sz="1200" u="sng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sz="1200" b="1" u="sng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47175" y="280302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2091050"/>
            <a:ext cx="950400" cy="59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0" y="0"/>
            <a:ext cx="3886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233300" y="243675"/>
            <a:ext cx="8683800" cy="4656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" name="Google Shape;18;p3"/>
          <p:cNvGrpSpPr/>
          <p:nvPr/>
        </p:nvGrpSpPr>
        <p:grpSpPr>
          <a:xfrm>
            <a:off x="8099888" y="4090825"/>
            <a:ext cx="1329625" cy="1321450"/>
            <a:chOff x="4762050" y="492500"/>
            <a:chExt cx="1329625" cy="1321450"/>
          </a:xfrm>
        </p:grpSpPr>
        <p:sp>
          <p:nvSpPr>
            <p:cNvPr id="19" name="Google Shape;19;p3"/>
            <p:cNvSpPr/>
            <p:nvPr/>
          </p:nvSpPr>
          <p:spPr>
            <a:xfrm>
              <a:off x="4915575" y="1531950"/>
              <a:ext cx="34475" cy="33900"/>
            </a:xfrm>
            <a:custGeom>
              <a:avLst/>
              <a:gdLst/>
              <a:ahLst/>
              <a:cxnLst/>
              <a:rect l="l" t="t" r="r" b="b"/>
              <a:pathLst>
                <a:path w="1379" h="1356" extrusionOk="0">
                  <a:moveTo>
                    <a:pt x="695" y="0"/>
                  </a:moveTo>
                  <a:cubicBezTo>
                    <a:pt x="681" y="0"/>
                    <a:pt x="666" y="1"/>
                    <a:pt x="652" y="2"/>
                  </a:cubicBezTo>
                  <a:cubicBezTo>
                    <a:pt x="276" y="2"/>
                    <a:pt x="0" y="302"/>
                    <a:pt x="25" y="678"/>
                  </a:cubicBezTo>
                  <a:cubicBezTo>
                    <a:pt x="25" y="1054"/>
                    <a:pt x="351" y="1355"/>
                    <a:pt x="727" y="1355"/>
                  </a:cubicBezTo>
                  <a:cubicBezTo>
                    <a:pt x="1103" y="1355"/>
                    <a:pt x="1379" y="1079"/>
                    <a:pt x="1379" y="703"/>
                  </a:cubicBezTo>
                  <a:cubicBezTo>
                    <a:pt x="1379" y="317"/>
                    <a:pt x="1076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018950" y="1635325"/>
              <a:ext cx="35750" cy="34525"/>
            </a:xfrm>
            <a:custGeom>
              <a:avLst/>
              <a:gdLst/>
              <a:ahLst/>
              <a:cxnLst/>
              <a:rect l="l" t="t" r="r" b="b"/>
              <a:pathLst>
                <a:path w="1430" h="1381" extrusionOk="0">
                  <a:moveTo>
                    <a:pt x="705" y="0"/>
                  </a:moveTo>
                  <a:cubicBezTo>
                    <a:pt x="352" y="0"/>
                    <a:pt x="74" y="268"/>
                    <a:pt x="26" y="604"/>
                  </a:cubicBezTo>
                  <a:cubicBezTo>
                    <a:pt x="1" y="1005"/>
                    <a:pt x="301" y="1355"/>
                    <a:pt x="702" y="1380"/>
                  </a:cubicBezTo>
                  <a:cubicBezTo>
                    <a:pt x="1053" y="1380"/>
                    <a:pt x="1379" y="1105"/>
                    <a:pt x="1404" y="754"/>
                  </a:cubicBezTo>
                  <a:cubicBezTo>
                    <a:pt x="1429" y="378"/>
                    <a:pt x="1128" y="27"/>
                    <a:pt x="753" y="2"/>
                  </a:cubicBezTo>
                  <a:cubicBezTo>
                    <a:pt x="737" y="1"/>
                    <a:pt x="721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66950" y="1583350"/>
              <a:ext cx="35100" cy="33900"/>
            </a:xfrm>
            <a:custGeom>
              <a:avLst/>
              <a:gdLst/>
              <a:ahLst/>
              <a:cxnLst/>
              <a:rect l="l" t="t" r="r" b="b"/>
              <a:pathLst>
                <a:path w="1404" h="1356" extrusionOk="0">
                  <a:moveTo>
                    <a:pt x="702" y="1"/>
                  </a:moveTo>
                  <a:cubicBezTo>
                    <a:pt x="301" y="1"/>
                    <a:pt x="0" y="302"/>
                    <a:pt x="26" y="678"/>
                  </a:cubicBezTo>
                  <a:cubicBezTo>
                    <a:pt x="26" y="1040"/>
                    <a:pt x="328" y="1356"/>
                    <a:pt x="687" y="1356"/>
                  </a:cubicBezTo>
                  <a:cubicBezTo>
                    <a:pt x="700" y="1356"/>
                    <a:pt x="714" y="1355"/>
                    <a:pt x="727" y="1354"/>
                  </a:cubicBezTo>
                  <a:cubicBezTo>
                    <a:pt x="1103" y="1354"/>
                    <a:pt x="1379" y="1079"/>
                    <a:pt x="1404" y="703"/>
                  </a:cubicBezTo>
                  <a:cubicBezTo>
                    <a:pt x="1404" y="327"/>
                    <a:pt x="1078" y="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68200" y="1531975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77" y="1"/>
                  </a:moveTo>
                  <a:cubicBezTo>
                    <a:pt x="301" y="1"/>
                    <a:pt x="26" y="276"/>
                    <a:pt x="1" y="652"/>
                  </a:cubicBezTo>
                  <a:cubicBezTo>
                    <a:pt x="1" y="1028"/>
                    <a:pt x="326" y="1354"/>
                    <a:pt x="702" y="1354"/>
                  </a:cubicBezTo>
                  <a:cubicBezTo>
                    <a:pt x="1053" y="1354"/>
                    <a:pt x="1354" y="1078"/>
                    <a:pt x="1354" y="702"/>
                  </a:cubicBezTo>
                  <a:cubicBezTo>
                    <a:pt x="1379" y="301"/>
                    <a:pt x="1053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864200" y="1375975"/>
              <a:ext cx="34475" cy="33250"/>
            </a:xfrm>
            <a:custGeom>
              <a:avLst/>
              <a:gdLst/>
              <a:ahLst/>
              <a:cxnLst/>
              <a:rect l="l" t="t" r="r" b="b"/>
              <a:pathLst>
                <a:path w="1379" h="1330" extrusionOk="0">
                  <a:moveTo>
                    <a:pt x="702" y="0"/>
                  </a:moveTo>
                  <a:cubicBezTo>
                    <a:pt x="326" y="0"/>
                    <a:pt x="0" y="301"/>
                    <a:pt x="25" y="652"/>
                  </a:cubicBezTo>
                  <a:cubicBezTo>
                    <a:pt x="50" y="1053"/>
                    <a:pt x="276" y="1303"/>
                    <a:pt x="677" y="1328"/>
                  </a:cubicBezTo>
                  <a:cubicBezTo>
                    <a:pt x="693" y="1329"/>
                    <a:pt x="708" y="1330"/>
                    <a:pt x="724" y="1330"/>
                  </a:cubicBezTo>
                  <a:cubicBezTo>
                    <a:pt x="1078" y="1330"/>
                    <a:pt x="1355" y="1062"/>
                    <a:pt x="1379" y="702"/>
                  </a:cubicBezTo>
                  <a:cubicBezTo>
                    <a:pt x="1379" y="326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018950" y="1583350"/>
              <a:ext cx="35125" cy="33875"/>
            </a:xfrm>
            <a:custGeom>
              <a:avLst/>
              <a:gdLst/>
              <a:ahLst/>
              <a:cxnLst/>
              <a:rect l="l" t="t" r="r" b="b"/>
              <a:pathLst>
                <a:path w="1405" h="1355" extrusionOk="0">
                  <a:moveTo>
                    <a:pt x="727" y="1"/>
                  </a:moveTo>
                  <a:cubicBezTo>
                    <a:pt x="352" y="1"/>
                    <a:pt x="51" y="251"/>
                    <a:pt x="26" y="627"/>
                  </a:cubicBezTo>
                  <a:cubicBezTo>
                    <a:pt x="1" y="1003"/>
                    <a:pt x="326" y="1329"/>
                    <a:pt x="702" y="1354"/>
                  </a:cubicBezTo>
                  <a:cubicBezTo>
                    <a:pt x="1078" y="1354"/>
                    <a:pt x="1379" y="1104"/>
                    <a:pt x="1404" y="728"/>
                  </a:cubicBezTo>
                  <a:cubicBezTo>
                    <a:pt x="1404" y="327"/>
                    <a:pt x="1128" y="26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123600" y="1687325"/>
              <a:ext cx="34475" cy="33900"/>
            </a:xfrm>
            <a:custGeom>
              <a:avLst/>
              <a:gdLst/>
              <a:ahLst/>
              <a:cxnLst/>
              <a:rect l="l" t="t" r="r" b="b"/>
              <a:pathLst>
                <a:path w="1379" h="1356" extrusionOk="0">
                  <a:moveTo>
                    <a:pt x="630" y="1"/>
                  </a:moveTo>
                  <a:cubicBezTo>
                    <a:pt x="278" y="1"/>
                    <a:pt x="24" y="269"/>
                    <a:pt x="0" y="629"/>
                  </a:cubicBezTo>
                  <a:cubicBezTo>
                    <a:pt x="0" y="1005"/>
                    <a:pt x="301" y="1356"/>
                    <a:pt x="677" y="1356"/>
                  </a:cubicBezTo>
                  <a:cubicBezTo>
                    <a:pt x="1028" y="1356"/>
                    <a:pt x="1354" y="1055"/>
                    <a:pt x="1354" y="704"/>
                  </a:cubicBezTo>
                  <a:cubicBezTo>
                    <a:pt x="1379" y="328"/>
                    <a:pt x="1053" y="2"/>
                    <a:pt x="677" y="2"/>
                  </a:cubicBezTo>
                  <a:cubicBezTo>
                    <a:pt x="661" y="1"/>
                    <a:pt x="645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176225" y="1687325"/>
              <a:ext cx="33850" cy="33325"/>
            </a:xfrm>
            <a:custGeom>
              <a:avLst/>
              <a:gdLst/>
              <a:ahLst/>
              <a:cxnLst/>
              <a:rect l="l" t="t" r="r" b="b"/>
              <a:pathLst>
                <a:path w="1354" h="1333" extrusionOk="0">
                  <a:moveTo>
                    <a:pt x="652" y="1"/>
                  </a:moveTo>
                  <a:cubicBezTo>
                    <a:pt x="278" y="1"/>
                    <a:pt x="24" y="269"/>
                    <a:pt x="0" y="629"/>
                  </a:cubicBezTo>
                  <a:cubicBezTo>
                    <a:pt x="0" y="1005"/>
                    <a:pt x="276" y="1331"/>
                    <a:pt x="677" y="1331"/>
                  </a:cubicBezTo>
                  <a:cubicBezTo>
                    <a:pt x="691" y="1332"/>
                    <a:pt x="704" y="1332"/>
                    <a:pt x="718" y="1332"/>
                  </a:cubicBezTo>
                  <a:cubicBezTo>
                    <a:pt x="1051" y="1332"/>
                    <a:pt x="1330" y="1040"/>
                    <a:pt x="1354" y="679"/>
                  </a:cubicBezTo>
                  <a:cubicBezTo>
                    <a:pt x="1354" y="328"/>
                    <a:pt x="1053" y="2"/>
                    <a:pt x="702" y="2"/>
                  </a:cubicBezTo>
                  <a:cubicBezTo>
                    <a:pt x="685" y="1"/>
                    <a:pt x="669" y="1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864200" y="1427975"/>
              <a:ext cx="35100" cy="33850"/>
            </a:xfrm>
            <a:custGeom>
              <a:avLst/>
              <a:gdLst/>
              <a:ahLst/>
              <a:cxnLst/>
              <a:rect l="l" t="t" r="r" b="b"/>
              <a:pathLst>
                <a:path w="1404" h="1354" extrusionOk="0">
                  <a:moveTo>
                    <a:pt x="702" y="0"/>
                  </a:moveTo>
                  <a:cubicBezTo>
                    <a:pt x="326" y="0"/>
                    <a:pt x="25" y="301"/>
                    <a:pt x="0" y="652"/>
                  </a:cubicBezTo>
                  <a:cubicBezTo>
                    <a:pt x="0" y="1028"/>
                    <a:pt x="326" y="1354"/>
                    <a:pt x="702" y="1354"/>
                  </a:cubicBezTo>
                  <a:cubicBezTo>
                    <a:pt x="1078" y="1354"/>
                    <a:pt x="1379" y="1078"/>
                    <a:pt x="1379" y="702"/>
                  </a:cubicBezTo>
                  <a:cubicBezTo>
                    <a:pt x="1404" y="326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020200" y="1531325"/>
              <a:ext cx="34500" cy="33250"/>
            </a:xfrm>
            <a:custGeom>
              <a:avLst/>
              <a:gdLst/>
              <a:ahLst/>
              <a:cxnLst/>
              <a:rect l="l" t="t" r="r" b="b"/>
              <a:pathLst>
                <a:path w="1380" h="1330" extrusionOk="0">
                  <a:moveTo>
                    <a:pt x="634" y="0"/>
                  </a:moveTo>
                  <a:cubicBezTo>
                    <a:pt x="279" y="0"/>
                    <a:pt x="1" y="292"/>
                    <a:pt x="1" y="653"/>
                  </a:cubicBezTo>
                  <a:cubicBezTo>
                    <a:pt x="1" y="1029"/>
                    <a:pt x="302" y="1330"/>
                    <a:pt x="703" y="1330"/>
                  </a:cubicBezTo>
                  <a:cubicBezTo>
                    <a:pt x="1104" y="1330"/>
                    <a:pt x="1304" y="1079"/>
                    <a:pt x="1329" y="703"/>
                  </a:cubicBezTo>
                  <a:cubicBezTo>
                    <a:pt x="1379" y="327"/>
                    <a:pt x="1053" y="2"/>
                    <a:pt x="677" y="2"/>
                  </a:cubicBezTo>
                  <a:cubicBezTo>
                    <a:pt x="663" y="1"/>
                    <a:pt x="648" y="0"/>
                    <a:pt x="6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811550" y="1323925"/>
              <a:ext cx="35125" cy="33300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721" y="0"/>
                  </a:moveTo>
                  <a:cubicBezTo>
                    <a:pt x="707" y="0"/>
                    <a:pt x="692" y="1"/>
                    <a:pt x="678" y="2"/>
                  </a:cubicBezTo>
                  <a:cubicBezTo>
                    <a:pt x="302" y="27"/>
                    <a:pt x="76" y="252"/>
                    <a:pt x="26" y="628"/>
                  </a:cubicBezTo>
                  <a:cubicBezTo>
                    <a:pt x="1" y="979"/>
                    <a:pt x="352" y="1330"/>
                    <a:pt x="728" y="1330"/>
                  </a:cubicBezTo>
                  <a:cubicBezTo>
                    <a:pt x="741" y="1331"/>
                    <a:pt x="755" y="1332"/>
                    <a:pt x="769" y="1332"/>
                  </a:cubicBezTo>
                  <a:cubicBezTo>
                    <a:pt x="1104" y="1332"/>
                    <a:pt x="1404" y="1040"/>
                    <a:pt x="1404" y="679"/>
                  </a:cubicBezTo>
                  <a:cubicBezTo>
                    <a:pt x="1404" y="316"/>
                    <a:pt x="1102" y="0"/>
                    <a:pt x="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25" y="1635375"/>
              <a:ext cx="33850" cy="338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52" y="0"/>
                  </a:moveTo>
                  <a:cubicBezTo>
                    <a:pt x="276" y="25"/>
                    <a:pt x="0" y="301"/>
                    <a:pt x="0" y="677"/>
                  </a:cubicBezTo>
                  <a:cubicBezTo>
                    <a:pt x="0" y="1053"/>
                    <a:pt x="326" y="1353"/>
                    <a:pt x="702" y="1353"/>
                  </a:cubicBezTo>
                  <a:cubicBezTo>
                    <a:pt x="1078" y="1353"/>
                    <a:pt x="1353" y="1053"/>
                    <a:pt x="1353" y="677"/>
                  </a:cubicBezTo>
                  <a:cubicBezTo>
                    <a:pt x="1353" y="326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16825" y="1375925"/>
              <a:ext cx="33825" cy="33275"/>
            </a:xfrm>
            <a:custGeom>
              <a:avLst/>
              <a:gdLst/>
              <a:ahLst/>
              <a:cxnLst/>
              <a:rect l="l" t="t" r="r" b="b"/>
              <a:pathLst>
                <a:path w="1353" h="1331" extrusionOk="0">
                  <a:moveTo>
                    <a:pt x="718" y="1"/>
                  </a:moveTo>
                  <a:cubicBezTo>
                    <a:pt x="704" y="1"/>
                    <a:pt x="691" y="1"/>
                    <a:pt x="677" y="2"/>
                  </a:cubicBezTo>
                  <a:cubicBezTo>
                    <a:pt x="301" y="27"/>
                    <a:pt x="51" y="228"/>
                    <a:pt x="25" y="629"/>
                  </a:cubicBezTo>
                  <a:cubicBezTo>
                    <a:pt x="0" y="1005"/>
                    <a:pt x="326" y="1330"/>
                    <a:pt x="702" y="1330"/>
                  </a:cubicBezTo>
                  <a:cubicBezTo>
                    <a:pt x="1103" y="1305"/>
                    <a:pt x="1304" y="1105"/>
                    <a:pt x="1329" y="779"/>
                  </a:cubicBezTo>
                  <a:cubicBezTo>
                    <a:pt x="1353" y="320"/>
                    <a:pt x="1074" y="1"/>
                    <a:pt x="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64200" y="1323950"/>
              <a:ext cx="34475" cy="33250"/>
            </a:xfrm>
            <a:custGeom>
              <a:avLst/>
              <a:gdLst/>
              <a:ahLst/>
              <a:cxnLst/>
              <a:rect l="l" t="t" r="r" b="b"/>
              <a:pathLst>
                <a:path w="1379" h="1330" extrusionOk="0">
                  <a:moveTo>
                    <a:pt x="677" y="1"/>
                  </a:moveTo>
                  <a:cubicBezTo>
                    <a:pt x="326" y="1"/>
                    <a:pt x="0" y="327"/>
                    <a:pt x="25" y="678"/>
                  </a:cubicBezTo>
                  <a:cubicBezTo>
                    <a:pt x="50" y="1028"/>
                    <a:pt x="376" y="1329"/>
                    <a:pt x="727" y="1329"/>
                  </a:cubicBezTo>
                  <a:cubicBezTo>
                    <a:pt x="1078" y="1329"/>
                    <a:pt x="1379" y="1003"/>
                    <a:pt x="1379" y="652"/>
                  </a:cubicBezTo>
                  <a:cubicBezTo>
                    <a:pt x="1354" y="277"/>
                    <a:pt x="1053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863575" y="1479350"/>
              <a:ext cx="34475" cy="34475"/>
            </a:xfrm>
            <a:custGeom>
              <a:avLst/>
              <a:gdLst/>
              <a:ahLst/>
              <a:cxnLst/>
              <a:rect l="l" t="t" r="r" b="b"/>
              <a:pathLst>
                <a:path w="1379" h="1379" extrusionOk="0">
                  <a:moveTo>
                    <a:pt x="652" y="0"/>
                  </a:moveTo>
                  <a:cubicBezTo>
                    <a:pt x="351" y="51"/>
                    <a:pt x="75" y="176"/>
                    <a:pt x="25" y="552"/>
                  </a:cubicBezTo>
                  <a:cubicBezTo>
                    <a:pt x="0" y="827"/>
                    <a:pt x="476" y="1379"/>
                    <a:pt x="702" y="1379"/>
                  </a:cubicBezTo>
                  <a:cubicBezTo>
                    <a:pt x="1053" y="1379"/>
                    <a:pt x="1379" y="1078"/>
                    <a:pt x="1379" y="702"/>
                  </a:cubicBezTo>
                  <a:cubicBezTo>
                    <a:pt x="1379" y="326"/>
                    <a:pt x="1053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123600" y="1634700"/>
              <a:ext cx="33850" cy="33900"/>
            </a:xfrm>
            <a:custGeom>
              <a:avLst/>
              <a:gdLst/>
              <a:ahLst/>
              <a:cxnLst/>
              <a:rect l="l" t="t" r="r" b="b"/>
              <a:pathLst>
                <a:path w="1354" h="1356" extrusionOk="0">
                  <a:moveTo>
                    <a:pt x="668" y="1"/>
                  </a:moveTo>
                  <a:cubicBezTo>
                    <a:pt x="654" y="1"/>
                    <a:pt x="640" y="1"/>
                    <a:pt x="627" y="2"/>
                  </a:cubicBezTo>
                  <a:cubicBezTo>
                    <a:pt x="251" y="52"/>
                    <a:pt x="25" y="253"/>
                    <a:pt x="25" y="654"/>
                  </a:cubicBezTo>
                  <a:cubicBezTo>
                    <a:pt x="0" y="1030"/>
                    <a:pt x="326" y="1355"/>
                    <a:pt x="702" y="1355"/>
                  </a:cubicBezTo>
                  <a:cubicBezTo>
                    <a:pt x="1078" y="1355"/>
                    <a:pt x="1354" y="1055"/>
                    <a:pt x="1354" y="679"/>
                  </a:cubicBezTo>
                  <a:cubicBezTo>
                    <a:pt x="1354" y="316"/>
                    <a:pt x="1028" y="1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17450" y="1323925"/>
              <a:ext cx="32600" cy="32650"/>
            </a:xfrm>
            <a:custGeom>
              <a:avLst/>
              <a:gdLst/>
              <a:ahLst/>
              <a:cxnLst/>
              <a:rect l="l" t="t" r="r" b="b"/>
              <a:pathLst>
                <a:path w="1304" h="1306" extrusionOk="0">
                  <a:moveTo>
                    <a:pt x="637" y="0"/>
                  </a:moveTo>
                  <a:cubicBezTo>
                    <a:pt x="280" y="0"/>
                    <a:pt x="0" y="315"/>
                    <a:pt x="0" y="653"/>
                  </a:cubicBezTo>
                  <a:cubicBezTo>
                    <a:pt x="0" y="1029"/>
                    <a:pt x="301" y="1305"/>
                    <a:pt x="677" y="1305"/>
                  </a:cubicBezTo>
                  <a:cubicBezTo>
                    <a:pt x="1078" y="1305"/>
                    <a:pt x="1279" y="1080"/>
                    <a:pt x="1304" y="754"/>
                  </a:cubicBezTo>
                  <a:cubicBezTo>
                    <a:pt x="1304" y="303"/>
                    <a:pt x="1028" y="2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71575" y="158335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78" y="1"/>
                  </a:moveTo>
                  <a:cubicBezTo>
                    <a:pt x="302" y="26"/>
                    <a:pt x="76" y="226"/>
                    <a:pt x="26" y="627"/>
                  </a:cubicBezTo>
                  <a:cubicBezTo>
                    <a:pt x="1" y="978"/>
                    <a:pt x="327" y="1329"/>
                    <a:pt x="703" y="1354"/>
                  </a:cubicBezTo>
                  <a:cubicBezTo>
                    <a:pt x="1054" y="1354"/>
                    <a:pt x="1379" y="1079"/>
                    <a:pt x="1379" y="703"/>
                  </a:cubicBezTo>
                  <a:cubicBezTo>
                    <a:pt x="1379" y="327"/>
                    <a:pt x="1079" y="1"/>
                    <a:pt x="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916200" y="1479300"/>
              <a:ext cx="34475" cy="33950"/>
            </a:xfrm>
            <a:custGeom>
              <a:avLst/>
              <a:gdLst/>
              <a:ahLst/>
              <a:cxnLst/>
              <a:rect l="l" t="t" r="r" b="b"/>
              <a:pathLst>
                <a:path w="1379" h="1358" extrusionOk="0">
                  <a:moveTo>
                    <a:pt x="658" y="1"/>
                  </a:moveTo>
                  <a:cubicBezTo>
                    <a:pt x="303" y="1"/>
                    <a:pt x="24" y="292"/>
                    <a:pt x="0" y="629"/>
                  </a:cubicBezTo>
                  <a:cubicBezTo>
                    <a:pt x="0" y="1030"/>
                    <a:pt x="276" y="1356"/>
                    <a:pt x="652" y="1356"/>
                  </a:cubicBezTo>
                  <a:cubicBezTo>
                    <a:pt x="668" y="1357"/>
                    <a:pt x="684" y="1357"/>
                    <a:pt x="699" y="1357"/>
                  </a:cubicBezTo>
                  <a:cubicBezTo>
                    <a:pt x="1053" y="1357"/>
                    <a:pt x="1330" y="1090"/>
                    <a:pt x="1354" y="754"/>
                  </a:cubicBezTo>
                  <a:cubicBezTo>
                    <a:pt x="1379" y="353"/>
                    <a:pt x="1078" y="27"/>
                    <a:pt x="702" y="2"/>
                  </a:cubicBezTo>
                  <a:cubicBezTo>
                    <a:pt x="687" y="1"/>
                    <a:pt x="673" y="1"/>
                    <a:pt x="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812175" y="1375925"/>
              <a:ext cx="34500" cy="33900"/>
            </a:xfrm>
            <a:custGeom>
              <a:avLst/>
              <a:gdLst/>
              <a:ahLst/>
              <a:cxnLst/>
              <a:rect l="l" t="t" r="r" b="b"/>
              <a:pathLst>
                <a:path w="1380" h="1356" extrusionOk="0">
                  <a:moveTo>
                    <a:pt x="651" y="1"/>
                  </a:moveTo>
                  <a:cubicBezTo>
                    <a:pt x="635" y="1"/>
                    <a:pt x="619" y="1"/>
                    <a:pt x="602" y="2"/>
                  </a:cubicBezTo>
                  <a:cubicBezTo>
                    <a:pt x="327" y="27"/>
                    <a:pt x="51" y="203"/>
                    <a:pt x="26" y="578"/>
                  </a:cubicBezTo>
                  <a:cubicBezTo>
                    <a:pt x="1" y="954"/>
                    <a:pt x="377" y="1355"/>
                    <a:pt x="703" y="1355"/>
                  </a:cubicBezTo>
                  <a:cubicBezTo>
                    <a:pt x="1054" y="1355"/>
                    <a:pt x="1379" y="1055"/>
                    <a:pt x="1379" y="679"/>
                  </a:cubicBezTo>
                  <a:cubicBezTo>
                    <a:pt x="1379" y="316"/>
                    <a:pt x="1077" y="1"/>
                    <a:pt x="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072225" y="1479325"/>
              <a:ext cx="33225" cy="32675"/>
            </a:xfrm>
            <a:custGeom>
              <a:avLst/>
              <a:gdLst/>
              <a:ahLst/>
              <a:cxnLst/>
              <a:rect l="l" t="t" r="r" b="b"/>
              <a:pathLst>
                <a:path w="1329" h="1307" extrusionOk="0">
                  <a:moveTo>
                    <a:pt x="715" y="0"/>
                  </a:moveTo>
                  <a:cubicBezTo>
                    <a:pt x="702" y="0"/>
                    <a:pt x="689" y="0"/>
                    <a:pt x="677" y="1"/>
                  </a:cubicBezTo>
                  <a:cubicBezTo>
                    <a:pt x="301" y="26"/>
                    <a:pt x="50" y="227"/>
                    <a:pt x="25" y="628"/>
                  </a:cubicBezTo>
                  <a:cubicBezTo>
                    <a:pt x="1" y="990"/>
                    <a:pt x="303" y="1306"/>
                    <a:pt x="683" y="1306"/>
                  </a:cubicBezTo>
                  <a:cubicBezTo>
                    <a:pt x="698" y="1306"/>
                    <a:pt x="712" y="1306"/>
                    <a:pt x="727" y="1305"/>
                  </a:cubicBezTo>
                  <a:cubicBezTo>
                    <a:pt x="1128" y="1280"/>
                    <a:pt x="1303" y="1054"/>
                    <a:pt x="1328" y="728"/>
                  </a:cubicBezTo>
                  <a:cubicBezTo>
                    <a:pt x="1328" y="318"/>
                    <a:pt x="1049" y="0"/>
                    <a:pt x="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228250" y="1635375"/>
              <a:ext cx="33850" cy="32625"/>
            </a:xfrm>
            <a:custGeom>
              <a:avLst/>
              <a:gdLst/>
              <a:ahLst/>
              <a:cxnLst/>
              <a:rect l="l" t="t" r="r" b="b"/>
              <a:pathLst>
                <a:path w="1354" h="1305" extrusionOk="0">
                  <a:moveTo>
                    <a:pt x="676" y="0"/>
                  </a:moveTo>
                  <a:cubicBezTo>
                    <a:pt x="300" y="0"/>
                    <a:pt x="50" y="201"/>
                    <a:pt x="25" y="602"/>
                  </a:cubicBezTo>
                  <a:cubicBezTo>
                    <a:pt x="0" y="965"/>
                    <a:pt x="304" y="1305"/>
                    <a:pt x="663" y="1305"/>
                  </a:cubicBezTo>
                  <a:cubicBezTo>
                    <a:pt x="676" y="1305"/>
                    <a:pt x="689" y="1304"/>
                    <a:pt x="701" y="1303"/>
                  </a:cubicBezTo>
                  <a:cubicBezTo>
                    <a:pt x="1102" y="1278"/>
                    <a:pt x="1303" y="1053"/>
                    <a:pt x="1328" y="702"/>
                  </a:cubicBezTo>
                  <a:cubicBezTo>
                    <a:pt x="1353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228225" y="1687325"/>
              <a:ext cx="33875" cy="33325"/>
            </a:xfrm>
            <a:custGeom>
              <a:avLst/>
              <a:gdLst/>
              <a:ahLst/>
              <a:cxnLst/>
              <a:rect l="l" t="t" r="r" b="b"/>
              <a:pathLst>
                <a:path w="1355" h="1333" extrusionOk="0">
                  <a:moveTo>
                    <a:pt x="639" y="1"/>
                  </a:moveTo>
                  <a:cubicBezTo>
                    <a:pt x="303" y="1"/>
                    <a:pt x="1" y="316"/>
                    <a:pt x="1" y="654"/>
                  </a:cubicBezTo>
                  <a:cubicBezTo>
                    <a:pt x="1" y="1005"/>
                    <a:pt x="326" y="1331"/>
                    <a:pt x="677" y="1331"/>
                  </a:cubicBezTo>
                  <a:cubicBezTo>
                    <a:pt x="691" y="1332"/>
                    <a:pt x="705" y="1332"/>
                    <a:pt x="718" y="1332"/>
                  </a:cubicBezTo>
                  <a:cubicBezTo>
                    <a:pt x="1053" y="1332"/>
                    <a:pt x="1354" y="1040"/>
                    <a:pt x="1354" y="679"/>
                  </a:cubicBezTo>
                  <a:cubicBezTo>
                    <a:pt x="1329" y="303"/>
                    <a:pt x="1053" y="2"/>
                    <a:pt x="677" y="2"/>
                  </a:cubicBezTo>
                  <a:cubicBezTo>
                    <a:pt x="665" y="1"/>
                    <a:pt x="652" y="1"/>
                    <a:pt x="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865450" y="1271950"/>
              <a:ext cx="33225" cy="32650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577" y="1"/>
                  </a:moveTo>
                  <a:cubicBezTo>
                    <a:pt x="251" y="26"/>
                    <a:pt x="25" y="201"/>
                    <a:pt x="0" y="602"/>
                  </a:cubicBezTo>
                  <a:cubicBezTo>
                    <a:pt x="0" y="978"/>
                    <a:pt x="276" y="1304"/>
                    <a:pt x="652" y="1304"/>
                  </a:cubicBezTo>
                  <a:cubicBezTo>
                    <a:pt x="666" y="1305"/>
                    <a:pt x="679" y="1305"/>
                    <a:pt x="693" y="1305"/>
                  </a:cubicBezTo>
                  <a:cubicBezTo>
                    <a:pt x="1026" y="1305"/>
                    <a:pt x="1305" y="1014"/>
                    <a:pt x="1329" y="677"/>
                  </a:cubicBezTo>
                  <a:cubicBezTo>
                    <a:pt x="1329" y="301"/>
                    <a:pt x="1028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072225" y="1531350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677" y="1"/>
                  </a:moveTo>
                  <a:cubicBezTo>
                    <a:pt x="301" y="1"/>
                    <a:pt x="0" y="326"/>
                    <a:pt x="0" y="677"/>
                  </a:cubicBezTo>
                  <a:cubicBezTo>
                    <a:pt x="25" y="1003"/>
                    <a:pt x="326" y="1329"/>
                    <a:pt x="702" y="1329"/>
                  </a:cubicBezTo>
                  <a:cubicBezTo>
                    <a:pt x="1078" y="1329"/>
                    <a:pt x="1353" y="1053"/>
                    <a:pt x="1328" y="652"/>
                  </a:cubicBezTo>
                  <a:cubicBezTo>
                    <a:pt x="1328" y="276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176225" y="1635375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677" y="0"/>
                  </a:moveTo>
                  <a:cubicBezTo>
                    <a:pt x="276" y="0"/>
                    <a:pt x="0" y="251"/>
                    <a:pt x="0" y="627"/>
                  </a:cubicBezTo>
                  <a:cubicBezTo>
                    <a:pt x="0" y="1003"/>
                    <a:pt x="301" y="1303"/>
                    <a:pt x="677" y="1328"/>
                  </a:cubicBezTo>
                  <a:cubicBezTo>
                    <a:pt x="1028" y="1328"/>
                    <a:pt x="1329" y="1028"/>
                    <a:pt x="1329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070950" y="1686750"/>
              <a:ext cx="34500" cy="33925"/>
            </a:xfrm>
            <a:custGeom>
              <a:avLst/>
              <a:gdLst/>
              <a:ahLst/>
              <a:cxnLst/>
              <a:rect l="l" t="t" r="r" b="b"/>
              <a:pathLst>
                <a:path w="1380" h="1357" extrusionOk="0">
                  <a:moveTo>
                    <a:pt x="678" y="0"/>
                  </a:moveTo>
                  <a:cubicBezTo>
                    <a:pt x="327" y="0"/>
                    <a:pt x="1" y="301"/>
                    <a:pt x="1" y="652"/>
                  </a:cubicBezTo>
                  <a:cubicBezTo>
                    <a:pt x="25" y="844"/>
                    <a:pt x="600" y="1357"/>
                    <a:pt x="847" y="1357"/>
                  </a:cubicBezTo>
                  <a:cubicBezTo>
                    <a:pt x="858" y="1357"/>
                    <a:pt x="868" y="1356"/>
                    <a:pt x="878" y="1354"/>
                  </a:cubicBezTo>
                  <a:cubicBezTo>
                    <a:pt x="1229" y="1278"/>
                    <a:pt x="1379" y="1028"/>
                    <a:pt x="1379" y="702"/>
                  </a:cubicBezTo>
                  <a:cubicBezTo>
                    <a:pt x="1379" y="326"/>
                    <a:pt x="1054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226975" y="1738700"/>
              <a:ext cx="33850" cy="33275"/>
            </a:xfrm>
            <a:custGeom>
              <a:avLst/>
              <a:gdLst/>
              <a:ahLst/>
              <a:cxnLst/>
              <a:rect l="l" t="t" r="r" b="b"/>
              <a:pathLst>
                <a:path w="1354" h="1331" extrusionOk="0">
                  <a:moveTo>
                    <a:pt x="699" y="1"/>
                  </a:moveTo>
                  <a:cubicBezTo>
                    <a:pt x="683" y="1"/>
                    <a:pt x="668" y="1"/>
                    <a:pt x="652" y="2"/>
                  </a:cubicBezTo>
                  <a:cubicBezTo>
                    <a:pt x="276" y="27"/>
                    <a:pt x="51" y="253"/>
                    <a:pt x="26" y="629"/>
                  </a:cubicBezTo>
                  <a:cubicBezTo>
                    <a:pt x="1" y="1030"/>
                    <a:pt x="326" y="1331"/>
                    <a:pt x="702" y="1331"/>
                  </a:cubicBezTo>
                  <a:cubicBezTo>
                    <a:pt x="1103" y="1331"/>
                    <a:pt x="1354" y="1055"/>
                    <a:pt x="1354" y="679"/>
                  </a:cubicBezTo>
                  <a:cubicBezTo>
                    <a:pt x="1354" y="294"/>
                    <a:pt x="1076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020825" y="1479975"/>
              <a:ext cx="33875" cy="33225"/>
            </a:xfrm>
            <a:custGeom>
              <a:avLst/>
              <a:gdLst/>
              <a:ahLst/>
              <a:cxnLst/>
              <a:rect l="l" t="t" r="r" b="b"/>
              <a:pathLst>
                <a:path w="1355" h="1329" extrusionOk="0">
                  <a:moveTo>
                    <a:pt x="678" y="0"/>
                  </a:moveTo>
                  <a:cubicBezTo>
                    <a:pt x="277" y="0"/>
                    <a:pt x="1" y="276"/>
                    <a:pt x="1" y="652"/>
                  </a:cubicBezTo>
                  <a:cubicBezTo>
                    <a:pt x="26" y="1003"/>
                    <a:pt x="327" y="1329"/>
                    <a:pt x="678" y="1329"/>
                  </a:cubicBezTo>
                  <a:cubicBezTo>
                    <a:pt x="1028" y="1329"/>
                    <a:pt x="1354" y="1028"/>
                    <a:pt x="1354" y="652"/>
                  </a:cubicBezTo>
                  <a:cubicBezTo>
                    <a:pt x="1329" y="301"/>
                    <a:pt x="1053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968200" y="1479975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702" y="0"/>
                  </a:moveTo>
                  <a:cubicBezTo>
                    <a:pt x="326" y="0"/>
                    <a:pt x="26" y="251"/>
                    <a:pt x="26" y="627"/>
                  </a:cubicBezTo>
                  <a:cubicBezTo>
                    <a:pt x="1" y="1003"/>
                    <a:pt x="326" y="1329"/>
                    <a:pt x="702" y="1329"/>
                  </a:cubicBezTo>
                  <a:cubicBezTo>
                    <a:pt x="1053" y="1329"/>
                    <a:pt x="1354" y="1053"/>
                    <a:pt x="1354" y="677"/>
                  </a:cubicBezTo>
                  <a:cubicBezTo>
                    <a:pt x="1354" y="301"/>
                    <a:pt x="1078" y="26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917450" y="1271950"/>
              <a:ext cx="32600" cy="32650"/>
            </a:xfrm>
            <a:custGeom>
              <a:avLst/>
              <a:gdLst/>
              <a:ahLst/>
              <a:cxnLst/>
              <a:rect l="l" t="t" r="r" b="b"/>
              <a:pathLst>
                <a:path w="1304" h="1306" extrusionOk="0">
                  <a:moveTo>
                    <a:pt x="627" y="1"/>
                  </a:moveTo>
                  <a:cubicBezTo>
                    <a:pt x="276" y="26"/>
                    <a:pt x="0" y="301"/>
                    <a:pt x="0" y="652"/>
                  </a:cubicBezTo>
                  <a:cubicBezTo>
                    <a:pt x="25" y="967"/>
                    <a:pt x="330" y="1305"/>
                    <a:pt x="667" y="1305"/>
                  </a:cubicBezTo>
                  <a:cubicBezTo>
                    <a:pt x="678" y="1305"/>
                    <a:pt x="690" y="1305"/>
                    <a:pt x="702" y="1304"/>
                  </a:cubicBezTo>
                  <a:cubicBezTo>
                    <a:pt x="1078" y="1279"/>
                    <a:pt x="1304" y="1053"/>
                    <a:pt x="1304" y="652"/>
                  </a:cubicBezTo>
                  <a:cubicBezTo>
                    <a:pt x="1304" y="276"/>
                    <a:pt x="1028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280900" y="1635325"/>
              <a:ext cx="32575" cy="32775"/>
            </a:xfrm>
            <a:custGeom>
              <a:avLst/>
              <a:gdLst/>
              <a:ahLst/>
              <a:cxnLst/>
              <a:rect l="l" t="t" r="r" b="b"/>
              <a:pathLst>
                <a:path w="1303" h="1311" extrusionOk="0">
                  <a:moveTo>
                    <a:pt x="669" y="1"/>
                  </a:moveTo>
                  <a:cubicBezTo>
                    <a:pt x="655" y="1"/>
                    <a:pt x="640" y="1"/>
                    <a:pt x="625" y="2"/>
                  </a:cubicBezTo>
                  <a:cubicBezTo>
                    <a:pt x="224" y="27"/>
                    <a:pt x="24" y="278"/>
                    <a:pt x="24" y="654"/>
                  </a:cubicBezTo>
                  <a:cubicBezTo>
                    <a:pt x="1" y="982"/>
                    <a:pt x="328" y="1310"/>
                    <a:pt x="637" y="1310"/>
                  </a:cubicBezTo>
                  <a:cubicBezTo>
                    <a:pt x="658" y="1310"/>
                    <a:pt x="680" y="1309"/>
                    <a:pt x="701" y="1305"/>
                  </a:cubicBezTo>
                  <a:cubicBezTo>
                    <a:pt x="1077" y="1255"/>
                    <a:pt x="1302" y="1055"/>
                    <a:pt x="1302" y="704"/>
                  </a:cubicBezTo>
                  <a:cubicBezTo>
                    <a:pt x="1302" y="294"/>
                    <a:pt x="102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332250" y="1738750"/>
              <a:ext cx="33225" cy="33225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52" y="0"/>
                  </a:moveTo>
                  <a:cubicBezTo>
                    <a:pt x="276" y="25"/>
                    <a:pt x="50" y="226"/>
                    <a:pt x="25" y="627"/>
                  </a:cubicBezTo>
                  <a:cubicBezTo>
                    <a:pt x="0" y="1003"/>
                    <a:pt x="326" y="1329"/>
                    <a:pt x="702" y="1329"/>
                  </a:cubicBezTo>
                  <a:cubicBezTo>
                    <a:pt x="1103" y="1304"/>
                    <a:pt x="1278" y="1053"/>
                    <a:pt x="1328" y="727"/>
                  </a:cubicBezTo>
                  <a:cubicBezTo>
                    <a:pt x="1328" y="301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13450" y="1219950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677" y="0"/>
                  </a:moveTo>
                  <a:cubicBezTo>
                    <a:pt x="301" y="0"/>
                    <a:pt x="0" y="301"/>
                    <a:pt x="25" y="677"/>
                  </a:cubicBezTo>
                  <a:cubicBezTo>
                    <a:pt x="25" y="1053"/>
                    <a:pt x="351" y="1329"/>
                    <a:pt x="777" y="1329"/>
                  </a:cubicBezTo>
                  <a:cubicBezTo>
                    <a:pt x="1103" y="1279"/>
                    <a:pt x="1303" y="1053"/>
                    <a:pt x="1328" y="677"/>
                  </a:cubicBezTo>
                  <a:cubicBezTo>
                    <a:pt x="1353" y="326"/>
                    <a:pt x="1028" y="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968825" y="1427925"/>
              <a:ext cx="33225" cy="32700"/>
            </a:xfrm>
            <a:custGeom>
              <a:avLst/>
              <a:gdLst/>
              <a:ahLst/>
              <a:cxnLst/>
              <a:rect l="l" t="t" r="r" b="b"/>
              <a:pathLst>
                <a:path w="1329" h="1308" extrusionOk="0">
                  <a:moveTo>
                    <a:pt x="630" y="1"/>
                  </a:moveTo>
                  <a:cubicBezTo>
                    <a:pt x="277" y="1"/>
                    <a:pt x="1" y="269"/>
                    <a:pt x="1" y="629"/>
                  </a:cubicBezTo>
                  <a:cubicBezTo>
                    <a:pt x="26" y="1055"/>
                    <a:pt x="251" y="1280"/>
                    <a:pt x="652" y="1306"/>
                  </a:cubicBezTo>
                  <a:cubicBezTo>
                    <a:pt x="668" y="1307"/>
                    <a:pt x="684" y="1307"/>
                    <a:pt x="700" y="1307"/>
                  </a:cubicBezTo>
                  <a:cubicBezTo>
                    <a:pt x="1053" y="1307"/>
                    <a:pt x="1329" y="1039"/>
                    <a:pt x="1329" y="679"/>
                  </a:cubicBezTo>
                  <a:cubicBezTo>
                    <a:pt x="1329" y="303"/>
                    <a:pt x="1053" y="2"/>
                    <a:pt x="677" y="2"/>
                  </a:cubicBezTo>
                  <a:cubicBezTo>
                    <a:pt x="661" y="1"/>
                    <a:pt x="646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916200" y="1427350"/>
              <a:ext cx="33850" cy="338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52" y="0"/>
                  </a:moveTo>
                  <a:cubicBezTo>
                    <a:pt x="276" y="25"/>
                    <a:pt x="25" y="251"/>
                    <a:pt x="25" y="627"/>
                  </a:cubicBezTo>
                  <a:cubicBezTo>
                    <a:pt x="0" y="1028"/>
                    <a:pt x="301" y="1354"/>
                    <a:pt x="677" y="1354"/>
                  </a:cubicBezTo>
                  <a:cubicBezTo>
                    <a:pt x="1053" y="1354"/>
                    <a:pt x="1354" y="1078"/>
                    <a:pt x="1354" y="702"/>
                  </a:cubicBezTo>
                  <a:cubicBezTo>
                    <a:pt x="1354" y="301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124850" y="1583325"/>
              <a:ext cx="33225" cy="33275"/>
            </a:xfrm>
            <a:custGeom>
              <a:avLst/>
              <a:gdLst/>
              <a:ahLst/>
              <a:cxnLst/>
              <a:rect l="l" t="t" r="r" b="b"/>
              <a:pathLst>
                <a:path w="1329" h="1331" extrusionOk="0">
                  <a:moveTo>
                    <a:pt x="658" y="0"/>
                  </a:moveTo>
                  <a:cubicBezTo>
                    <a:pt x="301" y="0"/>
                    <a:pt x="0" y="291"/>
                    <a:pt x="0" y="628"/>
                  </a:cubicBezTo>
                  <a:cubicBezTo>
                    <a:pt x="0" y="1029"/>
                    <a:pt x="301" y="1330"/>
                    <a:pt x="677" y="1330"/>
                  </a:cubicBezTo>
                  <a:cubicBezTo>
                    <a:pt x="1103" y="1330"/>
                    <a:pt x="1278" y="1080"/>
                    <a:pt x="1329" y="754"/>
                  </a:cubicBezTo>
                  <a:cubicBezTo>
                    <a:pt x="1329" y="328"/>
                    <a:pt x="1053" y="27"/>
                    <a:pt x="702" y="2"/>
                  </a:cubicBezTo>
                  <a:cubicBezTo>
                    <a:pt x="687" y="1"/>
                    <a:pt x="673" y="0"/>
                    <a:pt x="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13450" y="1272575"/>
              <a:ext cx="33225" cy="33225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77" y="1"/>
                  </a:moveTo>
                  <a:cubicBezTo>
                    <a:pt x="276" y="1"/>
                    <a:pt x="0" y="276"/>
                    <a:pt x="25" y="652"/>
                  </a:cubicBezTo>
                  <a:cubicBezTo>
                    <a:pt x="25" y="1028"/>
                    <a:pt x="326" y="1304"/>
                    <a:pt x="677" y="1329"/>
                  </a:cubicBezTo>
                  <a:cubicBezTo>
                    <a:pt x="1053" y="1329"/>
                    <a:pt x="1328" y="1028"/>
                    <a:pt x="1328" y="652"/>
                  </a:cubicBezTo>
                  <a:cubicBezTo>
                    <a:pt x="1328" y="276"/>
                    <a:pt x="1053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5279600" y="1738700"/>
              <a:ext cx="33875" cy="33275"/>
            </a:xfrm>
            <a:custGeom>
              <a:avLst/>
              <a:gdLst/>
              <a:ahLst/>
              <a:cxnLst/>
              <a:rect l="l" t="t" r="r" b="b"/>
              <a:pathLst>
                <a:path w="1355" h="1331" extrusionOk="0">
                  <a:moveTo>
                    <a:pt x="696" y="1"/>
                  </a:moveTo>
                  <a:cubicBezTo>
                    <a:pt x="682" y="1"/>
                    <a:pt x="667" y="1"/>
                    <a:pt x="652" y="2"/>
                  </a:cubicBezTo>
                  <a:cubicBezTo>
                    <a:pt x="276" y="27"/>
                    <a:pt x="51" y="228"/>
                    <a:pt x="26" y="629"/>
                  </a:cubicBezTo>
                  <a:cubicBezTo>
                    <a:pt x="1" y="1005"/>
                    <a:pt x="327" y="1331"/>
                    <a:pt x="703" y="1331"/>
                  </a:cubicBezTo>
                  <a:cubicBezTo>
                    <a:pt x="1078" y="1331"/>
                    <a:pt x="1354" y="1030"/>
                    <a:pt x="1329" y="654"/>
                  </a:cubicBezTo>
                  <a:cubicBezTo>
                    <a:pt x="1329" y="293"/>
                    <a:pt x="1051" y="1"/>
                    <a:pt x="6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021450" y="1427975"/>
              <a:ext cx="33250" cy="32625"/>
            </a:xfrm>
            <a:custGeom>
              <a:avLst/>
              <a:gdLst/>
              <a:ahLst/>
              <a:cxnLst/>
              <a:rect l="l" t="t" r="r" b="b"/>
              <a:pathLst>
                <a:path w="1330" h="1305" extrusionOk="0">
                  <a:moveTo>
                    <a:pt x="627" y="0"/>
                  </a:moveTo>
                  <a:cubicBezTo>
                    <a:pt x="226" y="25"/>
                    <a:pt x="26" y="226"/>
                    <a:pt x="1" y="627"/>
                  </a:cubicBezTo>
                  <a:cubicBezTo>
                    <a:pt x="1" y="1012"/>
                    <a:pt x="302" y="1305"/>
                    <a:pt x="659" y="1305"/>
                  </a:cubicBezTo>
                  <a:cubicBezTo>
                    <a:pt x="673" y="1305"/>
                    <a:pt x="688" y="1304"/>
                    <a:pt x="703" y="1304"/>
                  </a:cubicBezTo>
                  <a:cubicBezTo>
                    <a:pt x="1104" y="1278"/>
                    <a:pt x="1279" y="1028"/>
                    <a:pt x="1329" y="677"/>
                  </a:cubicBezTo>
                  <a:cubicBezTo>
                    <a:pt x="1304" y="276"/>
                    <a:pt x="100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68200" y="1375325"/>
              <a:ext cx="33850" cy="33250"/>
            </a:xfrm>
            <a:custGeom>
              <a:avLst/>
              <a:gdLst/>
              <a:ahLst/>
              <a:cxnLst/>
              <a:rect l="l" t="t" r="r" b="b"/>
              <a:pathLst>
                <a:path w="1354" h="1330" extrusionOk="0">
                  <a:moveTo>
                    <a:pt x="702" y="1"/>
                  </a:moveTo>
                  <a:cubicBezTo>
                    <a:pt x="326" y="1"/>
                    <a:pt x="76" y="201"/>
                    <a:pt x="51" y="602"/>
                  </a:cubicBezTo>
                  <a:cubicBezTo>
                    <a:pt x="1" y="978"/>
                    <a:pt x="326" y="1329"/>
                    <a:pt x="702" y="1329"/>
                  </a:cubicBezTo>
                  <a:cubicBezTo>
                    <a:pt x="1103" y="1304"/>
                    <a:pt x="1304" y="1079"/>
                    <a:pt x="1354" y="753"/>
                  </a:cubicBezTo>
                  <a:cubicBezTo>
                    <a:pt x="1354" y="327"/>
                    <a:pt x="1078" y="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175600" y="1739375"/>
              <a:ext cx="34475" cy="32000"/>
            </a:xfrm>
            <a:custGeom>
              <a:avLst/>
              <a:gdLst/>
              <a:ahLst/>
              <a:cxnLst/>
              <a:rect l="l" t="t" r="r" b="b"/>
              <a:pathLst>
                <a:path w="1379" h="1280" extrusionOk="0">
                  <a:moveTo>
                    <a:pt x="677" y="0"/>
                  </a:moveTo>
                  <a:cubicBezTo>
                    <a:pt x="326" y="0"/>
                    <a:pt x="0" y="301"/>
                    <a:pt x="0" y="652"/>
                  </a:cubicBezTo>
                  <a:cubicBezTo>
                    <a:pt x="0" y="919"/>
                    <a:pt x="447" y="1280"/>
                    <a:pt x="839" y="1280"/>
                  </a:cubicBezTo>
                  <a:cubicBezTo>
                    <a:pt x="852" y="1280"/>
                    <a:pt x="865" y="1279"/>
                    <a:pt x="878" y="1279"/>
                  </a:cubicBezTo>
                  <a:cubicBezTo>
                    <a:pt x="1228" y="1279"/>
                    <a:pt x="1354" y="1003"/>
                    <a:pt x="1354" y="702"/>
                  </a:cubicBezTo>
                  <a:cubicBezTo>
                    <a:pt x="1379" y="301"/>
                    <a:pt x="1078" y="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279625" y="1686700"/>
              <a:ext cx="33225" cy="32675"/>
            </a:xfrm>
            <a:custGeom>
              <a:avLst/>
              <a:gdLst/>
              <a:ahLst/>
              <a:cxnLst/>
              <a:rect l="l" t="t" r="r" b="b"/>
              <a:pathLst>
                <a:path w="1329" h="1307" extrusionOk="0">
                  <a:moveTo>
                    <a:pt x="717" y="1"/>
                  </a:moveTo>
                  <a:cubicBezTo>
                    <a:pt x="704" y="1"/>
                    <a:pt x="690" y="1"/>
                    <a:pt x="676" y="2"/>
                  </a:cubicBezTo>
                  <a:cubicBezTo>
                    <a:pt x="275" y="27"/>
                    <a:pt x="50" y="228"/>
                    <a:pt x="25" y="629"/>
                  </a:cubicBezTo>
                  <a:cubicBezTo>
                    <a:pt x="1" y="991"/>
                    <a:pt x="302" y="1307"/>
                    <a:pt x="683" y="1307"/>
                  </a:cubicBezTo>
                  <a:cubicBezTo>
                    <a:pt x="698" y="1307"/>
                    <a:pt x="712" y="1306"/>
                    <a:pt x="727" y="1305"/>
                  </a:cubicBezTo>
                  <a:cubicBezTo>
                    <a:pt x="1128" y="1280"/>
                    <a:pt x="1303" y="1030"/>
                    <a:pt x="1328" y="729"/>
                  </a:cubicBezTo>
                  <a:cubicBezTo>
                    <a:pt x="1328" y="295"/>
                    <a:pt x="1050" y="1"/>
                    <a:pt x="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177475" y="1531325"/>
              <a:ext cx="32600" cy="32675"/>
            </a:xfrm>
            <a:custGeom>
              <a:avLst/>
              <a:gdLst/>
              <a:ahLst/>
              <a:cxnLst/>
              <a:rect l="l" t="t" r="r" b="b"/>
              <a:pathLst>
                <a:path w="1304" h="1307" extrusionOk="0">
                  <a:moveTo>
                    <a:pt x="665" y="0"/>
                  </a:moveTo>
                  <a:cubicBezTo>
                    <a:pt x="653" y="0"/>
                    <a:pt x="640" y="1"/>
                    <a:pt x="627" y="2"/>
                  </a:cubicBezTo>
                  <a:cubicBezTo>
                    <a:pt x="226" y="52"/>
                    <a:pt x="1" y="252"/>
                    <a:pt x="1" y="653"/>
                  </a:cubicBezTo>
                  <a:cubicBezTo>
                    <a:pt x="1" y="1014"/>
                    <a:pt x="301" y="1306"/>
                    <a:pt x="659" y="1306"/>
                  </a:cubicBezTo>
                  <a:cubicBezTo>
                    <a:pt x="673" y="1306"/>
                    <a:pt x="688" y="1306"/>
                    <a:pt x="702" y="1305"/>
                  </a:cubicBezTo>
                  <a:cubicBezTo>
                    <a:pt x="1103" y="1280"/>
                    <a:pt x="1279" y="1029"/>
                    <a:pt x="1304" y="703"/>
                  </a:cubicBezTo>
                  <a:cubicBezTo>
                    <a:pt x="1304" y="317"/>
                    <a:pt x="1001" y="0"/>
                    <a:pt x="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123600" y="1531350"/>
              <a:ext cx="35100" cy="32775"/>
            </a:xfrm>
            <a:custGeom>
              <a:avLst/>
              <a:gdLst/>
              <a:ahLst/>
              <a:cxnLst/>
              <a:rect l="l" t="t" r="r" b="b"/>
              <a:pathLst>
                <a:path w="1404" h="1311" extrusionOk="0">
                  <a:moveTo>
                    <a:pt x="727" y="1"/>
                  </a:moveTo>
                  <a:cubicBezTo>
                    <a:pt x="401" y="1"/>
                    <a:pt x="125" y="176"/>
                    <a:pt x="50" y="552"/>
                  </a:cubicBezTo>
                  <a:cubicBezTo>
                    <a:pt x="0" y="903"/>
                    <a:pt x="276" y="1254"/>
                    <a:pt x="627" y="1304"/>
                  </a:cubicBezTo>
                  <a:cubicBezTo>
                    <a:pt x="664" y="1309"/>
                    <a:pt x="700" y="1311"/>
                    <a:pt x="735" y="1311"/>
                  </a:cubicBezTo>
                  <a:cubicBezTo>
                    <a:pt x="1081" y="1311"/>
                    <a:pt x="1331" y="1091"/>
                    <a:pt x="1354" y="727"/>
                  </a:cubicBezTo>
                  <a:cubicBezTo>
                    <a:pt x="1404" y="351"/>
                    <a:pt x="1128" y="51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176250" y="1583350"/>
              <a:ext cx="33825" cy="32650"/>
            </a:xfrm>
            <a:custGeom>
              <a:avLst/>
              <a:gdLst/>
              <a:ahLst/>
              <a:cxnLst/>
              <a:rect l="l" t="t" r="r" b="b"/>
              <a:pathLst>
                <a:path w="1353" h="1306" extrusionOk="0">
                  <a:moveTo>
                    <a:pt x="601" y="1"/>
                  </a:moveTo>
                  <a:cubicBezTo>
                    <a:pt x="275" y="26"/>
                    <a:pt x="50" y="201"/>
                    <a:pt x="24" y="602"/>
                  </a:cubicBezTo>
                  <a:cubicBezTo>
                    <a:pt x="0" y="966"/>
                    <a:pt x="327" y="1305"/>
                    <a:pt x="666" y="1305"/>
                  </a:cubicBezTo>
                  <a:cubicBezTo>
                    <a:pt x="677" y="1305"/>
                    <a:pt x="689" y="1305"/>
                    <a:pt x="701" y="1304"/>
                  </a:cubicBezTo>
                  <a:cubicBezTo>
                    <a:pt x="1102" y="1279"/>
                    <a:pt x="1303" y="1028"/>
                    <a:pt x="1328" y="652"/>
                  </a:cubicBezTo>
                  <a:cubicBezTo>
                    <a:pt x="1353" y="302"/>
                    <a:pt x="1027" y="1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866075" y="1220575"/>
              <a:ext cx="33225" cy="31975"/>
            </a:xfrm>
            <a:custGeom>
              <a:avLst/>
              <a:gdLst/>
              <a:ahLst/>
              <a:cxnLst/>
              <a:rect l="l" t="t" r="r" b="b"/>
              <a:pathLst>
                <a:path w="1329" h="1279" extrusionOk="0">
                  <a:moveTo>
                    <a:pt x="652" y="0"/>
                  </a:moveTo>
                  <a:cubicBezTo>
                    <a:pt x="276" y="0"/>
                    <a:pt x="50" y="226"/>
                    <a:pt x="25" y="602"/>
                  </a:cubicBezTo>
                  <a:cubicBezTo>
                    <a:pt x="0" y="978"/>
                    <a:pt x="301" y="1279"/>
                    <a:pt x="677" y="1279"/>
                  </a:cubicBezTo>
                  <a:cubicBezTo>
                    <a:pt x="1078" y="1279"/>
                    <a:pt x="1253" y="1028"/>
                    <a:pt x="1329" y="727"/>
                  </a:cubicBezTo>
                  <a:cubicBezTo>
                    <a:pt x="1329" y="326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332875" y="1686625"/>
              <a:ext cx="32600" cy="32750"/>
            </a:xfrm>
            <a:custGeom>
              <a:avLst/>
              <a:gdLst/>
              <a:ahLst/>
              <a:cxnLst/>
              <a:rect l="l" t="t" r="r" b="b"/>
              <a:pathLst>
                <a:path w="1304" h="1310" extrusionOk="0">
                  <a:moveTo>
                    <a:pt x="673" y="0"/>
                  </a:moveTo>
                  <a:cubicBezTo>
                    <a:pt x="649" y="0"/>
                    <a:pt x="626" y="2"/>
                    <a:pt x="602" y="5"/>
                  </a:cubicBezTo>
                  <a:cubicBezTo>
                    <a:pt x="226" y="55"/>
                    <a:pt x="0" y="256"/>
                    <a:pt x="0" y="657"/>
                  </a:cubicBezTo>
                  <a:cubicBezTo>
                    <a:pt x="0" y="1018"/>
                    <a:pt x="301" y="1310"/>
                    <a:pt x="636" y="1310"/>
                  </a:cubicBezTo>
                  <a:cubicBezTo>
                    <a:pt x="649" y="1310"/>
                    <a:pt x="663" y="1309"/>
                    <a:pt x="677" y="1308"/>
                  </a:cubicBezTo>
                  <a:cubicBezTo>
                    <a:pt x="1078" y="1283"/>
                    <a:pt x="1278" y="1033"/>
                    <a:pt x="1303" y="707"/>
                  </a:cubicBezTo>
                  <a:cubicBezTo>
                    <a:pt x="1280" y="310"/>
                    <a:pt x="99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814075" y="1167950"/>
              <a:ext cx="32600" cy="32625"/>
            </a:xfrm>
            <a:custGeom>
              <a:avLst/>
              <a:gdLst/>
              <a:ahLst/>
              <a:cxnLst/>
              <a:rect l="l" t="t" r="r" b="b"/>
              <a:pathLst>
                <a:path w="1304" h="1305" extrusionOk="0">
                  <a:moveTo>
                    <a:pt x="602" y="0"/>
                  </a:moveTo>
                  <a:cubicBezTo>
                    <a:pt x="251" y="50"/>
                    <a:pt x="0" y="251"/>
                    <a:pt x="0" y="652"/>
                  </a:cubicBezTo>
                  <a:cubicBezTo>
                    <a:pt x="0" y="1013"/>
                    <a:pt x="301" y="1305"/>
                    <a:pt x="636" y="1305"/>
                  </a:cubicBezTo>
                  <a:cubicBezTo>
                    <a:pt x="649" y="1305"/>
                    <a:pt x="663" y="1304"/>
                    <a:pt x="677" y="1303"/>
                  </a:cubicBezTo>
                  <a:cubicBezTo>
                    <a:pt x="1078" y="1278"/>
                    <a:pt x="1278" y="1053"/>
                    <a:pt x="1303" y="652"/>
                  </a:cubicBezTo>
                  <a:cubicBezTo>
                    <a:pt x="1303" y="301"/>
                    <a:pt x="978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124850" y="1479350"/>
              <a:ext cx="33225" cy="32600"/>
            </a:xfrm>
            <a:custGeom>
              <a:avLst/>
              <a:gdLst/>
              <a:ahLst/>
              <a:cxnLst/>
              <a:rect l="l" t="t" r="r" b="b"/>
              <a:pathLst>
                <a:path w="1329" h="1304" extrusionOk="0">
                  <a:moveTo>
                    <a:pt x="627" y="0"/>
                  </a:moveTo>
                  <a:cubicBezTo>
                    <a:pt x="301" y="25"/>
                    <a:pt x="50" y="226"/>
                    <a:pt x="25" y="602"/>
                  </a:cubicBezTo>
                  <a:cubicBezTo>
                    <a:pt x="0" y="978"/>
                    <a:pt x="301" y="1304"/>
                    <a:pt x="677" y="1304"/>
                  </a:cubicBezTo>
                  <a:cubicBezTo>
                    <a:pt x="1053" y="1279"/>
                    <a:pt x="1278" y="1078"/>
                    <a:pt x="1304" y="677"/>
                  </a:cubicBezTo>
                  <a:cubicBezTo>
                    <a:pt x="1329" y="301"/>
                    <a:pt x="1028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021450" y="1375925"/>
              <a:ext cx="33225" cy="32050"/>
            </a:xfrm>
            <a:custGeom>
              <a:avLst/>
              <a:gdLst/>
              <a:ahLst/>
              <a:cxnLst/>
              <a:rect l="l" t="t" r="r" b="b"/>
              <a:pathLst>
                <a:path w="1329" h="1282" extrusionOk="0">
                  <a:moveTo>
                    <a:pt x="668" y="1"/>
                  </a:moveTo>
                  <a:cubicBezTo>
                    <a:pt x="655" y="1"/>
                    <a:pt x="641" y="1"/>
                    <a:pt x="627" y="2"/>
                  </a:cubicBezTo>
                  <a:cubicBezTo>
                    <a:pt x="252" y="27"/>
                    <a:pt x="26" y="228"/>
                    <a:pt x="1" y="629"/>
                  </a:cubicBezTo>
                  <a:cubicBezTo>
                    <a:pt x="1" y="990"/>
                    <a:pt x="302" y="1282"/>
                    <a:pt x="703" y="1282"/>
                  </a:cubicBezTo>
                  <a:cubicBezTo>
                    <a:pt x="720" y="1282"/>
                    <a:pt x="736" y="1281"/>
                    <a:pt x="753" y="1280"/>
                  </a:cubicBezTo>
                  <a:cubicBezTo>
                    <a:pt x="1079" y="1255"/>
                    <a:pt x="1279" y="1030"/>
                    <a:pt x="1304" y="654"/>
                  </a:cubicBezTo>
                  <a:cubicBezTo>
                    <a:pt x="1328" y="316"/>
                    <a:pt x="1027" y="1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384875" y="1739350"/>
              <a:ext cx="33200" cy="32000"/>
            </a:xfrm>
            <a:custGeom>
              <a:avLst/>
              <a:gdLst/>
              <a:ahLst/>
              <a:cxnLst/>
              <a:rect l="l" t="t" r="r" b="b"/>
              <a:pathLst>
                <a:path w="1328" h="1280" extrusionOk="0">
                  <a:moveTo>
                    <a:pt x="668" y="0"/>
                  </a:moveTo>
                  <a:cubicBezTo>
                    <a:pt x="654" y="0"/>
                    <a:pt x="641" y="1"/>
                    <a:pt x="627" y="1"/>
                  </a:cubicBezTo>
                  <a:cubicBezTo>
                    <a:pt x="251" y="1"/>
                    <a:pt x="25" y="227"/>
                    <a:pt x="0" y="628"/>
                  </a:cubicBezTo>
                  <a:cubicBezTo>
                    <a:pt x="0" y="979"/>
                    <a:pt x="301" y="1280"/>
                    <a:pt x="677" y="1280"/>
                  </a:cubicBezTo>
                  <a:cubicBezTo>
                    <a:pt x="1078" y="1280"/>
                    <a:pt x="1253" y="1029"/>
                    <a:pt x="1304" y="703"/>
                  </a:cubicBezTo>
                  <a:cubicBezTo>
                    <a:pt x="1328" y="317"/>
                    <a:pt x="1026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280850" y="1583350"/>
              <a:ext cx="32625" cy="32025"/>
            </a:xfrm>
            <a:custGeom>
              <a:avLst/>
              <a:gdLst/>
              <a:ahLst/>
              <a:cxnLst/>
              <a:rect l="l" t="t" r="r" b="b"/>
              <a:pathLst>
                <a:path w="1305" h="1281" extrusionOk="0">
                  <a:moveTo>
                    <a:pt x="653" y="1"/>
                  </a:moveTo>
                  <a:cubicBezTo>
                    <a:pt x="277" y="1"/>
                    <a:pt x="51" y="226"/>
                    <a:pt x="26" y="577"/>
                  </a:cubicBezTo>
                  <a:cubicBezTo>
                    <a:pt x="1" y="953"/>
                    <a:pt x="302" y="1279"/>
                    <a:pt x="678" y="1279"/>
                  </a:cubicBezTo>
                  <a:cubicBezTo>
                    <a:pt x="692" y="1280"/>
                    <a:pt x="707" y="1281"/>
                    <a:pt x="722" y="1281"/>
                  </a:cubicBezTo>
                  <a:cubicBezTo>
                    <a:pt x="1051" y="1281"/>
                    <a:pt x="1304" y="1013"/>
                    <a:pt x="1304" y="652"/>
                  </a:cubicBezTo>
                  <a:cubicBezTo>
                    <a:pt x="1304" y="277"/>
                    <a:pt x="1028" y="1"/>
                    <a:pt x="6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332250" y="1634700"/>
              <a:ext cx="33225" cy="32025"/>
            </a:xfrm>
            <a:custGeom>
              <a:avLst/>
              <a:gdLst/>
              <a:ahLst/>
              <a:cxnLst/>
              <a:rect l="l" t="t" r="r" b="b"/>
              <a:pathLst>
                <a:path w="1329" h="1281" extrusionOk="0">
                  <a:moveTo>
                    <a:pt x="668" y="1"/>
                  </a:moveTo>
                  <a:cubicBezTo>
                    <a:pt x="654" y="1"/>
                    <a:pt x="640" y="1"/>
                    <a:pt x="627" y="2"/>
                  </a:cubicBezTo>
                  <a:cubicBezTo>
                    <a:pt x="276" y="27"/>
                    <a:pt x="50" y="253"/>
                    <a:pt x="25" y="603"/>
                  </a:cubicBezTo>
                  <a:cubicBezTo>
                    <a:pt x="0" y="979"/>
                    <a:pt x="326" y="1280"/>
                    <a:pt x="702" y="1280"/>
                  </a:cubicBezTo>
                  <a:cubicBezTo>
                    <a:pt x="1053" y="1280"/>
                    <a:pt x="1328" y="1004"/>
                    <a:pt x="1303" y="654"/>
                  </a:cubicBezTo>
                  <a:cubicBezTo>
                    <a:pt x="1303" y="292"/>
                    <a:pt x="1002" y="1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866700" y="1167950"/>
              <a:ext cx="32600" cy="32625"/>
            </a:xfrm>
            <a:custGeom>
              <a:avLst/>
              <a:gdLst/>
              <a:ahLst/>
              <a:cxnLst/>
              <a:rect l="l" t="t" r="r" b="b"/>
              <a:pathLst>
                <a:path w="1304" h="1305" extrusionOk="0">
                  <a:moveTo>
                    <a:pt x="577" y="0"/>
                  </a:moveTo>
                  <a:cubicBezTo>
                    <a:pt x="226" y="75"/>
                    <a:pt x="0" y="251"/>
                    <a:pt x="0" y="677"/>
                  </a:cubicBezTo>
                  <a:cubicBezTo>
                    <a:pt x="24" y="1014"/>
                    <a:pt x="303" y="1305"/>
                    <a:pt x="658" y="1305"/>
                  </a:cubicBezTo>
                  <a:cubicBezTo>
                    <a:pt x="673" y="1305"/>
                    <a:pt x="687" y="1304"/>
                    <a:pt x="702" y="1303"/>
                  </a:cubicBezTo>
                  <a:cubicBezTo>
                    <a:pt x="1078" y="1253"/>
                    <a:pt x="1254" y="1028"/>
                    <a:pt x="1279" y="677"/>
                  </a:cubicBezTo>
                  <a:cubicBezTo>
                    <a:pt x="1304" y="326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814075" y="1115925"/>
              <a:ext cx="32600" cy="32025"/>
            </a:xfrm>
            <a:custGeom>
              <a:avLst/>
              <a:gdLst/>
              <a:ahLst/>
              <a:cxnLst/>
              <a:rect l="l" t="t" r="r" b="b"/>
              <a:pathLst>
                <a:path w="1304" h="1281" extrusionOk="0">
                  <a:moveTo>
                    <a:pt x="627" y="1"/>
                  </a:moveTo>
                  <a:cubicBezTo>
                    <a:pt x="276" y="1"/>
                    <a:pt x="0" y="302"/>
                    <a:pt x="0" y="653"/>
                  </a:cubicBezTo>
                  <a:cubicBezTo>
                    <a:pt x="24" y="990"/>
                    <a:pt x="326" y="1281"/>
                    <a:pt x="661" y="1281"/>
                  </a:cubicBezTo>
                  <a:cubicBezTo>
                    <a:pt x="674" y="1281"/>
                    <a:pt x="688" y="1280"/>
                    <a:pt x="702" y="1279"/>
                  </a:cubicBezTo>
                  <a:cubicBezTo>
                    <a:pt x="1078" y="1254"/>
                    <a:pt x="1278" y="1029"/>
                    <a:pt x="1303" y="678"/>
                  </a:cubicBezTo>
                  <a:cubicBezTo>
                    <a:pt x="1303" y="302"/>
                    <a:pt x="1003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385500" y="1686750"/>
              <a:ext cx="32600" cy="32625"/>
            </a:xfrm>
            <a:custGeom>
              <a:avLst/>
              <a:gdLst/>
              <a:ahLst/>
              <a:cxnLst/>
              <a:rect l="l" t="t" r="r" b="b"/>
              <a:pathLst>
                <a:path w="1304" h="1305" extrusionOk="0">
                  <a:moveTo>
                    <a:pt x="627" y="0"/>
                  </a:moveTo>
                  <a:cubicBezTo>
                    <a:pt x="276" y="0"/>
                    <a:pt x="0" y="301"/>
                    <a:pt x="0" y="652"/>
                  </a:cubicBezTo>
                  <a:cubicBezTo>
                    <a:pt x="0" y="1013"/>
                    <a:pt x="278" y="1305"/>
                    <a:pt x="633" y="1305"/>
                  </a:cubicBezTo>
                  <a:cubicBezTo>
                    <a:pt x="648" y="1305"/>
                    <a:pt x="662" y="1304"/>
                    <a:pt x="677" y="1303"/>
                  </a:cubicBezTo>
                  <a:cubicBezTo>
                    <a:pt x="1053" y="1253"/>
                    <a:pt x="1254" y="1028"/>
                    <a:pt x="1279" y="677"/>
                  </a:cubicBezTo>
                  <a:cubicBezTo>
                    <a:pt x="1304" y="326"/>
                    <a:pt x="95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228850" y="1583350"/>
              <a:ext cx="33250" cy="32625"/>
            </a:xfrm>
            <a:custGeom>
              <a:avLst/>
              <a:gdLst/>
              <a:ahLst/>
              <a:cxnLst/>
              <a:rect l="l" t="t" r="r" b="b"/>
              <a:pathLst>
                <a:path w="1330" h="1305" extrusionOk="0">
                  <a:moveTo>
                    <a:pt x="552" y="1"/>
                  </a:moveTo>
                  <a:cubicBezTo>
                    <a:pt x="251" y="26"/>
                    <a:pt x="26" y="226"/>
                    <a:pt x="1" y="627"/>
                  </a:cubicBezTo>
                  <a:cubicBezTo>
                    <a:pt x="1" y="978"/>
                    <a:pt x="327" y="1304"/>
                    <a:pt x="677" y="1304"/>
                  </a:cubicBezTo>
                  <a:cubicBezTo>
                    <a:pt x="1053" y="1279"/>
                    <a:pt x="1279" y="1053"/>
                    <a:pt x="1304" y="652"/>
                  </a:cubicBezTo>
                  <a:cubicBezTo>
                    <a:pt x="1329" y="302"/>
                    <a:pt x="1028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176850" y="1479325"/>
              <a:ext cx="33225" cy="32050"/>
            </a:xfrm>
            <a:custGeom>
              <a:avLst/>
              <a:gdLst/>
              <a:ahLst/>
              <a:cxnLst/>
              <a:rect l="l" t="t" r="r" b="b"/>
              <a:pathLst>
                <a:path w="1329" h="1282" extrusionOk="0">
                  <a:moveTo>
                    <a:pt x="690" y="0"/>
                  </a:moveTo>
                  <a:cubicBezTo>
                    <a:pt x="678" y="0"/>
                    <a:pt x="665" y="1"/>
                    <a:pt x="652" y="1"/>
                  </a:cubicBezTo>
                  <a:cubicBezTo>
                    <a:pt x="301" y="26"/>
                    <a:pt x="76" y="227"/>
                    <a:pt x="26" y="603"/>
                  </a:cubicBezTo>
                  <a:cubicBezTo>
                    <a:pt x="0" y="954"/>
                    <a:pt x="301" y="1280"/>
                    <a:pt x="677" y="1280"/>
                  </a:cubicBezTo>
                  <a:cubicBezTo>
                    <a:pt x="692" y="1281"/>
                    <a:pt x="707" y="1281"/>
                    <a:pt x="721" y="1281"/>
                  </a:cubicBezTo>
                  <a:cubicBezTo>
                    <a:pt x="1051" y="1281"/>
                    <a:pt x="1305" y="1014"/>
                    <a:pt x="1329" y="678"/>
                  </a:cubicBezTo>
                  <a:cubicBezTo>
                    <a:pt x="1329" y="339"/>
                    <a:pt x="1048" y="0"/>
                    <a:pt x="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969450" y="1323950"/>
              <a:ext cx="33250" cy="32625"/>
            </a:xfrm>
            <a:custGeom>
              <a:avLst/>
              <a:gdLst/>
              <a:ahLst/>
              <a:cxnLst/>
              <a:rect l="l" t="t" r="r" b="b"/>
              <a:pathLst>
                <a:path w="1330" h="1305" extrusionOk="0">
                  <a:moveTo>
                    <a:pt x="677" y="1"/>
                  </a:moveTo>
                  <a:cubicBezTo>
                    <a:pt x="276" y="26"/>
                    <a:pt x="51" y="226"/>
                    <a:pt x="26" y="627"/>
                  </a:cubicBezTo>
                  <a:cubicBezTo>
                    <a:pt x="1" y="978"/>
                    <a:pt x="327" y="1304"/>
                    <a:pt x="677" y="1304"/>
                  </a:cubicBezTo>
                  <a:cubicBezTo>
                    <a:pt x="1028" y="1304"/>
                    <a:pt x="1304" y="1053"/>
                    <a:pt x="1304" y="678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5021450" y="1323325"/>
              <a:ext cx="33250" cy="32625"/>
            </a:xfrm>
            <a:custGeom>
              <a:avLst/>
              <a:gdLst/>
              <a:ahLst/>
              <a:cxnLst/>
              <a:rect l="l" t="t" r="r" b="b"/>
              <a:pathLst>
                <a:path w="1330" h="1305" extrusionOk="0">
                  <a:moveTo>
                    <a:pt x="602" y="1"/>
                  </a:moveTo>
                  <a:cubicBezTo>
                    <a:pt x="277" y="51"/>
                    <a:pt x="26" y="226"/>
                    <a:pt x="26" y="652"/>
                  </a:cubicBezTo>
                  <a:cubicBezTo>
                    <a:pt x="1" y="1003"/>
                    <a:pt x="327" y="1304"/>
                    <a:pt x="678" y="1304"/>
                  </a:cubicBezTo>
                  <a:cubicBezTo>
                    <a:pt x="1079" y="1279"/>
                    <a:pt x="1279" y="1028"/>
                    <a:pt x="1304" y="652"/>
                  </a:cubicBezTo>
                  <a:cubicBezTo>
                    <a:pt x="1329" y="302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074100" y="1427925"/>
              <a:ext cx="32600" cy="32675"/>
            </a:xfrm>
            <a:custGeom>
              <a:avLst/>
              <a:gdLst/>
              <a:ahLst/>
              <a:cxnLst/>
              <a:rect l="l" t="t" r="r" b="b"/>
              <a:pathLst>
                <a:path w="1304" h="1307" extrusionOk="0">
                  <a:moveTo>
                    <a:pt x="645" y="1"/>
                  </a:moveTo>
                  <a:cubicBezTo>
                    <a:pt x="631" y="1"/>
                    <a:pt x="616" y="1"/>
                    <a:pt x="602" y="2"/>
                  </a:cubicBezTo>
                  <a:cubicBezTo>
                    <a:pt x="201" y="27"/>
                    <a:pt x="0" y="253"/>
                    <a:pt x="0" y="654"/>
                  </a:cubicBezTo>
                  <a:cubicBezTo>
                    <a:pt x="0" y="992"/>
                    <a:pt x="303" y="1307"/>
                    <a:pt x="639" y="1307"/>
                  </a:cubicBezTo>
                  <a:cubicBezTo>
                    <a:pt x="651" y="1307"/>
                    <a:pt x="664" y="1306"/>
                    <a:pt x="677" y="1306"/>
                  </a:cubicBezTo>
                  <a:cubicBezTo>
                    <a:pt x="1053" y="1280"/>
                    <a:pt x="1253" y="1030"/>
                    <a:pt x="1303" y="679"/>
                  </a:cubicBezTo>
                  <a:cubicBezTo>
                    <a:pt x="1279" y="294"/>
                    <a:pt x="1001" y="1"/>
                    <a:pt x="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5074100" y="1375975"/>
              <a:ext cx="32600" cy="31975"/>
            </a:xfrm>
            <a:custGeom>
              <a:avLst/>
              <a:gdLst/>
              <a:ahLst/>
              <a:cxnLst/>
              <a:rect l="l" t="t" r="r" b="b"/>
              <a:pathLst>
                <a:path w="1304" h="1279" extrusionOk="0">
                  <a:moveTo>
                    <a:pt x="652" y="0"/>
                  </a:moveTo>
                  <a:cubicBezTo>
                    <a:pt x="276" y="0"/>
                    <a:pt x="25" y="201"/>
                    <a:pt x="0" y="602"/>
                  </a:cubicBezTo>
                  <a:cubicBezTo>
                    <a:pt x="0" y="977"/>
                    <a:pt x="301" y="1278"/>
                    <a:pt x="652" y="1278"/>
                  </a:cubicBezTo>
                  <a:cubicBezTo>
                    <a:pt x="1003" y="1278"/>
                    <a:pt x="1303" y="977"/>
                    <a:pt x="1278" y="627"/>
                  </a:cubicBezTo>
                  <a:cubicBezTo>
                    <a:pt x="1228" y="276"/>
                    <a:pt x="1053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866075" y="1115925"/>
              <a:ext cx="32600" cy="32025"/>
            </a:xfrm>
            <a:custGeom>
              <a:avLst/>
              <a:gdLst/>
              <a:ahLst/>
              <a:cxnLst/>
              <a:rect l="l" t="t" r="r" b="b"/>
              <a:pathLst>
                <a:path w="1304" h="1281" extrusionOk="0">
                  <a:moveTo>
                    <a:pt x="677" y="1"/>
                  </a:moveTo>
                  <a:cubicBezTo>
                    <a:pt x="326" y="1"/>
                    <a:pt x="0" y="302"/>
                    <a:pt x="25" y="628"/>
                  </a:cubicBezTo>
                  <a:cubicBezTo>
                    <a:pt x="50" y="1029"/>
                    <a:pt x="276" y="1254"/>
                    <a:pt x="677" y="1279"/>
                  </a:cubicBezTo>
                  <a:cubicBezTo>
                    <a:pt x="692" y="1280"/>
                    <a:pt x="707" y="1281"/>
                    <a:pt x="721" y="1281"/>
                  </a:cubicBezTo>
                  <a:cubicBezTo>
                    <a:pt x="1051" y="1281"/>
                    <a:pt x="1304" y="1013"/>
                    <a:pt x="1304" y="653"/>
                  </a:cubicBezTo>
                  <a:cubicBezTo>
                    <a:pt x="1279" y="252"/>
                    <a:pt x="1028" y="5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384875" y="1634725"/>
              <a:ext cx="32600" cy="32000"/>
            </a:xfrm>
            <a:custGeom>
              <a:avLst/>
              <a:gdLst/>
              <a:ahLst/>
              <a:cxnLst/>
              <a:rect l="l" t="t" r="r" b="b"/>
              <a:pathLst>
                <a:path w="1304" h="1280" extrusionOk="0">
                  <a:moveTo>
                    <a:pt x="652" y="1"/>
                  </a:moveTo>
                  <a:cubicBezTo>
                    <a:pt x="301" y="1"/>
                    <a:pt x="0" y="302"/>
                    <a:pt x="25" y="653"/>
                  </a:cubicBezTo>
                  <a:cubicBezTo>
                    <a:pt x="50" y="1029"/>
                    <a:pt x="276" y="1254"/>
                    <a:pt x="677" y="1279"/>
                  </a:cubicBezTo>
                  <a:cubicBezTo>
                    <a:pt x="1028" y="1279"/>
                    <a:pt x="1304" y="1003"/>
                    <a:pt x="1279" y="628"/>
                  </a:cubicBezTo>
                  <a:cubicBezTo>
                    <a:pt x="1279" y="277"/>
                    <a:pt x="978" y="1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918725" y="1168525"/>
              <a:ext cx="33175" cy="31425"/>
            </a:xfrm>
            <a:custGeom>
              <a:avLst/>
              <a:gdLst/>
              <a:ahLst/>
              <a:cxnLst/>
              <a:rect l="l" t="t" r="r" b="b"/>
              <a:pathLst>
                <a:path w="1327" h="1257" extrusionOk="0">
                  <a:moveTo>
                    <a:pt x="664" y="1"/>
                  </a:moveTo>
                  <a:cubicBezTo>
                    <a:pt x="652" y="1"/>
                    <a:pt x="639" y="1"/>
                    <a:pt x="626" y="2"/>
                  </a:cubicBezTo>
                  <a:cubicBezTo>
                    <a:pt x="250" y="27"/>
                    <a:pt x="25" y="228"/>
                    <a:pt x="25" y="604"/>
                  </a:cubicBezTo>
                  <a:cubicBezTo>
                    <a:pt x="1" y="942"/>
                    <a:pt x="302" y="1257"/>
                    <a:pt x="705" y="1257"/>
                  </a:cubicBezTo>
                  <a:cubicBezTo>
                    <a:pt x="721" y="1257"/>
                    <a:pt x="736" y="1256"/>
                    <a:pt x="752" y="1255"/>
                  </a:cubicBezTo>
                  <a:cubicBezTo>
                    <a:pt x="1052" y="1230"/>
                    <a:pt x="1253" y="1005"/>
                    <a:pt x="1278" y="654"/>
                  </a:cubicBezTo>
                  <a:cubicBezTo>
                    <a:pt x="1326" y="316"/>
                    <a:pt x="1002" y="1"/>
                    <a:pt x="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969450" y="1271950"/>
              <a:ext cx="32600" cy="31975"/>
            </a:xfrm>
            <a:custGeom>
              <a:avLst/>
              <a:gdLst/>
              <a:ahLst/>
              <a:cxnLst/>
              <a:rect l="l" t="t" r="r" b="b"/>
              <a:pathLst>
                <a:path w="1304" h="1279" extrusionOk="0">
                  <a:moveTo>
                    <a:pt x="652" y="1"/>
                  </a:moveTo>
                  <a:cubicBezTo>
                    <a:pt x="276" y="26"/>
                    <a:pt x="76" y="251"/>
                    <a:pt x="26" y="602"/>
                  </a:cubicBezTo>
                  <a:cubicBezTo>
                    <a:pt x="1" y="953"/>
                    <a:pt x="327" y="1279"/>
                    <a:pt x="677" y="1279"/>
                  </a:cubicBezTo>
                  <a:cubicBezTo>
                    <a:pt x="1078" y="1279"/>
                    <a:pt x="1279" y="1053"/>
                    <a:pt x="1304" y="727"/>
                  </a:cubicBezTo>
                  <a:cubicBezTo>
                    <a:pt x="1304" y="276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918075" y="1219950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52" y="0"/>
                  </a:moveTo>
                  <a:cubicBezTo>
                    <a:pt x="251" y="0"/>
                    <a:pt x="26" y="201"/>
                    <a:pt x="1" y="627"/>
                  </a:cubicBezTo>
                  <a:cubicBezTo>
                    <a:pt x="1" y="965"/>
                    <a:pt x="303" y="1280"/>
                    <a:pt x="639" y="1280"/>
                  </a:cubicBezTo>
                  <a:cubicBezTo>
                    <a:pt x="652" y="1280"/>
                    <a:pt x="665" y="1280"/>
                    <a:pt x="677" y="1279"/>
                  </a:cubicBezTo>
                  <a:cubicBezTo>
                    <a:pt x="1053" y="1254"/>
                    <a:pt x="1279" y="1028"/>
                    <a:pt x="1279" y="677"/>
                  </a:cubicBezTo>
                  <a:cubicBezTo>
                    <a:pt x="1279" y="276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5437500" y="1687325"/>
              <a:ext cx="33225" cy="31425"/>
            </a:xfrm>
            <a:custGeom>
              <a:avLst/>
              <a:gdLst/>
              <a:ahLst/>
              <a:cxnLst/>
              <a:rect l="l" t="t" r="r" b="b"/>
              <a:pathLst>
                <a:path w="1329" h="1257" extrusionOk="0">
                  <a:moveTo>
                    <a:pt x="656" y="1"/>
                  </a:moveTo>
                  <a:cubicBezTo>
                    <a:pt x="639" y="1"/>
                    <a:pt x="621" y="1"/>
                    <a:pt x="602" y="2"/>
                  </a:cubicBezTo>
                  <a:cubicBezTo>
                    <a:pt x="251" y="2"/>
                    <a:pt x="26" y="228"/>
                    <a:pt x="1" y="604"/>
                  </a:cubicBezTo>
                  <a:cubicBezTo>
                    <a:pt x="1" y="942"/>
                    <a:pt x="303" y="1257"/>
                    <a:pt x="639" y="1257"/>
                  </a:cubicBezTo>
                  <a:cubicBezTo>
                    <a:pt x="652" y="1257"/>
                    <a:pt x="665" y="1256"/>
                    <a:pt x="677" y="1255"/>
                  </a:cubicBezTo>
                  <a:cubicBezTo>
                    <a:pt x="1028" y="1255"/>
                    <a:pt x="1329" y="930"/>
                    <a:pt x="1279" y="604"/>
                  </a:cubicBezTo>
                  <a:cubicBezTo>
                    <a:pt x="1231" y="245"/>
                    <a:pt x="1024" y="1"/>
                    <a:pt x="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230100" y="1479300"/>
              <a:ext cx="32000" cy="32075"/>
            </a:xfrm>
            <a:custGeom>
              <a:avLst/>
              <a:gdLst/>
              <a:ahLst/>
              <a:cxnLst/>
              <a:rect l="l" t="t" r="r" b="b"/>
              <a:pathLst>
                <a:path w="1280" h="1283" extrusionOk="0">
                  <a:moveTo>
                    <a:pt x="612" y="1"/>
                  </a:moveTo>
                  <a:cubicBezTo>
                    <a:pt x="279" y="1"/>
                    <a:pt x="1" y="292"/>
                    <a:pt x="1" y="629"/>
                  </a:cubicBezTo>
                  <a:cubicBezTo>
                    <a:pt x="26" y="1005"/>
                    <a:pt x="226" y="1230"/>
                    <a:pt x="627" y="1281"/>
                  </a:cubicBezTo>
                  <a:cubicBezTo>
                    <a:pt x="642" y="1282"/>
                    <a:pt x="657" y="1282"/>
                    <a:pt x="672" y="1282"/>
                  </a:cubicBezTo>
                  <a:cubicBezTo>
                    <a:pt x="1003" y="1282"/>
                    <a:pt x="1279" y="1013"/>
                    <a:pt x="1279" y="629"/>
                  </a:cubicBezTo>
                  <a:cubicBezTo>
                    <a:pt x="1229" y="278"/>
                    <a:pt x="1053" y="53"/>
                    <a:pt x="652" y="2"/>
                  </a:cubicBezTo>
                  <a:cubicBezTo>
                    <a:pt x="639" y="1"/>
                    <a:pt x="625" y="1"/>
                    <a:pt x="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5073525" y="1323925"/>
              <a:ext cx="32550" cy="31425"/>
            </a:xfrm>
            <a:custGeom>
              <a:avLst/>
              <a:gdLst/>
              <a:ahLst/>
              <a:cxnLst/>
              <a:rect l="l" t="t" r="r" b="b"/>
              <a:pathLst>
                <a:path w="1302" h="1257" extrusionOk="0">
                  <a:moveTo>
                    <a:pt x="609" y="0"/>
                  </a:moveTo>
                  <a:cubicBezTo>
                    <a:pt x="276" y="0"/>
                    <a:pt x="0" y="291"/>
                    <a:pt x="48" y="628"/>
                  </a:cubicBezTo>
                  <a:cubicBezTo>
                    <a:pt x="73" y="1004"/>
                    <a:pt x="299" y="1230"/>
                    <a:pt x="675" y="1255"/>
                  </a:cubicBezTo>
                  <a:cubicBezTo>
                    <a:pt x="689" y="1256"/>
                    <a:pt x="702" y="1256"/>
                    <a:pt x="716" y="1256"/>
                  </a:cubicBezTo>
                  <a:cubicBezTo>
                    <a:pt x="1047" y="1256"/>
                    <a:pt x="1301" y="965"/>
                    <a:pt x="1301" y="603"/>
                  </a:cubicBezTo>
                  <a:cubicBezTo>
                    <a:pt x="1251" y="252"/>
                    <a:pt x="1051" y="2"/>
                    <a:pt x="650" y="2"/>
                  </a:cubicBezTo>
                  <a:cubicBezTo>
                    <a:pt x="636" y="1"/>
                    <a:pt x="622" y="0"/>
                    <a:pt x="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229475" y="1531350"/>
              <a:ext cx="32625" cy="31975"/>
            </a:xfrm>
            <a:custGeom>
              <a:avLst/>
              <a:gdLst/>
              <a:ahLst/>
              <a:cxnLst/>
              <a:rect l="l" t="t" r="r" b="b"/>
              <a:pathLst>
                <a:path w="1305" h="1279" extrusionOk="0">
                  <a:moveTo>
                    <a:pt x="627" y="1"/>
                  </a:moveTo>
                  <a:cubicBezTo>
                    <a:pt x="251" y="1"/>
                    <a:pt x="26" y="201"/>
                    <a:pt x="1" y="502"/>
                  </a:cubicBezTo>
                  <a:cubicBezTo>
                    <a:pt x="1" y="978"/>
                    <a:pt x="302" y="1279"/>
                    <a:pt x="652" y="1279"/>
                  </a:cubicBezTo>
                  <a:cubicBezTo>
                    <a:pt x="1003" y="1279"/>
                    <a:pt x="1304" y="953"/>
                    <a:pt x="1279" y="627"/>
                  </a:cubicBezTo>
                  <a:cubicBezTo>
                    <a:pt x="1254" y="251"/>
                    <a:pt x="1028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281475" y="1531350"/>
              <a:ext cx="32625" cy="31350"/>
            </a:xfrm>
            <a:custGeom>
              <a:avLst/>
              <a:gdLst/>
              <a:ahLst/>
              <a:cxnLst/>
              <a:rect l="l" t="t" r="r" b="b"/>
              <a:pathLst>
                <a:path w="1305" h="1254" extrusionOk="0">
                  <a:moveTo>
                    <a:pt x="628" y="1"/>
                  </a:moveTo>
                  <a:cubicBezTo>
                    <a:pt x="252" y="1"/>
                    <a:pt x="51" y="201"/>
                    <a:pt x="26" y="577"/>
                  </a:cubicBezTo>
                  <a:cubicBezTo>
                    <a:pt x="1" y="953"/>
                    <a:pt x="302" y="1254"/>
                    <a:pt x="653" y="1254"/>
                  </a:cubicBezTo>
                  <a:cubicBezTo>
                    <a:pt x="1003" y="1254"/>
                    <a:pt x="1304" y="978"/>
                    <a:pt x="1279" y="627"/>
                  </a:cubicBezTo>
                  <a:cubicBezTo>
                    <a:pt x="1254" y="226"/>
                    <a:pt x="1029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5334125" y="1583350"/>
              <a:ext cx="31350" cy="32025"/>
            </a:xfrm>
            <a:custGeom>
              <a:avLst/>
              <a:gdLst/>
              <a:ahLst/>
              <a:cxnLst/>
              <a:rect l="l" t="t" r="r" b="b"/>
              <a:pathLst>
                <a:path w="1254" h="1281" extrusionOk="0">
                  <a:moveTo>
                    <a:pt x="677" y="1"/>
                  </a:moveTo>
                  <a:cubicBezTo>
                    <a:pt x="251" y="1"/>
                    <a:pt x="0" y="277"/>
                    <a:pt x="0" y="627"/>
                  </a:cubicBezTo>
                  <a:cubicBezTo>
                    <a:pt x="25" y="1028"/>
                    <a:pt x="276" y="1254"/>
                    <a:pt x="652" y="1279"/>
                  </a:cubicBezTo>
                  <a:cubicBezTo>
                    <a:pt x="665" y="1280"/>
                    <a:pt x="677" y="1280"/>
                    <a:pt x="690" y="1280"/>
                  </a:cubicBezTo>
                  <a:cubicBezTo>
                    <a:pt x="999" y="1280"/>
                    <a:pt x="1253" y="989"/>
                    <a:pt x="1253" y="627"/>
                  </a:cubicBezTo>
                  <a:cubicBezTo>
                    <a:pt x="1253" y="226"/>
                    <a:pt x="1003" y="5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5177475" y="1427350"/>
              <a:ext cx="32600" cy="31975"/>
            </a:xfrm>
            <a:custGeom>
              <a:avLst/>
              <a:gdLst/>
              <a:ahLst/>
              <a:cxnLst/>
              <a:rect l="l" t="t" r="r" b="b"/>
              <a:pathLst>
                <a:path w="1304" h="1279" extrusionOk="0">
                  <a:moveTo>
                    <a:pt x="652" y="0"/>
                  </a:moveTo>
                  <a:cubicBezTo>
                    <a:pt x="301" y="0"/>
                    <a:pt x="1" y="276"/>
                    <a:pt x="26" y="627"/>
                  </a:cubicBezTo>
                  <a:cubicBezTo>
                    <a:pt x="51" y="1028"/>
                    <a:pt x="276" y="1228"/>
                    <a:pt x="652" y="1278"/>
                  </a:cubicBezTo>
                  <a:cubicBezTo>
                    <a:pt x="1003" y="1278"/>
                    <a:pt x="1304" y="1003"/>
                    <a:pt x="1279" y="577"/>
                  </a:cubicBezTo>
                  <a:cubicBezTo>
                    <a:pt x="1254" y="251"/>
                    <a:pt x="1053" y="25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5124850" y="1427300"/>
              <a:ext cx="32600" cy="32025"/>
            </a:xfrm>
            <a:custGeom>
              <a:avLst/>
              <a:gdLst/>
              <a:ahLst/>
              <a:cxnLst/>
              <a:rect l="l" t="t" r="r" b="b"/>
              <a:pathLst>
                <a:path w="1304" h="1281" extrusionOk="0">
                  <a:moveTo>
                    <a:pt x="670" y="1"/>
                  </a:moveTo>
                  <a:cubicBezTo>
                    <a:pt x="656" y="1"/>
                    <a:pt x="641" y="1"/>
                    <a:pt x="627" y="2"/>
                  </a:cubicBezTo>
                  <a:cubicBezTo>
                    <a:pt x="251" y="27"/>
                    <a:pt x="50" y="253"/>
                    <a:pt x="25" y="629"/>
                  </a:cubicBezTo>
                  <a:cubicBezTo>
                    <a:pt x="0" y="980"/>
                    <a:pt x="326" y="1280"/>
                    <a:pt x="702" y="1280"/>
                  </a:cubicBezTo>
                  <a:cubicBezTo>
                    <a:pt x="1103" y="1255"/>
                    <a:pt x="1278" y="1030"/>
                    <a:pt x="1304" y="704"/>
                  </a:cubicBezTo>
                  <a:cubicBezTo>
                    <a:pt x="1304" y="294"/>
                    <a:pt x="1026" y="1"/>
                    <a:pt x="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334125" y="1531300"/>
              <a:ext cx="31950" cy="31450"/>
            </a:xfrm>
            <a:custGeom>
              <a:avLst/>
              <a:gdLst/>
              <a:ahLst/>
              <a:cxnLst/>
              <a:rect l="l" t="t" r="r" b="b"/>
              <a:pathLst>
                <a:path w="1278" h="1258" extrusionOk="0">
                  <a:moveTo>
                    <a:pt x="636" y="1"/>
                  </a:moveTo>
                  <a:cubicBezTo>
                    <a:pt x="617" y="1"/>
                    <a:pt x="597" y="1"/>
                    <a:pt x="577" y="3"/>
                  </a:cubicBezTo>
                  <a:cubicBezTo>
                    <a:pt x="226" y="3"/>
                    <a:pt x="25" y="253"/>
                    <a:pt x="0" y="629"/>
                  </a:cubicBezTo>
                  <a:cubicBezTo>
                    <a:pt x="50" y="1005"/>
                    <a:pt x="276" y="1231"/>
                    <a:pt x="652" y="1256"/>
                  </a:cubicBezTo>
                  <a:cubicBezTo>
                    <a:pt x="665" y="1257"/>
                    <a:pt x="677" y="1257"/>
                    <a:pt x="690" y="1257"/>
                  </a:cubicBezTo>
                  <a:cubicBezTo>
                    <a:pt x="1022" y="1257"/>
                    <a:pt x="1278" y="942"/>
                    <a:pt x="1253" y="604"/>
                  </a:cubicBezTo>
                  <a:cubicBezTo>
                    <a:pt x="1230" y="223"/>
                    <a:pt x="1002" y="1"/>
                    <a:pt x="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5540900" y="1738750"/>
              <a:ext cx="31975" cy="31375"/>
            </a:xfrm>
            <a:custGeom>
              <a:avLst/>
              <a:gdLst/>
              <a:ahLst/>
              <a:cxnLst/>
              <a:rect l="l" t="t" r="r" b="b"/>
              <a:pathLst>
                <a:path w="1279" h="1255" extrusionOk="0">
                  <a:moveTo>
                    <a:pt x="652" y="0"/>
                  </a:moveTo>
                  <a:cubicBezTo>
                    <a:pt x="276" y="25"/>
                    <a:pt x="50" y="226"/>
                    <a:pt x="25" y="602"/>
                  </a:cubicBezTo>
                  <a:cubicBezTo>
                    <a:pt x="1" y="940"/>
                    <a:pt x="326" y="1255"/>
                    <a:pt x="664" y="1255"/>
                  </a:cubicBezTo>
                  <a:cubicBezTo>
                    <a:pt x="676" y="1255"/>
                    <a:pt x="689" y="1254"/>
                    <a:pt x="702" y="1254"/>
                  </a:cubicBezTo>
                  <a:cubicBezTo>
                    <a:pt x="1078" y="1228"/>
                    <a:pt x="1253" y="1003"/>
                    <a:pt x="1278" y="677"/>
                  </a:cubicBezTo>
                  <a:cubicBezTo>
                    <a:pt x="1278" y="276"/>
                    <a:pt x="1002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437525" y="1635375"/>
              <a:ext cx="31950" cy="30750"/>
            </a:xfrm>
            <a:custGeom>
              <a:avLst/>
              <a:gdLst/>
              <a:ahLst/>
              <a:cxnLst/>
              <a:rect l="l" t="t" r="r" b="b"/>
              <a:pathLst>
                <a:path w="1278" h="1230" extrusionOk="0">
                  <a:moveTo>
                    <a:pt x="626" y="0"/>
                  </a:moveTo>
                  <a:cubicBezTo>
                    <a:pt x="250" y="25"/>
                    <a:pt x="25" y="226"/>
                    <a:pt x="25" y="602"/>
                  </a:cubicBezTo>
                  <a:cubicBezTo>
                    <a:pt x="1" y="939"/>
                    <a:pt x="300" y="1230"/>
                    <a:pt x="658" y="1230"/>
                  </a:cubicBezTo>
                  <a:cubicBezTo>
                    <a:pt x="672" y="1230"/>
                    <a:pt x="687" y="1229"/>
                    <a:pt x="701" y="1228"/>
                  </a:cubicBezTo>
                  <a:cubicBezTo>
                    <a:pt x="1077" y="1203"/>
                    <a:pt x="1228" y="952"/>
                    <a:pt x="1278" y="627"/>
                  </a:cubicBezTo>
                  <a:cubicBezTo>
                    <a:pt x="1278" y="276"/>
                    <a:pt x="977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815350" y="1012550"/>
              <a:ext cx="31325" cy="31400"/>
            </a:xfrm>
            <a:custGeom>
              <a:avLst/>
              <a:gdLst/>
              <a:ahLst/>
              <a:cxnLst/>
              <a:rect l="l" t="t" r="r" b="b"/>
              <a:pathLst>
                <a:path w="1253" h="1256" extrusionOk="0">
                  <a:moveTo>
                    <a:pt x="701" y="1"/>
                  </a:moveTo>
                  <a:cubicBezTo>
                    <a:pt x="300" y="1"/>
                    <a:pt x="24" y="251"/>
                    <a:pt x="24" y="577"/>
                  </a:cubicBezTo>
                  <a:cubicBezTo>
                    <a:pt x="0" y="916"/>
                    <a:pt x="280" y="1255"/>
                    <a:pt x="615" y="1255"/>
                  </a:cubicBezTo>
                  <a:cubicBezTo>
                    <a:pt x="627" y="1255"/>
                    <a:pt x="639" y="1255"/>
                    <a:pt x="651" y="1254"/>
                  </a:cubicBezTo>
                  <a:cubicBezTo>
                    <a:pt x="1027" y="1229"/>
                    <a:pt x="1252" y="1028"/>
                    <a:pt x="1252" y="652"/>
                  </a:cubicBezTo>
                  <a:cubicBezTo>
                    <a:pt x="1252" y="251"/>
                    <a:pt x="1002" y="5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126725" y="1375975"/>
              <a:ext cx="31350" cy="32000"/>
            </a:xfrm>
            <a:custGeom>
              <a:avLst/>
              <a:gdLst/>
              <a:ahLst/>
              <a:cxnLst/>
              <a:rect l="l" t="t" r="r" b="b"/>
              <a:pathLst>
                <a:path w="1254" h="1280" extrusionOk="0">
                  <a:moveTo>
                    <a:pt x="677" y="0"/>
                  </a:moveTo>
                  <a:cubicBezTo>
                    <a:pt x="276" y="0"/>
                    <a:pt x="0" y="251"/>
                    <a:pt x="0" y="627"/>
                  </a:cubicBezTo>
                  <a:cubicBezTo>
                    <a:pt x="26" y="1028"/>
                    <a:pt x="251" y="1228"/>
                    <a:pt x="627" y="1278"/>
                  </a:cubicBezTo>
                  <a:cubicBezTo>
                    <a:pt x="641" y="1279"/>
                    <a:pt x="654" y="1280"/>
                    <a:pt x="668" y="1280"/>
                  </a:cubicBezTo>
                  <a:cubicBezTo>
                    <a:pt x="999" y="1280"/>
                    <a:pt x="1254" y="989"/>
                    <a:pt x="1254" y="652"/>
                  </a:cubicBezTo>
                  <a:cubicBezTo>
                    <a:pt x="1254" y="251"/>
                    <a:pt x="1003" y="5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178100" y="1375325"/>
              <a:ext cx="31975" cy="31400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02" y="1"/>
                  </a:moveTo>
                  <a:cubicBezTo>
                    <a:pt x="226" y="51"/>
                    <a:pt x="26" y="252"/>
                    <a:pt x="1" y="628"/>
                  </a:cubicBezTo>
                  <a:cubicBezTo>
                    <a:pt x="1" y="965"/>
                    <a:pt x="325" y="1256"/>
                    <a:pt x="661" y="1256"/>
                  </a:cubicBezTo>
                  <a:cubicBezTo>
                    <a:pt x="675" y="1256"/>
                    <a:pt x="689" y="1255"/>
                    <a:pt x="702" y="1254"/>
                  </a:cubicBezTo>
                  <a:cubicBezTo>
                    <a:pt x="1078" y="1204"/>
                    <a:pt x="1279" y="978"/>
                    <a:pt x="1254" y="602"/>
                  </a:cubicBezTo>
                  <a:cubicBezTo>
                    <a:pt x="1229" y="227"/>
                    <a:pt x="100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14700" y="1064550"/>
              <a:ext cx="32575" cy="32025"/>
            </a:xfrm>
            <a:custGeom>
              <a:avLst/>
              <a:gdLst/>
              <a:ahLst/>
              <a:cxnLst/>
              <a:rect l="l" t="t" r="r" b="b"/>
              <a:pathLst>
                <a:path w="1303" h="1281" extrusionOk="0">
                  <a:moveTo>
                    <a:pt x="702" y="1"/>
                  </a:moveTo>
                  <a:cubicBezTo>
                    <a:pt x="276" y="26"/>
                    <a:pt x="0" y="302"/>
                    <a:pt x="25" y="652"/>
                  </a:cubicBezTo>
                  <a:cubicBezTo>
                    <a:pt x="75" y="1053"/>
                    <a:pt x="326" y="1254"/>
                    <a:pt x="702" y="1279"/>
                  </a:cubicBezTo>
                  <a:cubicBezTo>
                    <a:pt x="714" y="1280"/>
                    <a:pt x="726" y="1280"/>
                    <a:pt x="737" y="1280"/>
                  </a:cubicBezTo>
                  <a:cubicBezTo>
                    <a:pt x="1047" y="1280"/>
                    <a:pt x="1303" y="966"/>
                    <a:pt x="1278" y="627"/>
                  </a:cubicBezTo>
                  <a:cubicBezTo>
                    <a:pt x="1253" y="226"/>
                    <a:pt x="1003" y="5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918700" y="1116575"/>
              <a:ext cx="31975" cy="31350"/>
            </a:xfrm>
            <a:custGeom>
              <a:avLst/>
              <a:gdLst/>
              <a:ahLst/>
              <a:cxnLst/>
              <a:rect l="l" t="t" r="r" b="b"/>
              <a:pathLst>
                <a:path w="1279" h="1254" extrusionOk="0">
                  <a:moveTo>
                    <a:pt x="652" y="0"/>
                  </a:moveTo>
                  <a:cubicBezTo>
                    <a:pt x="276" y="0"/>
                    <a:pt x="1" y="276"/>
                    <a:pt x="26" y="627"/>
                  </a:cubicBezTo>
                  <a:cubicBezTo>
                    <a:pt x="51" y="1028"/>
                    <a:pt x="301" y="1203"/>
                    <a:pt x="677" y="1253"/>
                  </a:cubicBezTo>
                  <a:cubicBezTo>
                    <a:pt x="1053" y="1228"/>
                    <a:pt x="1279" y="1003"/>
                    <a:pt x="1279" y="627"/>
                  </a:cubicBezTo>
                  <a:cubicBezTo>
                    <a:pt x="1279" y="251"/>
                    <a:pt x="1053" y="25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074125" y="1271325"/>
              <a:ext cx="31325" cy="31400"/>
            </a:xfrm>
            <a:custGeom>
              <a:avLst/>
              <a:gdLst/>
              <a:ahLst/>
              <a:cxnLst/>
              <a:rect l="l" t="t" r="r" b="b"/>
              <a:pathLst>
                <a:path w="1253" h="1256" extrusionOk="0">
                  <a:moveTo>
                    <a:pt x="651" y="1"/>
                  </a:moveTo>
                  <a:cubicBezTo>
                    <a:pt x="275" y="51"/>
                    <a:pt x="49" y="226"/>
                    <a:pt x="24" y="602"/>
                  </a:cubicBezTo>
                  <a:cubicBezTo>
                    <a:pt x="0" y="963"/>
                    <a:pt x="300" y="1255"/>
                    <a:pt x="635" y="1255"/>
                  </a:cubicBezTo>
                  <a:cubicBezTo>
                    <a:pt x="649" y="1255"/>
                    <a:pt x="662" y="1255"/>
                    <a:pt x="676" y="1254"/>
                  </a:cubicBezTo>
                  <a:cubicBezTo>
                    <a:pt x="1052" y="1229"/>
                    <a:pt x="1252" y="1028"/>
                    <a:pt x="1252" y="652"/>
                  </a:cubicBezTo>
                  <a:cubicBezTo>
                    <a:pt x="1252" y="251"/>
                    <a:pt x="1002" y="76"/>
                    <a:pt x="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022725" y="1271950"/>
              <a:ext cx="31975" cy="32025"/>
            </a:xfrm>
            <a:custGeom>
              <a:avLst/>
              <a:gdLst/>
              <a:ahLst/>
              <a:cxnLst/>
              <a:rect l="l" t="t" r="r" b="b"/>
              <a:pathLst>
                <a:path w="1279" h="1281" extrusionOk="0">
                  <a:moveTo>
                    <a:pt x="652" y="1"/>
                  </a:moveTo>
                  <a:cubicBezTo>
                    <a:pt x="301" y="1"/>
                    <a:pt x="0" y="251"/>
                    <a:pt x="0" y="602"/>
                  </a:cubicBezTo>
                  <a:cubicBezTo>
                    <a:pt x="25" y="1003"/>
                    <a:pt x="226" y="1229"/>
                    <a:pt x="602" y="1279"/>
                  </a:cubicBezTo>
                  <a:cubicBezTo>
                    <a:pt x="616" y="1280"/>
                    <a:pt x="631" y="1280"/>
                    <a:pt x="646" y="1280"/>
                  </a:cubicBezTo>
                  <a:cubicBezTo>
                    <a:pt x="977" y="1280"/>
                    <a:pt x="1254" y="1013"/>
                    <a:pt x="1278" y="677"/>
                  </a:cubicBezTo>
                  <a:cubicBezTo>
                    <a:pt x="1278" y="326"/>
                    <a:pt x="1003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022100" y="1219950"/>
              <a:ext cx="32600" cy="31375"/>
            </a:xfrm>
            <a:custGeom>
              <a:avLst/>
              <a:gdLst/>
              <a:ahLst/>
              <a:cxnLst/>
              <a:rect l="l" t="t" r="r" b="b"/>
              <a:pathLst>
                <a:path w="1304" h="1255" extrusionOk="0">
                  <a:moveTo>
                    <a:pt x="652" y="0"/>
                  </a:moveTo>
                  <a:cubicBezTo>
                    <a:pt x="276" y="25"/>
                    <a:pt x="75" y="251"/>
                    <a:pt x="25" y="602"/>
                  </a:cubicBezTo>
                  <a:cubicBezTo>
                    <a:pt x="1" y="940"/>
                    <a:pt x="326" y="1255"/>
                    <a:pt x="664" y="1255"/>
                  </a:cubicBezTo>
                  <a:cubicBezTo>
                    <a:pt x="676" y="1255"/>
                    <a:pt x="689" y="1254"/>
                    <a:pt x="702" y="1254"/>
                  </a:cubicBezTo>
                  <a:cubicBezTo>
                    <a:pt x="1103" y="1228"/>
                    <a:pt x="1253" y="1003"/>
                    <a:pt x="1303" y="677"/>
                  </a:cubicBezTo>
                  <a:cubicBezTo>
                    <a:pt x="1303" y="301"/>
                    <a:pt x="1002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88875" y="1686700"/>
              <a:ext cx="31975" cy="31425"/>
            </a:xfrm>
            <a:custGeom>
              <a:avLst/>
              <a:gdLst/>
              <a:ahLst/>
              <a:cxnLst/>
              <a:rect l="l" t="t" r="r" b="b"/>
              <a:pathLst>
                <a:path w="1279" h="1257" extrusionOk="0">
                  <a:moveTo>
                    <a:pt x="600" y="0"/>
                  </a:moveTo>
                  <a:cubicBezTo>
                    <a:pt x="279" y="0"/>
                    <a:pt x="73" y="219"/>
                    <a:pt x="26" y="528"/>
                  </a:cubicBezTo>
                  <a:cubicBezTo>
                    <a:pt x="1" y="904"/>
                    <a:pt x="276" y="1230"/>
                    <a:pt x="627" y="1255"/>
                  </a:cubicBezTo>
                  <a:cubicBezTo>
                    <a:pt x="641" y="1256"/>
                    <a:pt x="655" y="1257"/>
                    <a:pt x="669" y="1257"/>
                  </a:cubicBezTo>
                  <a:cubicBezTo>
                    <a:pt x="980" y="1257"/>
                    <a:pt x="1279" y="990"/>
                    <a:pt x="1279" y="654"/>
                  </a:cubicBezTo>
                  <a:cubicBezTo>
                    <a:pt x="1254" y="253"/>
                    <a:pt x="1053" y="27"/>
                    <a:pt x="652" y="2"/>
                  </a:cubicBezTo>
                  <a:cubicBezTo>
                    <a:pt x="635" y="1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384875" y="1582725"/>
              <a:ext cx="32600" cy="31350"/>
            </a:xfrm>
            <a:custGeom>
              <a:avLst/>
              <a:gdLst/>
              <a:ahLst/>
              <a:cxnLst/>
              <a:rect l="l" t="t" r="r" b="b"/>
              <a:pathLst>
                <a:path w="1304" h="1254" extrusionOk="0">
                  <a:moveTo>
                    <a:pt x="652" y="1"/>
                  </a:moveTo>
                  <a:cubicBezTo>
                    <a:pt x="276" y="1"/>
                    <a:pt x="76" y="226"/>
                    <a:pt x="25" y="577"/>
                  </a:cubicBezTo>
                  <a:cubicBezTo>
                    <a:pt x="0" y="928"/>
                    <a:pt x="326" y="1254"/>
                    <a:pt x="677" y="1254"/>
                  </a:cubicBezTo>
                  <a:cubicBezTo>
                    <a:pt x="1078" y="1229"/>
                    <a:pt x="1253" y="1003"/>
                    <a:pt x="1304" y="652"/>
                  </a:cubicBezTo>
                  <a:cubicBezTo>
                    <a:pt x="1253" y="276"/>
                    <a:pt x="1053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970100" y="1167950"/>
              <a:ext cx="31950" cy="31375"/>
            </a:xfrm>
            <a:custGeom>
              <a:avLst/>
              <a:gdLst/>
              <a:ahLst/>
              <a:cxnLst/>
              <a:rect l="l" t="t" r="r" b="b"/>
              <a:pathLst>
                <a:path w="1278" h="1255" extrusionOk="0">
                  <a:moveTo>
                    <a:pt x="676" y="0"/>
                  </a:moveTo>
                  <a:cubicBezTo>
                    <a:pt x="301" y="25"/>
                    <a:pt x="75" y="201"/>
                    <a:pt x="25" y="577"/>
                  </a:cubicBezTo>
                  <a:cubicBezTo>
                    <a:pt x="1" y="916"/>
                    <a:pt x="304" y="1255"/>
                    <a:pt x="641" y="1255"/>
                  </a:cubicBezTo>
                  <a:cubicBezTo>
                    <a:pt x="653" y="1255"/>
                    <a:pt x="665" y="1254"/>
                    <a:pt x="676" y="1253"/>
                  </a:cubicBezTo>
                  <a:cubicBezTo>
                    <a:pt x="1052" y="1228"/>
                    <a:pt x="1278" y="1028"/>
                    <a:pt x="1278" y="652"/>
                  </a:cubicBezTo>
                  <a:cubicBezTo>
                    <a:pt x="1278" y="251"/>
                    <a:pt x="1027" y="50"/>
                    <a:pt x="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126725" y="1323950"/>
              <a:ext cx="31350" cy="31400"/>
            </a:xfrm>
            <a:custGeom>
              <a:avLst/>
              <a:gdLst/>
              <a:ahLst/>
              <a:cxnLst/>
              <a:rect l="l" t="t" r="r" b="b"/>
              <a:pathLst>
                <a:path w="1254" h="1256" extrusionOk="0">
                  <a:moveTo>
                    <a:pt x="627" y="1"/>
                  </a:moveTo>
                  <a:cubicBezTo>
                    <a:pt x="251" y="1"/>
                    <a:pt x="26" y="201"/>
                    <a:pt x="0" y="577"/>
                  </a:cubicBezTo>
                  <a:cubicBezTo>
                    <a:pt x="0" y="940"/>
                    <a:pt x="303" y="1255"/>
                    <a:pt x="617" y="1255"/>
                  </a:cubicBezTo>
                  <a:cubicBezTo>
                    <a:pt x="628" y="1255"/>
                    <a:pt x="640" y="1255"/>
                    <a:pt x="652" y="1254"/>
                  </a:cubicBezTo>
                  <a:cubicBezTo>
                    <a:pt x="1028" y="1229"/>
                    <a:pt x="1229" y="1003"/>
                    <a:pt x="1254" y="627"/>
                  </a:cubicBezTo>
                  <a:cubicBezTo>
                    <a:pt x="1203" y="251"/>
                    <a:pt x="1028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66075" y="1064550"/>
              <a:ext cx="32600" cy="30775"/>
            </a:xfrm>
            <a:custGeom>
              <a:avLst/>
              <a:gdLst/>
              <a:ahLst/>
              <a:cxnLst/>
              <a:rect l="l" t="t" r="r" b="b"/>
              <a:pathLst>
                <a:path w="1304" h="1231" extrusionOk="0">
                  <a:moveTo>
                    <a:pt x="677" y="1"/>
                  </a:moveTo>
                  <a:cubicBezTo>
                    <a:pt x="301" y="1"/>
                    <a:pt x="76" y="201"/>
                    <a:pt x="25" y="552"/>
                  </a:cubicBezTo>
                  <a:cubicBezTo>
                    <a:pt x="0" y="878"/>
                    <a:pt x="301" y="1204"/>
                    <a:pt x="627" y="1229"/>
                  </a:cubicBezTo>
                  <a:cubicBezTo>
                    <a:pt x="644" y="1230"/>
                    <a:pt x="661" y="1231"/>
                    <a:pt x="678" y="1231"/>
                  </a:cubicBezTo>
                  <a:cubicBezTo>
                    <a:pt x="1028" y="1231"/>
                    <a:pt x="1280" y="987"/>
                    <a:pt x="1304" y="652"/>
                  </a:cubicBezTo>
                  <a:cubicBezTo>
                    <a:pt x="1304" y="302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970700" y="1219900"/>
              <a:ext cx="31350" cy="31550"/>
            </a:xfrm>
            <a:custGeom>
              <a:avLst/>
              <a:gdLst/>
              <a:ahLst/>
              <a:cxnLst/>
              <a:rect l="l" t="t" r="r" b="b"/>
              <a:pathLst>
                <a:path w="1254" h="1262" extrusionOk="0">
                  <a:moveTo>
                    <a:pt x="605" y="1"/>
                  </a:moveTo>
                  <a:cubicBezTo>
                    <a:pt x="254" y="1"/>
                    <a:pt x="1" y="268"/>
                    <a:pt x="1" y="604"/>
                  </a:cubicBezTo>
                  <a:cubicBezTo>
                    <a:pt x="26" y="1005"/>
                    <a:pt x="226" y="1230"/>
                    <a:pt x="627" y="1256"/>
                  </a:cubicBezTo>
                  <a:cubicBezTo>
                    <a:pt x="655" y="1259"/>
                    <a:pt x="682" y="1261"/>
                    <a:pt x="709" y="1261"/>
                  </a:cubicBezTo>
                  <a:cubicBezTo>
                    <a:pt x="1020" y="1261"/>
                    <a:pt x="1254" y="996"/>
                    <a:pt x="1254" y="604"/>
                  </a:cubicBezTo>
                  <a:cubicBezTo>
                    <a:pt x="1229" y="278"/>
                    <a:pt x="1028" y="27"/>
                    <a:pt x="652" y="2"/>
                  </a:cubicBezTo>
                  <a:cubicBezTo>
                    <a:pt x="637" y="1"/>
                    <a:pt x="621" y="1"/>
                    <a:pt x="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30125" y="1427925"/>
              <a:ext cx="31975" cy="30775"/>
            </a:xfrm>
            <a:custGeom>
              <a:avLst/>
              <a:gdLst/>
              <a:ahLst/>
              <a:cxnLst/>
              <a:rect l="l" t="t" r="r" b="b"/>
              <a:pathLst>
                <a:path w="1279" h="1231" extrusionOk="0">
                  <a:moveTo>
                    <a:pt x="607" y="1"/>
                  </a:moveTo>
                  <a:cubicBezTo>
                    <a:pt x="276" y="1"/>
                    <a:pt x="1" y="268"/>
                    <a:pt x="25" y="604"/>
                  </a:cubicBezTo>
                  <a:cubicBezTo>
                    <a:pt x="50" y="980"/>
                    <a:pt x="250" y="1205"/>
                    <a:pt x="677" y="1230"/>
                  </a:cubicBezTo>
                  <a:cubicBezTo>
                    <a:pt x="1027" y="1205"/>
                    <a:pt x="1253" y="1030"/>
                    <a:pt x="1253" y="654"/>
                  </a:cubicBezTo>
                  <a:cubicBezTo>
                    <a:pt x="1278" y="253"/>
                    <a:pt x="1052" y="27"/>
                    <a:pt x="651" y="2"/>
                  </a:cubicBezTo>
                  <a:cubicBezTo>
                    <a:pt x="637" y="1"/>
                    <a:pt x="622" y="1"/>
                    <a:pt x="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436875" y="1738750"/>
              <a:ext cx="31975" cy="31400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27" y="0"/>
                  </a:moveTo>
                  <a:cubicBezTo>
                    <a:pt x="226" y="0"/>
                    <a:pt x="1" y="226"/>
                    <a:pt x="1" y="627"/>
                  </a:cubicBezTo>
                  <a:cubicBezTo>
                    <a:pt x="1" y="1003"/>
                    <a:pt x="226" y="1228"/>
                    <a:pt x="627" y="1254"/>
                  </a:cubicBezTo>
                  <a:cubicBezTo>
                    <a:pt x="647" y="1255"/>
                    <a:pt x="667" y="1255"/>
                    <a:pt x="687" y="1255"/>
                  </a:cubicBezTo>
                  <a:cubicBezTo>
                    <a:pt x="1048" y="1255"/>
                    <a:pt x="1231" y="1035"/>
                    <a:pt x="1279" y="702"/>
                  </a:cubicBezTo>
                  <a:cubicBezTo>
                    <a:pt x="1279" y="276"/>
                    <a:pt x="100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81475" y="1479300"/>
              <a:ext cx="32000" cy="30825"/>
            </a:xfrm>
            <a:custGeom>
              <a:avLst/>
              <a:gdLst/>
              <a:ahLst/>
              <a:cxnLst/>
              <a:rect l="l" t="t" r="r" b="b"/>
              <a:pathLst>
                <a:path w="1280" h="1233" extrusionOk="0">
                  <a:moveTo>
                    <a:pt x="613" y="0"/>
                  </a:moveTo>
                  <a:cubicBezTo>
                    <a:pt x="296" y="0"/>
                    <a:pt x="73" y="176"/>
                    <a:pt x="26" y="529"/>
                  </a:cubicBezTo>
                  <a:cubicBezTo>
                    <a:pt x="1" y="905"/>
                    <a:pt x="277" y="1230"/>
                    <a:pt x="628" y="1230"/>
                  </a:cubicBezTo>
                  <a:cubicBezTo>
                    <a:pt x="647" y="1232"/>
                    <a:pt x="665" y="1232"/>
                    <a:pt x="683" y="1232"/>
                  </a:cubicBezTo>
                  <a:cubicBezTo>
                    <a:pt x="1023" y="1232"/>
                    <a:pt x="1208" y="1011"/>
                    <a:pt x="1279" y="654"/>
                  </a:cubicBezTo>
                  <a:cubicBezTo>
                    <a:pt x="1254" y="278"/>
                    <a:pt x="1079" y="27"/>
                    <a:pt x="678" y="2"/>
                  </a:cubicBezTo>
                  <a:cubicBezTo>
                    <a:pt x="656" y="1"/>
                    <a:pt x="634" y="0"/>
                    <a:pt x="6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488875" y="1738750"/>
              <a:ext cx="31975" cy="31375"/>
            </a:xfrm>
            <a:custGeom>
              <a:avLst/>
              <a:gdLst/>
              <a:ahLst/>
              <a:cxnLst/>
              <a:rect l="l" t="t" r="r" b="b"/>
              <a:pathLst>
                <a:path w="1279" h="1255" extrusionOk="0">
                  <a:moveTo>
                    <a:pt x="627" y="0"/>
                  </a:moveTo>
                  <a:cubicBezTo>
                    <a:pt x="276" y="0"/>
                    <a:pt x="1" y="276"/>
                    <a:pt x="26" y="627"/>
                  </a:cubicBezTo>
                  <a:cubicBezTo>
                    <a:pt x="51" y="1028"/>
                    <a:pt x="276" y="1228"/>
                    <a:pt x="652" y="1254"/>
                  </a:cubicBezTo>
                  <a:cubicBezTo>
                    <a:pt x="667" y="1255"/>
                    <a:pt x="681" y="1255"/>
                    <a:pt x="696" y="1255"/>
                  </a:cubicBezTo>
                  <a:cubicBezTo>
                    <a:pt x="1047" y="1255"/>
                    <a:pt x="1279" y="961"/>
                    <a:pt x="1279" y="552"/>
                  </a:cubicBezTo>
                  <a:cubicBezTo>
                    <a:pt x="1229" y="251"/>
                    <a:pt x="1028" y="25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867950" y="1012525"/>
              <a:ext cx="31350" cy="31425"/>
            </a:xfrm>
            <a:custGeom>
              <a:avLst/>
              <a:gdLst/>
              <a:ahLst/>
              <a:cxnLst/>
              <a:rect l="l" t="t" r="r" b="b"/>
              <a:pathLst>
                <a:path w="1254" h="1257" extrusionOk="0">
                  <a:moveTo>
                    <a:pt x="640" y="0"/>
                  </a:moveTo>
                  <a:cubicBezTo>
                    <a:pt x="627" y="0"/>
                    <a:pt x="615" y="1"/>
                    <a:pt x="602" y="2"/>
                  </a:cubicBezTo>
                  <a:cubicBezTo>
                    <a:pt x="226" y="52"/>
                    <a:pt x="1" y="252"/>
                    <a:pt x="1" y="628"/>
                  </a:cubicBezTo>
                  <a:cubicBezTo>
                    <a:pt x="1" y="965"/>
                    <a:pt x="278" y="1256"/>
                    <a:pt x="611" y="1256"/>
                  </a:cubicBezTo>
                  <a:cubicBezTo>
                    <a:pt x="625" y="1256"/>
                    <a:pt x="638" y="1256"/>
                    <a:pt x="652" y="1255"/>
                  </a:cubicBezTo>
                  <a:cubicBezTo>
                    <a:pt x="1028" y="1205"/>
                    <a:pt x="1229" y="979"/>
                    <a:pt x="1254" y="678"/>
                  </a:cubicBezTo>
                  <a:cubicBezTo>
                    <a:pt x="1230" y="293"/>
                    <a:pt x="951" y="0"/>
                    <a:pt x="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386750" y="1531325"/>
              <a:ext cx="30725" cy="30800"/>
            </a:xfrm>
            <a:custGeom>
              <a:avLst/>
              <a:gdLst/>
              <a:ahLst/>
              <a:cxnLst/>
              <a:rect l="l" t="t" r="r" b="b"/>
              <a:pathLst>
                <a:path w="1229" h="1232" extrusionOk="0">
                  <a:moveTo>
                    <a:pt x="640" y="0"/>
                  </a:moveTo>
                  <a:cubicBezTo>
                    <a:pt x="627" y="0"/>
                    <a:pt x="615" y="1"/>
                    <a:pt x="602" y="2"/>
                  </a:cubicBezTo>
                  <a:cubicBezTo>
                    <a:pt x="226" y="27"/>
                    <a:pt x="26" y="227"/>
                    <a:pt x="1" y="603"/>
                  </a:cubicBezTo>
                  <a:cubicBezTo>
                    <a:pt x="1" y="940"/>
                    <a:pt x="255" y="1231"/>
                    <a:pt x="609" y="1231"/>
                  </a:cubicBezTo>
                  <a:cubicBezTo>
                    <a:pt x="623" y="1231"/>
                    <a:pt x="637" y="1231"/>
                    <a:pt x="652" y="1230"/>
                  </a:cubicBezTo>
                  <a:cubicBezTo>
                    <a:pt x="1028" y="1205"/>
                    <a:pt x="1204" y="1004"/>
                    <a:pt x="1229" y="678"/>
                  </a:cubicBezTo>
                  <a:cubicBezTo>
                    <a:pt x="1229" y="293"/>
                    <a:pt x="951" y="0"/>
                    <a:pt x="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075350" y="1219900"/>
              <a:ext cx="31350" cy="31400"/>
            </a:xfrm>
            <a:custGeom>
              <a:avLst/>
              <a:gdLst/>
              <a:ahLst/>
              <a:cxnLst/>
              <a:rect l="l" t="t" r="r" b="b"/>
              <a:pathLst>
                <a:path w="1254" h="1256" extrusionOk="0">
                  <a:moveTo>
                    <a:pt x="643" y="1"/>
                  </a:moveTo>
                  <a:cubicBezTo>
                    <a:pt x="629" y="1"/>
                    <a:pt x="616" y="1"/>
                    <a:pt x="602" y="2"/>
                  </a:cubicBezTo>
                  <a:cubicBezTo>
                    <a:pt x="226" y="27"/>
                    <a:pt x="0" y="253"/>
                    <a:pt x="0" y="629"/>
                  </a:cubicBezTo>
                  <a:cubicBezTo>
                    <a:pt x="25" y="1005"/>
                    <a:pt x="251" y="1230"/>
                    <a:pt x="652" y="1256"/>
                  </a:cubicBezTo>
                  <a:cubicBezTo>
                    <a:pt x="1028" y="1256"/>
                    <a:pt x="1228" y="1005"/>
                    <a:pt x="1253" y="679"/>
                  </a:cubicBezTo>
                  <a:cubicBezTo>
                    <a:pt x="1253" y="294"/>
                    <a:pt x="976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023350" y="1115925"/>
              <a:ext cx="31975" cy="30750"/>
            </a:xfrm>
            <a:custGeom>
              <a:avLst/>
              <a:gdLst/>
              <a:ahLst/>
              <a:cxnLst/>
              <a:rect l="l" t="t" r="r" b="b"/>
              <a:pathLst>
                <a:path w="1279" h="1230" extrusionOk="0">
                  <a:moveTo>
                    <a:pt x="627" y="1"/>
                  </a:moveTo>
                  <a:cubicBezTo>
                    <a:pt x="251" y="1"/>
                    <a:pt x="50" y="201"/>
                    <a:pt x="0" y="577"/>
                  </a:cubicBezTo>
                  <a:cubicBezTo>
                    <a:pt x="25" y="978"/>
                    <a:pt x="251" y="1204"/>
                    <a:pt x="627" y="1229"/>
                  </a:cubicBezTo>
                  <a:cubicBezTo>
                    <a:pt x="1003" y="1229"/>
                    <a:pt x="1203" y="1003"/>
                    <a:pt x="1228" y="628"/>
                  </a:cubicBezTo>
                  <a:cubicBezTo>
                    <a:pt x="1278" y="302"/>
                    <a:pt x="952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94150" y="1738750"/>
              <a:ext cx="31350" cy="30750"/>
            </a:xfrm>
            <a:custGeom>
              <a:avLst/>
              <a:gdLst/>
              <a:ahLst/>
              <a:cxnLst/>
              <a:rect l="l" t="t" r="r" b="b"/>
              <a:pathLst>
                <a:path w="1254" h="1230" extrusionOk="0">
                  <a:moveTo>
                    <a:pt x="602" y="0"/>
                  </a:moveTo>
                  <a:cubicBezTo>
                    <a:pt x="276" y="0"/>
                    <a:pt x="0" y="276"/>
                    <a:pt x="0" y="602"/>
                  </a:cubicBezTo>
                  <a:cubicBezTo>
                    <a:pt x="0" y="939"/>
                    <a:pt x="278" y="1230"/>
                    <a:pt x="589" y="1230"/>
                  </a:cubicBezTo>
                  <a:cubicBezTo>
                    <a:pt x="601" y="1230"/>
                    <a:pt x="614" y="1229"/>
                    <a:pt x="627" y="1228"/>
                  </a:cubicBezTo>
                  <a:cubicBezTo>
                    <a:pt x="1028" y="1228"/>
                    <a:pt x="1228" y="1003"/>
                    <a:pt x="1228" y="627"/>
                  </a:cubicBezTo>
                  <a:cubicBezTo>
                    <a:pt x="1253" y="301"/>
                    <a:pt x="95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34750" y="1427300"/>
              <a:ext cx="30725" cy="30150"/>
            </a:xfrm>
            <a:custGeom>
              <a:avLst/>
              <a:gdLst/>
              <a:ahLst/>
              <a:cxnLst/>
              <a:rect l="l" t="t" r="r" b="b"/>
              <a:pathLst>
                <a:path w="1229" h="1206" extrusionOk="0">
                  <a:moveTo>
                    <a:pt x="631" y="0"/>
                  </a:moveTo>
                  <a:cubicBezTo>
                    <a:pt x="613" y="0"/>
                    <a:pt x="595" y="1"/>
                    <a:pt x="577" y="2"/>
                  </a:cubicBezTo>
                  <a:cubicBezTo>
                    <a:pt x="226" y="2"/>
                    <a:pt x="0" y="203"/>
                    <a:pt x="0" y="604"/>
                  </a:cubicBezTo>
                  <a:cubicBezTo>
                    <a:pt x="25" y="1005"/>
                    <a:pt x="251" y="1205"/>
                    <a:pt x="652" y="1205"/>
                  </a:cubicBezTo>
                  <a:cubicBezTo>
                    <a:pt x="1028" y="1205"/>
                    <a:pt x="1203" y="955"/>
                    <a:pt x="1228" y="604"/>
                  </a:cubicBezTo>
                  <a:cubicBezTo>
                    <a:pt x="1181" y="245"/>
                    <a:pt x="99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815950" y="960550"/>
              <a:ext cx="30725" cy="30775"/>
            </a:xfrm>
            <a:custGeom>
              <a:avLst/>
              <a:gdLst/>
              <a:ahLst/>
              <a:cxnLst/>
              <a:rect l="l" t="t" r="r" b="b"/>
              <a:pathLst>
                <a:path w="1229" h="1231" extrusionOk="0">
                  <a:moveTo>
                    <a:pt x="602" y="0"/>
                  </a:moveTo>
                  <a:cubicBezTo>
                    <a:pt x="226" y="25"/>
                    <a:pt x="0" y="226"/>
                    <a:pt x="0" y="602"/>
                  </a:cubicBezTo>
                  <a:cubicBezTo>
                    <a:pt x="0" y="978"/>
                    <a:pt x="251" y="1228"/>
                    <a:pt x="627" y="1228"/>
                  </a:cubicBezTo>
                  <a:cubicBezTo>
                    <a:pt x="644" y="1230"/>
                    <a:pt x="661" y="1230"/>
                    <a:pt x="678" y="1230"/>
                  </a:cubicBezTo>
                  <a:cubicBezTo>
                    <a:pt x="1021" y="1230"/>
                    <a:pt x="1204" y="988"/>
                    <a:pt x="1228" y="677"/>
                  </a:cubicBezTo>
                  <a:cubicBezTo>
                    <a:pt x="1228" y="276"/>
                    <a:pt x="95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815950" y="908550"/>
              <a:ext cx="31350" cy="30250"/>
            </a:xfrm>
            <a:custGeom>
              <a:avLst/>
              <a:gdLst/>
              <a:ahLst/>
              <a:cxnLst/>
              <a:rect l="l" t="t" r="r" b="b"/>
              <a:pathLst>
                <a:path w="1254" h="1210" extrusionOk="0">
                  <a:moveTo>
                    <a:pt x="627" y="0"/>
                  </a:moveTo>
                  <a:cubicBezTo>
                    <a:pt x="276" y="0"/>
                    <a:pt x="25" y="176"/>
                    <a:pt x="25" y="552"/>
                  </a:cubicBezTo>
                  <a:cubicBezTo>
                    <a:pt x="0" y="953"/>
                    <a:pt x="226" y="1178"/>
                    <a:pt x="602" y="1203"/>
                  </a:cubicBezTo>
                  <a:cubicBezTo>
                    <a:pt x="634" y="1207"/>
                    <a:pt x="665" y="1210"/>
                    <a:pt x="694" y="1210"/>
                  </a:cubicBezTo>
                  <a:cubicBezTo>
                    <a:pt x="1011" y="1210"/>
                    <a:pt x="1185" y="971"/>
                    <a:pt x="1253" y="627"/>
                  </a:cubicBezTo>
                  <a:cubicBezTo>
                    <a:pt x="1203" y="276"/>
                    <a:pt x="1028" y="25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386750" y="1479325"/>
              <a:ext cx="31325" cy="30775"/>
            </a:xfrm>
            <a:custGeom>
              <a:avLst/>
              <a:gdLst/>
              <a:ahLst/>
              <a:cxnLst/>
              <a:rect l="l" t="t" r="r" b="b"/>
              <a:pathLst>
                <a:path w="1253" h="1231" extrusionOk="0">
                  <a:moveTo>
                    <a:pt x="663" y="0"/>
                  </a:moveTo>
                  <a:cubicBezTo>
                    <a:pt x="651" y="0"/>
                    <a:pt x="639" y="0"/>
                    <a:pt x="627" y="1"/>
                  </a:cubicBezTo>
                  <a:cubicBezTo>
                    <a:pt x="251" y="1"/>
                    <a:pt x="26" y="202"/>
                    <a:pt x="1" y="528"/>
                  </a:cubicBezTo>
                  <a:cubicBezTo>
                    <a:pt x="1" y="891"/>
                    <a:pt x="281" y="1231"/>
                    <a:pt x="594" y="1231"/>
                  </a:cubicBezTo>
                  <a:cubicBezTo>
                    <a:pt x="605" y="1231"/>
                    <a:pt x="616" y="1230"/>
                    <a:pt x="627" y="1229"/>
                  </a:cubicBezTo>
                  <a:cubicBezTo>
                    <a:pt x="978" y="1204"/>
                    <a:pt x="1204" y="1004"/>
                    <a:pt x="1229" y="628"/>
                  </a:cubicBezTo>
                  <a:cubicBezTo>
                    <a:pt x="1253" y="314"/>
                    <a:pt x="974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593525" y="1686750"/>
              <a:ext cx="31975" cy="30725"/>
            </a:xfrm>
            <a:custGeom>
              <a:avLst/>
              <a:gdLst/>
              <a:ahLst/>
              <a:cxnLst/>
              <a:rect l="l" t="t" r="r" b="b"/>
              <a:pathLst>
                <a:path w="1279" h="1229" extrusionOk="0">
                  <a:moveTo>
                    <a:pt x="627" y="0"/>
                  </a:moveTo>
                  <a:cubicBezTo>
                    <a:pt x="276" y="25"/>
                    <a:pt x="50" y="226"/>
                    <a:pt x="25" y="577"/>
                  </a:cubicBezTo>
                  <a:cubicBezTo>
                    <a:pt x="0" y="902"/>
                    <a:pt x="326" y="1228"/>
                    <a:pt x="652" y="1228"/>
                  </a:cubicBezTo>
                  <a:cubicBezTo>
                    <a:pt x="1028" y="1228"/>
                    <a:pt x="1228" y="1003"/>
                    <a:pt x="1253" y="652"/>
                  </a:cubicBezTo>
                  <a:cubicBezTo>
                    <a:pt x="1278" y="301"/>
                    <a:pt x="978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230125" y="1375325"/>
              <a:ext cx="31975" cy="30775"/>
            </a:xfrm>
            <a:custGeom>
              <a:avLst/>
              <a:gdLst/>
              <a:ahLst/>
              <a:cxnLst/>
              <a:rect l="l" t="t" r="r" b="b"/>
              <a:pathLst>
                <a:path w="1279" h="1231" extrusionOk="0">
                  <a:moveTo>
                    <a:pt x="626" y="1"/>
                  </a:moveTo>
                  <a:cubicBezTo>
                    <a:pt x="250" y="26"/>
                    <a:pt x="50" y="252"/>
                    <a:pt x="25" y="602"/>
                  </a:cubicBezTo>
                  <a:cubicBezTo>
                    <a:pt x="1" y="940"/>
                    <a:pt x="301" y="1231"/>
                    <a:pt x="613" y="1231"/>
                  </a:cubicBezTo>
                  <a:cubicBezTo>
                    <a:pt x="626" y="1231"/>
                    <a:pt x="639" y="1230"/>
                    <a:pt x="651" y="1229"/>
                  </a:cubicBezTo>
                  <a:cubicBezTo>
                    <a:pt x="1052" y="1229"/>
                    <a:pt x="1228" y="1003"/>
                    <a:pt x="1253" y="678"/>
                  </a:cubicBezTo>
                  <a:cubicBezTo>
                    <a:pt x="1278" y="277"/>
                    <a:pt x="977" y="1"/>
                    <a:pt x="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5075350" y="1167900"/>
              <a:ext cx="31350" cy="30775"/>
            </a:xfrm>
            <a:custGeom>
              <a:avLst/>
              <a:gdLst/>
              <a:ahLst/>
              <a:cxnLst/>
              <a:rect l="l" t="t" r="r" b="b"/>
              <a:pathLst>
                <a:path w="1254" h="1231" extrusionOk="0">
                  <a:moveTo>
                    <a:pt x="640" y="1"/>
                  </a:moveTo>
                  <a:cubicBezTo>
                    <a:pt x="627" y="1"/>
                    <a:pt x="615" y="1"/>
                    <a:pt x="602" y="2"/>
                  </a:cubicBezTo>
                  <a:cubicBezTo>
                    <a:pt x="251" y="27"/>
                    <a:pt x="0" y="253"/>
                    <a:pt x="25" y="604"/>
                  </a:cubicBezTo>
                  <a:cubicBezTo>
                    <a:pt x="25" y="980"/>
                    <a:pt x="251" y="1230"/>
                    <a:pt x="652" y="1230"/>
                  </a:cubicBezTo>
                  <a:cubicBezTo>
                    <a:pt x="1028" y="1230"/>
                    <a:pt x="1203" y="980"/>
                    <a:pt x="1253" y="654"/>
                  </a:cubicBezTo>
                  <a:cubicBezTo>
                    <a:pt x="1253" y="316"/>
                    <a:pt x="974" y="1"/>
                    <a:pt x="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5230725" y="1323325"/>
              <a:ext cx="31375" cy="30725"/>
            </a:xfrm>
            <a:custGeom>
              <a:avLst/>
              <a:gdLst/>
              <a:ahLst/>
              <a:cxnLst/>
              <a:rect l="l" t="t" r="r" b="b"/>
              <a:pathLst>
                <a:path w="1255" h="1229" extrusionOk="0">
                  <a:moveTo>
                    <a:pt x="552" y="1"/>
                  </a:moveTo>
                  <a:cubicBezTo>
                    <a:pt x="252" y="26"/>
                    <a:pt x="1" y="226"/>
                    <a:pt x="1" y="602"/>
                  </a:cubicBezTo>
                  <a:cubicBezTo>
                    <a:pt x="26" y="978"/>
                    <a:pt x="252" y="1229"/>
                    <a:pt x="653" y="1229"/>
                  </a:cubicBezTo>
                  <a:cubicBezTo>
                    <a:pt x="1028" y="1229"/>
                    <a:pt x="1204" y="978"/>
                    <a:pt x="1229" y="627"/>
                  </a:cubicBezTo>
                  <a:cubicBezTo>
                    <a:pt x="1254" y="276"/>
                    <a:pt x="95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867950" y="960500"/>
              <a:ext cx="31350" cy="30775"/>
            </a:xfrm>
            <a:custGeom>
              <a:avLst/>
              <a:gdLst/>
              <a:ahLst/>
              <a:cxnLst/>
              <a:rect l="l" t="t" r="r" b="b"/>
              <a:pathLst>
                <a:path w="1254" h="1231" extrusionOk="0">
                  <a:moveTo>
                    <a:pt x="640" y="1"/>
                  </a:moveTo>
                  <a:cubicBezTo>
                    <a:pt x="627" y="1"/>
                    <a:pt x="615" y="1"/>
                    <a:pt x="602" y="2"/>
                  </a:cubicBezTo>
                  <a:cubicBezTo>
                    <a:pt x="226" y="27"/>
                    <a:pt x="1" y="228"/>
                    <a:pt x="26" y="604"/>
                  </a:cubicBezTo>
                  <a:cubicBezTo>
                    <a:pt x="26" y="1005"/>
                    <a:pt x="276" y="1230"/>
                    <a:pt x="652" y="1230"/>
                  </a:cubicBezTo>
                  <a:cubicBezTo>
                    <a:pt x="1028" y="1230"/>
                    <a:pt x="1204" y="980"/>
                    <a:pt x="1254" y="654"/>
                  </a:cubicBezTo>
                  <a:cubicBezTo>
                    <a:pt x="1230" y="293"/>
                    <a:pt x="951" y="1"/>
                    <a:pt x="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334750" y="1479300"/>
              <a:ext cx="30725" cy="30800"/>
            </a:xfrm>
            <a:custGeom>
              <a:avLst/>
              <a:gdLst/>
              <a:ahLst/>
              <a:cxnLst/>
              <a:rect l="l" t="t" r="r" b="b"/>
              <a:pathLst>
                <a:path w="1229" h="1232" extrusionOk="0">
                  <a:moveTo>
                    <a:pt x="621" y="1"/>
                  </a:moveTo>
                  <a:cubicBezTo>
                    <a:pt x="606" y="1"/>
                    <a:pt x="592" y="1"/>
                    <a:pt x="577" y="2"/>
                  </a:cubicBezTo>
                  <a:cubicBezTo>
                    <a:pt x="201" y="27"/>
                    <a:pt x="0" y="253"/>
                    <a:pt x="0" y="629"/>
                  </a:cubicBezTo>
                  <a:cubicBezTo>
                    <a:pt x="0" y="942"/>
                    <a:pt x="301" y="1232"/>
                    <a:pt x="614" y="1232"/>
                  </a:cubicBezTo>
                  <a:cubicBezTo>
                    <a:pt x="626" y="1232"/>
                    <a:pt x="639" y="1231"/>
                    <a:pt x="652" y="1230"/>
                  </a:cubicBezTo>
                  <a:cubicBezTo>
                    <a:pt x="1028" y="1205"/>
                    <a:pt x="1203" y="980"/>
                    <a:pt x="1228" y="654"/>
                  </a:cubicBezTo>
                  <a:cubicBezTo>
                    <a:pt x="1228" y="270"/>
                    <a:pt x="952" y="1"/>
                    <a:pt x="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542150" y="1634700"/>
              <a:ext cx="31325" cy="30175"/>
            </a:xfrm>
            <a:custGeom>
              <a:avLst/>
              <a:gdLst/>
              <a:ahLst/>
              <a:cxnLst/>
              <a:rect l="l" t="t" r="r" b="b"/>
              <a:pathLst>
                <a:path w="1253" h="1207" extrusionOk="0">
                  <a:moveTo>
                    <a:pt x="618" y="1"/>
                  </a:moveTo>
                  <a:cubicBezTo>
                    <a:pt x="604" y="1"/>
                    <a:pt x="590" y="1"/>
                    <a:pt x="577" y="2"/>
                  </a:cubicBezTo>
                  <a:cubicBezTo>
                    <a:pt x="201" y="27"/>
                    <a:pt x="25" y="228"/>
                    <a:pt x="0" y="603"/>
                  </a:cubicBezTo>
                  <a:cubicBezTo>
                    <a:pt x="48" y="984"/>
                    <a:pt x="254" y="1207"/>
                    <a:pt x="596" y="1207"/>
                  </a:cubicBezTo>
                  <a:cubicBezTo>
                    <a:pt x="614" y="1207"/>
                    <a:pt x="633" y="1206"/>
                    <a:pt x="652" y="1205"/>
                  </a:cubicBezTo>
                  <a:cubicBezTo>
                    <a:pt x="1028" y="1205"/>
                    <a:pt x="1228" y="954"/>
                    <a:pt x="1228" y="603"/>
                  </a:cubicBezTo>
                  <a:cubicBezTo>
                    <a:pt x="1252" y="290"/>
                    <a:pt x="952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971950" y="1116575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02" y="0"/>
                  </a:moveTo>
                  <a:cubicBezTo>
                    <a:pt x="227" y="0"/>
                    <a:pt x="1" y="201"/>
                    <a:pt x="1" y="576"/>
                  </a:cubicBezTo>
                  <a:cubicBezTo>
                    <a:pt x="1" y="977"/>
                    <a:pt x="227" y="1178"/>
                    <a:pt x="602" y="1253"/>
                  </a:cubicBezTo>
                  <a:cubicBezTo>
                    <a:pt x="978" y="1203"/>
                    <a:pt x="1204" y="1028"/>
                    <a:pt x="1229" y="652"/>
                  </a:cubicBezTo>
                  <a:cubicBezTo>
                    <a:pt x="1254" y="276"/>
                    <a:pt x="978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542150" y="1686700"/>
              <a:ext cx="30725" cy="30775"/>
            </a:xfrm>
            <a:custGeom>
              <a:avLst/>
              <a:gdLst/>
              <a:ahLst/>
              <a:cxnLst/>
              <a:rect l="l" t="t" r="r" b="b"/>
              <a:pathLst>
                <a:path w="1229" h="1231" extrusionOk="0">
                  <a:moveTo>
                    <a:pt x="640" y="1"/>
                  </a:moveTo>
                  <a:cubicBezTo>
                    <a:pt x="627" y="1"/>
                    <a:pt x="614" y="1"/>
                    <a:pt x="602" y="2"/>
                  </a:cubicBezTo>
                  <a:cubicBezTo>
                    <a:pt x="226" y="27"/>
                    <a:pt x="0" y="203"/>
                    <a:pt x="0" y="604"/>
                  </a:cubicBezTo>
                  <a:cubicBezTo>
                    <a:pt x="25" y="1005"/>
                    <a:pt x="226" y="1230"/>
                    <a:pt x="627" y="1230"/>
                  </a:cubicBezTo>
                  <a:cubicBezTo>
                    <a:pt x="1028" y="1230"/>
                    <a:pt x="1178" y="980"/>
                    <a:pt x="1228" y="679"/>
                  </a:cubicBezTo>
                  <a:cubicBezTo>
                    <a:pt x="1228" y="294"/>
                    <a:pt x="950" y="1"/>
                    <a:pt x="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282125" y="1427975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652" y="0"/>
                  </a:moveTo>
                  <a:cubicBezTo>
                    <a:pt x="276" y="0"/>
                    <a:pt x="50" y="201"/>
                    <a:pt x="25" y="577"/>
                  </a:cubicBezTo>
                  <a:cubicBezTo>
                    <a:pt x="0" y="903"/>
                    <a:pt x="326" y="1228"/>
                    <a:pt x="702" y="1228"/>
                  </a:cubicBezTo>
                  <a:cubicBezTo>
                    <a:pt x="1028" y="1228"/>
                    <a:pt x="1228" y="1003"/>
                    <a:pt x="1278" y="652"/>
                  </a:cubicBezTo>
                  <a:cubicBezTo>
                    <a:pt x="1303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023350" y="1167900"/>
              <a:ext cx="31350" cy="30775"/>
            </a:xfrm>
            <a:custGeom>
              <a:avLst/>
              <a:gdLst/>
              <a:ahLst/>
              <a:cxnLst/>
              <a:rect l="l" t="t" r="r" b="b"/>
              <a:pathLst>
                <a:path w="1254" h="1231" extrusionOk="0">
                  <a:moveTo>
                    <a:pt x="640" y="1"/>
                  </a:moveTo>
                  <a:cubicBezTo>
                    <a:pt x="627" y="1"/>
                    <a:pt x="614" y="1"/>
                    <a:pt x="602" y="2"/>
                  </a:cubicBezTo>
                  <a:cubicBezTo>
                    <a:pt x="251" y="27"/>
                    <a:pt x="0" y="203"/>
                    <a:pt x="0" y="604"/>
                  </a:cubicBezTo>
                  <a:cubicBezTo>
                    <a:pt x="25" y="1005"/>
                    <a:pt x="226" y="1230"/>
                    <a:pt x="627" y="1230"/>
                  </a:cubicBezTo>
                  <a:cubicBezTo>
                    <a:pt x="1028" y="1230"/>
                    <a:pt x="1178" y="1005"/>
                    <a:pt x="1253" y="679"/>
                  </a:cubicBezTo>
                  <a:cubicBezTo>
                    <a:pt x="1253" y="317"/>
                    <a:pt x="974" y="1"/>
                    <a:pt x="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282750" y="1375300"/>
              <a:ext cx="30725" cy="30775"/>
            </a:xfrm>
            <a:custGeom>
              <a:avLst/>
              <a:gdLst/>
              <a:ahLst/>
              <a:cxnLst/>
              <a:rect l="l" t="t" r="r" b="b"/>
              <a:pathLst>
                <a:path w="1229" h="1231" extrusionOk="0">
                  <a:moveTo>
                    <a:pt x="642" y="1"/>
                  </a:moveTo>
                  <a:cubicBezTo>
                    <a:pt x="629" y="1"/>
                    <a:pt x="615" y="1"/>
                    <a:pt x="602" y="2"/>
                  </a:cubicBezTo>
                  <a:cubicBezTo>
                    <a:pt x="251" y="27"/>
                    <a:pt x="50" y="228"/>
                    <a:pt x="25" y="578"/>
                  </a:cubicBezTo>
                  <a:cubicBezTo>
                    <a:pt x="0" y="929"/>
                    <a:pt x="276" y="1230"/>
                    <a:pt x="627" y="1230"/>
                  </a:cubicBezTo>
                  <a:cubicBezTo>
                    <a:pt x="1028" y="1230"/>
                    <a:pt x="1203" y="1004"/>
                    <a:pt x="1228" y="704"/>
                  </a:cubicBezTo>
                  <a:cubicBezTo>
                    <a:pt x="1228" y="294"/>
                    <a:pt x="974" y="1"/>
                    <a:pt x="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490125" y="1635375"/>
              <a:ext cx="31375" cy="30725"/>
            </a:xfrm>
            <a:custGeom>
              <a:avLst/>
              <a:gdLst/>
              <a:ahLst/>
              <a:cxnLst/>
              <a:rect l="l" t="t" r="r" b="b"/>
              <a:pathLst>
                <a:path w="1255" h="1229" extrusionOk="0">
                  <a:moveTo>
                    <a:pt x="602" y="0"/>
                  </a:moveTo>
                  <a:cubicBezTo>
                    <a:pt x="226" y="0"/>
                    <a:pt x="1" y="226"/>
                    <a:pt x="26" y="602"/>
                  </a:cubicBezTo>
                  <a:cubicBezTo>
                    <a:pt x="26" y="977"/>
                    <a:pt x="252" y="1228"/>
                    <a:pt x="653" y="1228"/>
                  </a:cubicBezTo>
                  <a:cubicBezTo>
                    <a:pt x="1028" y="1228"/>
                    <a:pt x="1204" y="977"/>
                    <a:pt x="1254" y="627"/>
                  </a:cubicBezTo>
                  <a:cubicBezTo>
                    <a:pt x="1204" y="226"/>
                    <a:pt x="100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79350" y="1323950"/>
              <a:ext cx="31350" cy="30725"/>
            </a:xfrm>
            <a:custGeom>
              <a:avLst/>
              <a:gdLst/>
              <a:ahLst/>
              <a:cxnLst/>
              <a:rect l="l" t="t" r="r" b="b"/>
              <a:pathLst>
                <a:path w="1254" h="1229" extrusionOk="0">
                  <a:moveTo>
                    <a:pt x="577" y="1"/>
                  </a:moveTo>
                  <a:cubicBezTo>
                    <a:pt x="251" y="51"/>
                    <a:pt x="1" y="201"/>
                    <a:pt x="1" y="602"/>
                  </a:cubicBezTo>
                  <a:cubicBezTo>
                    <a:pt x="26" y="1003"/>
                    <a:pt x="251" y="1229"/>
                    <a:pt x="627" y="1229"/>
                  </a:cubicBezTo>
                  <a:cubicBezTo>
                    <a:pt x="1003" y="1229"/>
                    <a:pt x="1204" y="1003"/>
                    <a:pt x="1229" y="627"/>
                  </a:cubicBezTo>
                  <a:cubicBezTo>
                    <a:pt x="1254" y="277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919325" y="1064525"/>
              <a:ext cx="30725" cy="30750"/>
            </a:xfrm>
            <a:custGeom>
              <a:avLst/>
              <a:gdLst/>
              <a:ahLst/>
              <a:cxnLst/>
              <a:rect l="l" t="t" r="r" b="b"/>
              <a:pathLst>
                <a:path w="1229" h="1230" extrusionOk="0">
                  <a:moveTo>
                    <a:pt x="576" y="0"/>
                  </a:moveTo>
                  <a:cubicBezTo>
                    <a:pt x="233" y="0"/>
                    <a:pt x="48" y="241"/>
                    <a:pt x="1" y="528"/>
                  </a:cubicBezTo>
                  <a:cubicBezTo>
                    <a:pt x="1" y="904"/>
                    <a:pt x="301" y="1230"/>
                    <a:pt x="627" y="1230"/>
                  </a:cubicBezTo>
                  <a:cubicBezTo>
                    <a:pt x="1003" y="1230"/>
                    <a:pt x="1229" y="1029"/>
                    <a:pt x="1229" y="628"/>
                  </a:cubicBezTo>
                  <a:cubicBezTo>
                    <a:pt x="1229" y="227"/>
                    <a:pt x="1028" y="2"/>
                    <a:pt x="627" y="2"/>
                  </a:cubicBezTo>
                  <a:cubicBezTo>
                    <a:pt x="610" y="1"/>
                    <a:pt x="593" y="0"/>
                    <a:pt x="5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438125" y="1583300"/>
              <a:ext cx="30725" cy="30200"/>
            </a:xfrm>
            <a:custGeom>
              <a:avLst/>
              <a:gdLst/>
              <a:ahLst/>
              <a:cxnLst/>
              <a:rect l="l" t="t" r="r" b="b"/>
              <a:pathLst>
                <a:path w="1229" h="1208" extrusionOk="0">
                  <a:moveTo>
                    <a:pt x="637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26" y="3"/>
                    <a:pt x="1" y="228"/>
                    <a:pt x="1" y="604"/>
                  </a:cubicBezTo>
                  <a:cubicBezTo>
                    <a:pt x="25" y="963"/>
                    <a:pt x="254" y="1208"/>
                    <a:pt x="601" y="1208"/>
                  </a:cubicBezTo>
                  <a:cubicBezTo>
                    <a:pt x="618" y="1208"/>
                    <a:pt x="635" y="1207"/>
                    <a:pt x="652" y="1206"/>
                  </a:cubicBezTo>
                  <a:cubicBezTo>
                    <a:pt x="1028" y="1206"/>
                    <a:pt x="1229" y="980"/>
                    <a:pt x="1229" y="554"/>
                  </a:cubicBezTo>
                  <a:cubicBezTo>
                    <a:pt x="1205" y="221"/>
                    <a:pt x="1000" y="1"/>
                    <a:pt x="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126725" y="1271900"/>
              <a:ext cx="31975" cy="30950"/>
            </a:xfrm>
            <a:custGeom>
              <a:avLst/>
              <a:gdLst/>
              <a:ahLst/>
              <a:cxnLst/>
              <a:rect l="l" t="t" r="r" b="b"/>
              <a:pathLst>
                <a:path w="1279" h="1238" extrusionOk="0">
                  <a:moveTo>
                    <a:pt x="608" y="0"/>
                  </a:moveTo>
                  <a:cubicBezTo>
                    <a:pt x="271" y="0"/>
                    <a:pt x="49" y="176"/>
                    <a:pt x="26" y="529"/>
                  </a:cubicBezTo>
                  <a:cubicBezTo>
                    <a:pt x="0" y="930"/>
                    <a:pt x="226" y="1181"/>
                    <a:pt x="602" y="1231"/>
                  </a:cubicBezTo>
                  <a:cubicBezTo>
                    <a:pt x="635" y="1235"/>
                    <a:pt x="667" y="1238"/>
                    <a:pt x="697" y="1238"/>
                  </a:cubicBezTo>
                  <a:cubicBezTo>
                    <a:pt x="994" y="1238"/>
                    <a:pt x="1183" y="1025"/>
                    <a:pt x="1229" y="729"/>
                  </a:cubicBezTo>
                  <a:cubicBezTo>
                    <a:pt x="1279" y="328"/>
                    <a:pt x="1028" y="28"/>
                    <a:pt x="677" y="3"/>
                  </a:cubicBezTo>
                  <a:cubicBezTo>
                    <a:pt x="654" y="1"/>
                    <a:pt x="631" y="0"/>
                    <a:pt x="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178100" y="1272350"/>
              <a:ext cx="31975" cy="29900"/>
            </a:xfrm>
            <a:custGeom>
              <a:avLst/>
              <a:gdLst/>
              <a:ahLst/>
              <a:cxnLst/>
              <a:rect l="l" t="t" r="r" b="b"/>
              <a:pathLst>
                <a:path w="1279" h="1196" extrusionOk="0">
                  <a:moveTo>
                    <a:pt x="619" y="0"/>
                  </a:moveTo>
                  <a:cubicBezTo>
                    <a:pt x="317" y="0"/>
                    <a:pt x="120" y="157"/>
                    <a:pt x="76" y="486"/>
                  </a:cubicBezTo>
                  <a:cubicBezTo>
                    <a:pt x="1" y="837"/>
                    <a:pt x="276" y="1163"/>
                    <a:pt x="602" y="1188"/>
                  </a:cubicBezTo>
                  <a:cubicBezTo>
                    <a:pt x="643" y="1193"/>
                    <a:pt x="681" y="1195"/>
                    <a:pt x="718" y="1195"/>
                  </a:cubicBezTo>
                  <a:cubicBezTo>
                    <a:pt x="1043" y="1195"/>
                    <a:pt x="1211" y="999"/>
                    <a:pt x="1279" y="661"/>
                  </a:cubicBezTo>
                  <a:cubicBezTo>
                    <a:pt x="1279" y="310"/>
                    <a:pt x="1128" y="60"/>
                    <a:pt x="752" y="10"/>
                  </a:cubicBezTo>
                  <a:cubicBezTo>
                    <a:pt x="706" y="3"/>
                    <a:pt x="661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232000" y="1271925"/>
              <a:ext cx="30100" cy="30175"/>
            </a:xfrm>
            <a:custGeom>
              <a:avLst/>
              <a:gdLst/>
              <a:ahLst/>
              <a:cxnLst/>
              <a:rect l="l" t="t" r="r" b="b"/>
              <a:pathLst>
                <a:path w="1204" h="1207" extrusionOk="0">
                  <a:moveTo>
                    <a:pt x="596" y="0"/>
                  </a:moveTo>
                  <a:cubicBezTo>
                    <a:pt x="581" y="0"/>
                    <a:pt x="566" y="1"/>
                    <a:pt x="551" y="2"/>
                  </a:cubicBezTo>
                  <a:cubicBezTo>
                    <a:pt x="201" y="27"/>
                    <a:pt x="25" y="227"/>
                    <a:pt x="0" y="578"/>
                  </a:cubicBezTo>
                  <a:cubicBezTo>
                    <a:pt x="0" y="915"/>
                    <a:pt x="278" y="1206"/>
                    <a:pt x="588" y="1206"/>
                  </a:cubicBezTo>
                  <a:cubicBezTo>
                    <a:pt x="601" y="1206"/>
                    <a:pt x="614" y="1206"/>
                    <a:pt x="627" y="1205"/>
                  </a:cubicBezTo>
                  <a:cubicBezTo>
                    <a:pt x="1003" y="1205"/>
                    <a:pt x="1178" y="954"/>
                    <a:pt x="1203" y="653"/>
                  </a:cubicBezTo>
                  <a:cubicBezTo>
                    <a:pt x="1203" y="269"/>
                    <a:pt x="927" y="0"/>
                    <a:pt x="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127975" y="1167950"/>
              <a:ext cx="30725" cy="307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02" y="0"/>
                  </a:moveTo>
                  <a:cubicBezTo>
                    <a:pt x="251" y="0"/>
                    <a:pt x="26" y="226"/>
                    <a:pt x="1" y="602"/>
                  </a:cubicBezTo>
                  <a:cubicBezTo>
                    <a:pt x="1" y="928"/>
                    <a:pt x="326" y="1228"/>
                    <a:pt x="677" y="1228"/>
                  </a:cubicBezTo>
                  <a:cubicBezTo>
                    <a:pt x="1028" y="1178"/>
                    <a:pt x="1229" y="978"/>
                    <a:pt x="1204" y="602"/>
                  </a:cubicBezTo>
                  <a:cubicBezTo>
                    <a:pt x="1204" y="226"/>
                    <a:pt x="953" y="25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919325" y="1011925"/>
              <a:ext cx="30725" cy="307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02" y="1"/>
                  </a:moveTo>
                  <a:cubicBezTo>
                    <a:pt x="226" y="26"/>
                    <a:pt x="1" y="251"/>
                    <a:pt x="26" y="627"/>
                  </a:cubicBezTo>
                  <a:cubicBezTo>
                    <a:pt x="26" y="978"/>
                    <a:pt x="251" y="1204"/>
                    <a:pt x="627" y="1229"/>
                  </a:cubicBezTo>
                  <a:cubicBezTo>
                    <a:pt x="1003" y="1229"/>
                    <a:pt x="1204" y="1028"/>
                    <a:pt x="1229" y="702"/>
                  </a:cubicBezTo>
                  <a:cubicBezTo>
                    <a:pt x="1229" y="276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437500" y="1530725"/>
              <a:ext cx="31350" cy="30725"/>
            </a:xfrm>
            <a:custGeom>
              <a:avLst/>
              <a:gdLst/>
              <a:ahLst/>
              <a:cxnLst/>
              <a:rect l="l" t="t" r="r" b="b"/>
              <a:pathLst>
                <a:path w="1254" h="1229" extrusionOk="0">
                  <a:moveTo>
                    <a:pt x="652" y="1"/>
                  </a:moveTo>
                  <a:cubicBezTo>
                    <a:pt x="276" y="1"/>
                    <a:pt x="51" y="226"/>
                    <a:pt x="26" y="602"/>
                  </a:cubicBezTo>
                  <a:cubicBezTo>
                    <a:pt x="1" y="928"/>
                    <a:pt x="326" y="1229"/>
                    <a:pt x="677" y="1229"/>
                  </a:cubicBezTo>
                  <a:cubicBezTo>
                    <a:pt x="1053" y="1204"/>
                    <a:pt x="1229" y="978"/>
                    <a:pt x="1254" y="602"/>
                  </a:cubicBezTo>
                  <a:cubicBezTo>
                    <a:pt x="1229" y="251"/>
                    <a:pt x="1028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594775" y="1634675"/>
              <a:ext cx="30725" cy="30200"/>
            </a:xfrm>
            <a:custGeom>
              <a:avLst/>
              <a:gdLst/>
              <a:ahLst/>
              <a:cxnLst/>
              <a:rect l="l" t="t" r="r" b="b"/>
              <a:pathLst>
                <a:path w="1229" h="1208" extrusionOk="0">
                  <a:moveTo>
                    <a:pt x="590" y="1"/>
                  </a:moveTo>
                  <a:cubicBezTo>
                    <a:pt x="251" y="1"/>
                    <a:pt x="48" y="199"/>
                    <a:pt x="0" y="554"/>
                  </a:cubicBezTo>
                  <a:cubicBezTo>
                    <a:pt x="25" y="930"/>
                    <a:pt x="176" y="1181"/>
                    <a:pt x="577" y="1206"/>
                  </a:cubicBezTo>
                  <a:cubicBezTo>
                    <a:pt x="596" y="1207"/>
                    <a:pt x="614" y="1208"/>
                    <a:pt x="633" y="1208"/>
                  </a:cubicBezTo>
                  <a:cubicBezTo>
                    <a:pt x="975" y="1208"/>
                    <a:pt x="1180" y="986"/>
                    <a:pt x="1203" y="630"/>
                  </a:cubicBezTo>
                  <a:cubicBezTo>
                    <a:pt x="1228" y="279"/>
                    <a:pt x="1003" y="28"/>
                    <a:pt x="652" y="3"/>
                  </a:cubicBezTo>
                  <a:cubicBezTo>
                    <a:pt x="631" y="2"/>
                    <a:pt x="610" y="1"/>
                    <a:pt x="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646775" y="1686700"/>
              <a:ext cx="30100" cy="30200"/>
            </a:xfrm>
            <a:custGeom>
              <a:avLst/>
              <a:gdLst/>
              <a:ahLst/>
              <a:cxnLst/>
              <a:rect l="l" t="t" r="r" b="b"/>
              <a:pathLst>
                <a:path w="1204" h="1208" extrusionOk="0">
                  <a:moveTo>
                    <a:pt x="618" y="1"/>
                  </a:moveTo>
                  <a:cubicBezTo>
                    <a:pt x="604" y="1"/>
                    <a:pt x="591" y="1"/>
                    <a:pt x="577" y="2"/>
                  </a:cubicBezTo>
                  <a:cubicBezTo>
                    <a:pt x="226" y="27"/>
                    <a:pt x="1" y="228"/>
                    <a:pt x="1" y="604"/>
                  </a:cubicBezTo>
                  <a:cubicBezTo>
                    <a:pt x="26" y="955"/>
                    <a:pt x="251" y="1205"/>
                    <a:pt x="602" y="1205"/>
                  </a:cubicBezTo>
                  <a:cubicBezTo>
                    <a:pt x="621" y="1206"/>
                    <a:pt x="640" y="1207"/>
                    <a:pt x="658" y="1207"/>
                  </a:cubicBezTo>
                  <a:cubicBezTo>
                    <a:pt x="998" y="1207"/>
                    <a:pt x="1180" y="989"/>
                    <a:pt x="1204" y="704"/>
                  </a:cubicBezTo>
                  <a:cubicBezTo>
                    <a:pt x="1204" y="294"/>
                    <a:pt x="949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075975" y="1115900"/>
              <a:ext cx="30700" cy="30125"/>
            </a:xfrm>
            <a:custGeom>
              <a:avLst/>
              <a:gdLst/>
              <a:ahLst/>
              <a:cxnLst/>
              <a:rect l="l" t="t" r="r" b="b"/>
              <a:pathLst>
                <a:path w="1228" h="1205" extrusionOk="0">
                  <a:moveTo>
                    <a:pt x="637" y="1"/>
                  </a:moveTo>
                  <a:cubicBezTo>
                    <a:pt x="626" y="1"/>
                    <a:pt x="614" y="1"/>
                    <a:pt x="602" y="2"/>
                  </a:cubicBezTo>
                  <a:cubicBezTo>
                    <a:pt x="251" y="27"/>
                    <a:pt x="25" y="202"/>
                    <a:pt x="0" y="553"/>
                  </a:cubicBezTo>
                  <a:cubicBezTo>
                    <a:pt x="0" y="954"/>
                    <a:pt x="226" y="1155"/>
                    <a:pt x="577" y="1205"/>
                  </a:cubicBezTo>
                  <a:cubicBezTo>
                    <a:pt x="978" y="1205"/>
                    <a:pt x="1178" y="1004"/>
                    <a:pt x="1203" y="629"/>
                  </a:cubicBezTo>
                  <a:cubicBezTo>
                    <a:pt x="1228" y="315"/>
                    <a:pt x="949" y="1"/>
                    <a:pt x="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282750" y="1323300"/>
              <a:ext cx="30725" cy="30125"/>
            </a:xfrm>
            <a:custGeom>
              <a:avLst/>
              <a:gdLst/>
              <a:ahLst/>
              <a:cxnLst/>
              <a:rect l="l" t="t" r="r" b="b"/>
              <a:pathLst>
                <a:path w="1229" h="1205" extrusionOk="0">
                  <a:moveTo>
                    <a:pt x="642" y="0"/>
                  </a:moveTo>
                  <a:cubicBezTo>
                    <a:pt x="629" y="0"/>
                    <a:pt x="615" y="1"/>
                    <a:pt x="602" y="2"/>
                  </a:cubicBezTo>
                  <a:cubicBezTo>
                    <a:pt x="251" y="27"/>
                    <a:pt x="0" y="252"/>
                    <a:pt x="25" y="628"/>
                  </a:cubicBezTo>
                  <a:cubicBezTo>
                    <a:pt x="50" y="979"/>
                    <a:pt x="276" y="1205"/>
                    <a:pt x="652" y="1205"/>
                  </a:cubicBezTo>
                  <a:cubicBezTo>
                    <a:pt x="1028" y="1205"/>
                    <a:pt x="1203" y="1004"/>
                    <a:pt x="1228" y="678"/>
                  </a:cubicBezTo>
                  <a:cubicBezTo>
                    <a:pt x="1228" y="293"/>
                    <a:pt x="974" y="0"/>
                    <a:pt x="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387375" y="1427350"/>
              <a:ext cx="30100" cy="30125"/>
            </a:xfrm>
            <a:custGeom>
              <a:avLst/>
              <a:gdLst/>
              <a:ahLst/>
              <a:cxnLst/>
              <a:rect l="l" t="t" r="r" b="b"/>
              <a:pathLst>
                <a:path w="1204" h="1205" extrusionOk="0">
                  <a:moveTo>
                    <a:pt x="602" y="0"/>
                  </a:moveTo>
                  <a:cubicBezTo>
                    <a:pt x="226" y="0"/>
                    <a:pt x="26" y="201"/>
                    <a:pt x="1" y="501"/>
                  </a:cubicBezTo>
                  <a:cubicBezTo>
                    <a:pt x="1" y="911"/>
                    <a:pt x="278" y="1205"/>
                    <a:pt x="589" y="1205"/>
                  </a:cubicBezTo>
                  <a:cubicBezTo>
                    <a:pt x="602" y="1205"/>
                    <a:pt x="614" y="1204"/>
                    <a:pt x="627" y="1203"/>
                  </a:cubicBezTo>
                  <a:cubicBezTo>
                    <a:pt x="1003" y="1178"/>
                    <a:pt x="1204" y="953"/>
                    <a:pt x="1204" y="602"/>
                  </a:cubicBezTo>
                  <a:cubicBezTo>
                    <a:pt x="1204" y="251"/>
                    <a:pt x="978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868575" y="909125"/>
              <a:ext cx="30725" cy="29550"/>
            </a:xfrm>
            <a:custGeom>
              <a:avLst/>
              <a:gdLst/>
              <a:ahLst/>
              <a:cxnLst/>
              <a:rect l="l" t="t" r="r" b="b"/>
              <a:pathLst>
                <a:path w="1229" h="1182" extrusionOk="0">
                  <a:moveTo>
                    <a:pt x="614" y="0"/>
                  </a:moveTo>
                  <a:cubicBezTo>
                    <a:pt x="229" y="0"/>
                    <a:pt x="24" y="221"/>
                    <a:pt x="1" y="554"/>
                  </a:cubicBezTo>
                  <a:cubicBezTo>
                    <a:pt x="1" y="891"/>
                    <a:pt x="278" y="1182"/>
                    <a:pt x="589" y="1182"/>
                  </a:cubicBezTo>
                  <a:cubicBezTo>
                    <a:pt x="602" y="1182"/>
                    <a:pt x="614" y="1181"/>
                    <a:pt x="627" y="1180"/>
                  </a:cubicBezTo>
                  <a:cubicBezTo>
                    <a:pt x="1003" y="1155"/>
                    <a:pt x="1229" y="955"/>
                    <a:pt x="1204" y="579"/>
                  </a:cubicBezTo>
                  <a:cubicBezTo>
                    <a:pt x="1204" y="228"/>
                    <a:pt x="978" y="2"/>
                    <a:pt x="677" y="2"/>
                  </a:cubicBezTo>
                  <a:cubicBezTo>
                    <a:pt x="656" y="1"/>
                    <a:pt x="635" y="0"/>
                    <a:pt x="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490125" y="1583300"/>
              <a:ext cx="31375" cy="30150"/>
            </a:xfrm>
            <a:custGeom>
              <a:avLst/>
              <a:gdLst/>
              <a:ahLst/>
              <a:cxnLst/>
              <a:rect l="l" t="t" r="r" b="b"/>
              <a:pathLst>
                <a:path w="1255" h="1206" extrusionOk="0">
                  <a:moveTo>
                    <a:pt x="662" y="1"/>
                  </a:moveTo>
                  <a:cubicBezTo>
                    <a:pt x="642" y="1"/>
                    <a:pt x="623" y="2"/>
                    <a:pt x="602" y="3"/>
                  </a:cubicBezTo>
                  <a:cubicBezTo>
                    <a:pt x="226" y="28"/>
                    <a:pt x="1" y="228"/>
                    <a:pt x="26" y="604"/>
                  </a:cubicBezTo>
                  <a:cubicBezTo>
                    <a:pt x="51" y="1005"/>
                    <a:pt x="302" y="1206"/>
                    <a:pt x="678" y="1206"/>
                  </a:cubicBezTo>
                  <a:cubicBezTo>
                    <a:pt x="1054" y="1206"/>
                    <a:pt x="1229" y="955"/>
                    <a:pt x="1254" y="579"/>
                  </a:cubicBezTo>
                  <a:cubicBezTo>
                    <a:pt x="1206" y="222"/>
                    <a:pt x="1023" y="1"/>
                    <a:pt x="6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920575" y="960550"/>
              <a:ext cx="30725" cy="30100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602" y="0"/>
                  </a:moveTo>
                  <a:cubicBezTo>
                    <a:pt x="226" y="51"/>
                    <a:pt x="1" y="251"/>
                    <a:pt x="26" y="627"/>
                  </a:cubicBezTo>
                  <a:cubicBezTo>
                    <a:pt x="26" y="1003"/>
                    <a:pt x="276" y="1203"/>
                    <a:pt x="627" y="1203"/>
                  </a:cubicBezTo>
                  <a:cubicBezTo>
                    <a:pt x="1028" y="1203"/>
                    <a:pt x="1229" y="978"/>
                    <a:pt x="1204" y="602"/>
                  </a:cubicBezTo>
                  <a:cubicBezTo>
                    <a:pt x="1204" y="226"/>
                    <a:pt x="953" y="25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762050" y="111657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552" y="0"/>
                  </a:moveTo>
                  <a:cubicBezTo>
                    <a:pt x="1" y="75"/>
                    <a:pt x="327" y="602"/>
                    <a:pt x="252" y="902"/>
                  </a:cubicBezTo>
                  <a:cubicBezTo>
                    <a:pt x="176" y="1228"/>
                    <a:pt x="452" y="1303"/>
                    <a:pt x="703" y="1303"/>
                  </a:cubicBezTo>
                  <a:cubicBezTo>
                    <a:pt x="715" y="1304"/>
                    <a:pt x="728" y="1305"/>
                    <a:pt x="741" y="1305"/>
                  </a:cubicBezTo>
                  <a:cubicBezTo>
                    <a:pt x="1050" y="1305"/>
                    <a:pt x="1304" y="1014"/>
                    <a:pt x="1304" y="677"/>
                  </a:cubicBezTo>
                  <a:cubicBezTo>
                    <a:pt x="1304" y="276"/>
                    <a:pt x="1028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645525" y="1738700"/>
              <a:ext cx="30725" cy="30150"/>
            </a:xfrm>
            <a:custGeom>
              <a:avLst/>
              <a:gdLst/>
              <a:ahLst/>
              <a:cxnLst/>
              <a:rect l="l" t="t" r="r" b="b"/>
              <a:pathLst>
                <a:path w="1229" h="1206" extrusionOk="0">
                  <a:moveTo>
                    <a:pt x="566" y="0"/>
                  </a:moveTo>
                  <a:cubicBezTo>
                    <a:pt x="227" y="0"/>
                    <a:pt x="26" y="200"/>
                    <a:pt x="26" y="579"/>
                  </a:cubicBezTo>
                  <a:cubicBezTo>
                    <a:pt x="0" y="930"/>
                    <a:pt x="301" y="1205"/>
                    <a:pt x="727" y="1205"/>
                  </a:cubicBezTo>
                  <a:cubicBezTo>
                    <a:pt x="1028" y="1155"/>
                    <a:pt x="1229" y="980"/>
                    <a:pt x="1229" y="579"/>
                  </a:cubicBezTo>
                  <a:cubicBezTo>
                    <a:pt x="1229" y="203"/>
                    <a:pt x="1003" y="2"/>
                    <a:pt x="627" y="2"/>
                  </a:cubicBezTo>
                  <a:cubicBezTo>
                    <a:pt x="606" y="1"/>
                    <a:pt x="586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439375" y="1479350"/>
              <a:ext cx="30725" cy="30100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577" y="0"/>
                  </a:moveTo>
                  <a:cubicBezTo>
                    <a:pt x="226" y="0"/>
                    <a:pt x="1" y="226"/>
                    <a:pt x="1" y="627"/>
                  </a:cubicBezTo>
                  <a:cubicBezTo>
                    <a:pt x="26" y="1003"/>
                    <a:pt x="251" y="1178"/>
                    <a:pt x="602" y="1203"/>
                  </a:cubicBezTo>
                  <a:cubicBezTo>
                    <a:pt x="1003" y="1178"/>
                    <a:pt x="1229" y="978"/>
                    <a:pt x="1204" y="602"/>
                  </a:cubicBezTo>
                  <a:cubicBezTo>
                    <a:pt x="1179" y="226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971350" y="1064550"/>
              <a:ext cx="31350" cy="30150"/>
            </a:xfrm>
            <a:custGeom>
              <a:avLst/>
              <a:gdLst/>
              <a:ahLst/>
              <a:cxnLst/>
              <a:rect l="l" t="t" r="r" b="b"/>
              <a:pathLst>
                <a:path w="1254" h="1206" extrusionOk="0">
                  <a:moveTo>
                    <a:pt x="652" y="1"/>
                  </a:moveTo>
                  <a:cubicBezTo>
                    <a:pt x="276" y="26"/>
                    <a:pt x="50" y="201"/>
                    <a:pt x="25" y="577"/>
                  </a:cubicBezTo>
                  <a:cubicBezTo>
                    <a:pt x="1" y="914"/>
                    <a:pt x="278" y="1205"/>
                    <a:pt x="611" y="1205"/>
                  </a:cubicBezTo>
                  <a:cubicBezTo>
                    <a:pt x="624" y="1205"/>
                    <a:pt x="638" y="1205"/>
                    <a:pt x="652" y="1204"/>
                  </a:cubicBezTo>
                  <a:cubicBezTo>
                    <a:pt x="1027" y="1204"/>
                    <a:pt x="1253" y="978"/>
                    <a:pt x="1253" y="602"/>
                  </a:cubicBezTo>
                  <a:cubicBezTo>
                    <a:pt x="1253" y="251"/>
                    <a:pt x="1027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126725" y="1219900"/>
              <a:ext cx="31350" cy="30150"/>
            </a:xfrm>
            <a:custGeom>
              <a:avLst/>
              <a:gdLst/>
              <a:ahLst/>
              <a:cxnLst/>
              <a:rect l="l" t="t" r="r" b="b"/>
              <a:pathLst>
                <a:path w="1254" h="1206" extrusionOk="0">
                  <a:moveTo>
                    <a:pt x="588" y="0"/>
                  </a:moveTo>
                  <a:cubicBezTo>
                    <a:pt x="271" y="0"/>
                    <a:pt x="49" y="178"/>
                    <a:pt x="26" y="554"/>
                  </a:cubicBezTo>
                  <a:cubicBezTo>
                    <a:pt x="0" y="905"/>
                    <a:pt x="276" y="1205"/>
                    <a:pt x="627" y="1205"/>
                  </a:cubicBezTo>
                  <a:cubicBezTo>
                    <a:pt x="1003" y="1205"/>
                    <a:pt x="1203" y="980"/>
                    <a:pt x="1254" y="654"/>
                  </a:cubicBezTo>
                  <a:cubicBezTo>
                    <a:pt x="1229" y="253"/>
                    <a:pt x="1028" y="27"/>
                    <a:pt x="652" y="2"/>
                  </a:cubicBezTo>
                  <a:cubicBezTo>
                    <a:pt x="630" y="1"/>
                    <a:pt x="609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921200" y="909125"/>
              <a:ext cx="30075" cy="29650"/>
            </a:xfrm>
            <a:custGeom>
              <a:avLst/>
              <a:gdLst/>
              <a:ahLst/>
              <a:cxnLst/>
              <a:rect l="l" t="t" r="r" b="b"/>
              <a:pathLst>
                <a:path w="1203" h="1186" extrusionOk="0">
                  <a:moveTo>
                    <a:pt x="597" y="1"/>
                  </a:moveTo>
                  <a:cubicBezTo>
                    <a:pt x="582" y="1"/>
                    <a:pt x="567" y="1"/>
                    <a:pt x="552" y="2"/>
                  </a:cubicBezTo>
                  <a:cubicBezTo>
                    <a:pt x="176" y="27"/>
                    <a:pt x="1" y="228"/>
                    <a:pt x="1" y="554"/>
                  </a:cubicBezTo>
                  <a:cubicBezTo>
                    <a:pt x="1" y="880"/>
                    <a:pt x="283" y="1185"/>
                    <a:pt x="585" y="1185"/>
                  </a:cubicBezTo>
                  <a:cubicBezTo>
                    <a:pt x="608" y="1185"/>
                    <a:pt x="630" y="1184"/>
                    <a:pt x="653" y="1180"/>
                  </a:cubicBezTo>
                  <a:cubicBezTo>
                    <a:pt x="978" y="1155"/>
                    <a:pt x="1179" y="930"/>
                    <a:pt x="1179" y="579"/>
                  </a:cubicBezTo>
                  <a:cubicBezTo>
                    <a:pt x="1203" y="267"/>
                    <a:pt x="928" y="1"/>
                    <a:pt x="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438750" y="1427350"/>
              <a:ext cx="31350" cy="30100"/>
            </a:xfrm>
            <a:custGeom>
              <a:avLst/>
              <a:gdLst/>
              <a:ahLst/>
              <a:cxnLst/>
              <a:rect l="l" t="t" r="r" b="b"/>
              <a:pathLst>
                <a:path w="1254" h="1204" extrusionOk="0">
                  <a:moveTo>
                    <a:pt x="677" y="0"/>
                  </a:moveTo>
                  <a:cubicBezTo>
                    <a:pt x="327" y="0"/>
                    <a:pt x="101" y="151"/>
                    <a:pt x="51" y="501"/>
                  </a:cubicBezTo>
                  <a:cubicBezTo>
                    <a:pt x="1" y="852"/>
                    <a:pt x="276" y="1203"/>
                    <a:pt x="627" y="1203"/>
                  </a:cubicBezTo>
                  <a:cubicBezTo>
                    <a:pt x="953" y="1203"/>
                    <a:pt x="1204" y="1003"/>
                    <a:pt x="1229" y="652"/>
                  </a:cubicBezTo>
                  <a:cubicBezTo>
                    <a:pt x="1254" y="301"/>
                    <a:pt x="1053" y="75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282750" y="1271275"/>
              <a:ext cx="30725" cy="30150"/>
            </a:xfrm>
            <a:custGeom>
              <a:avLst/>
              <a:gdLst/>
              <a:ahLst/>
              <a:cxnLst/>
              <a:rect l="l" t="t" r="r" b="b"/>
              <a:pathLst>
                <a:path w="1229" h="1206" extrusionOk="0">
                  <a:moveTo>
                    <a:pt x="599" y="1"/>
                  </a:moveTo>
                  <a:cubicBezTo>
                    <a:pt x="278" y="1"/>
                    <a:pt x="73" y="220"/>
                    <a:pt x="25" y="529"/>
                  </a:cubicBezTo>
                  <a:cubicBezTo>
                    <a:pt x="0" y="880"/>
                    <a:pt x="301" y="1206"/>
                    <a:pt x="652" y="1206"/>
                  </a:cubicBezTo>
                  <a:cubicBezTo>
                    <a:pt x="1003" y="1180"/>
                    <a:pt x="1203" y="980"/>
                    <a:pt x="1228" y="629"/>
                  </a:cubicBezTo>
                  <a:cubicBezTo>
                    <a:pt x="1228" y="253"/>
                    <a:pt x="1028" y="28"/>
                    <a:pt x="652" y="3"/>
                  </a:cubicBezTo>
                  <a:cubicBezTo>
                    <a:pt x="634" y="1"/>
                    <a:pt x="616" y="1"/>
                    <a:pt x="5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335375" y="132332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51" y="26"/>
                    <a:pt x="0" y="226"/>
                    <a:pt x="25" y="602"/>
                  </a:cubicBezTo>
                  <a:cubicBezTo>
                    <a:pt x="50" y="978"/>
                    <a:pt x="251" y="1204"/>
                    <a:pt x="627" y="1204"/>
                  </a:cubicBezTo>
                  <a:cubicBezTo>
                    <a:pt x="1028" y="1204"/>
                    <a:pt x="1178" y="953"/>
                    <a:pt x="1203" y="602"/>
                  </a:cubicBezTo>
                  <a:cubicBezTo>
                    <a:pt x="1178" y="226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232000" y="1219950"/>
              <a:ext cx="30725" cy="30100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602" y="0"/>
                  </a:moveTo>
                  <a:cubicBezTo>
                    <a:pt x="226" y="25"/>
                    <a:pt x="0" y="226"/>
                    <a:pt x="25" y="602"/>
                  </a:cubicBezTo>
                  <a:cubicBezTo>
                    <a:pt x="25" y="978"/>
                    <a:pt x="276" y="1153"/>
                    <a:pt x="627" y="1203"/>
                  </a:cubicBezTo>
                  <a:cubicBezTo>
                    <a:pt x="977" y="1153"/>
                    <a:pt x="1228" y="953"/>
                    <a:pt x="1203" y="577"/>
                  </a:cubicBezTo>
                  <a:cubicBezTo>
                    <a:pt x="1178" y="226"/>
                    <a:pt x="977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596025" y="1479350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577" y="0"/>
                  </a:moveTo>
                  <a:cubicBezTo>
                    <a:pt x="226" y="25"/>
                    <a:pt x="0" y="201"/>
                    <a:pt x="0" y="552"/>
                  </a:cubicBezTo>
                  <a:cubicBezTo>
                    <a:pt x="0" y="928"/>
                    <a:pt x="226" y="1153"/>
                    <a:pt x="602" y="1153"/>
                  </a:cubicBezTo>
                  <a:cubicBezTo>
                    <a:pt x="953" y="1153"/>
                    <a:pt x="1153" y="928"/>
                    <a:pt x="1178" y="602"/>
                  </a:cubicBezTo>
                  <a:cubicBezTo>
                    <a:pt x="1178" y="226"/>
                    <a:pt x="928" y="25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179350" y="1219950"/>
              <a:ext cx="31350" cy="30225"/>
            </a:xfrm>
            <a:custGeom>
              <a:avLst/>
              <a:gdLst/>
              <a:ahLst/>
              <a:cxnLst/>
              <a:rect l="l" t="t" r="r" b="b"/>
              <a:pathLst>
                <a:path w="1254" h="1209" extrusionOk="0">
                  <a:moveTo>
                    <a:pt x="602" y="0"/>
                  </a:moveTo>
                  <a:cubicBezTo>
                    <a:pt x="251" y="0"/>
                    <a:pt x="1" y="276"/>
                    <a:pt x="1" y="602"/>
                  </a:cubicBezTo>
                  <a:cubicBezTo>
                    <a:pt x="24" y="905"/>
                    <a:pt x="308" y="1209"/>
                    <a:pt x="610" y="1209"/>
                  </a:cubicBezTo>
                  <a:cubicBezTo>
                    <a:pt x="632" y="1209"/>
                    <a:pt x="655" y="1207"/>
                    <a:pt x="677" y="1203"/>
                  </a:cubicBezTo>
                  <a:cubicBezTo>
                    <a:pt x="1003" y="1178"/>
                    <a:pt x="1204" y="953"/>
                    <a:pt x="1229" y="627"/>
                  </a:cubicBezTo>
                  <a:cubicBezTo>
                    <a:pt x="1254" y="276"/>
                    <a:pt x="95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386750" y="1375325"/>
              <a:ext cx="31325" cy="29525"/>
            </a:xfrm>
            <a:custGeom>
              <a:avLst/>
              <a:gdLst/>
              <a:ahLst/>
              <a:cxnLst/>
              <a:rect l="l" t="t" r="r" b="b"/>
              <a:pathLst>
                <a:path w="1253" h="1181" extrusionOk="0">
                  <a:moveTo>
                    <a:pt x="627" y="1"/>
                  </a:moveTo>
                  <a:cubicBezTo>
                    <a:pt x="251" y="1"/>
                    <a:pt x="76" y="176"/>
                    <a:pt x="26" y="527"/>
                  </a:cubicBezTo>
                  <a:cubicBezTo>
                    <a:pt x="1" y="878"/>
                    <a:pt x="301" y="1179"/>
                    <a:pt x="627" y="1179"/>
                  </a:cubicBezTo>
                  <a:cubicBezTo>
                    <a:pt x="641" y="1180"/>
                    <a:pt x="655" y="1181"/>
                    <a:pt x="668" y="1181"/>
                  </a:cubicBezTo>
                  <a:cubicBezTo>
                    <a:pt x="978" y="1181"/>
                    <a:pt x="1253" y="914"/>
                    <a:pt x="1229" y="602"/>
                  </a:cubicBezTo>
                  <a:cubicBezTo>
                    <a:pt x="1204" y="227"/>
                    <a:pt x="1003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971950" y="1011925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02" y="1"/>
                  </a:moveTo>
                  <a:cubicBezTo>
                    <a:pt x="227" y="51"/>
                    <a:pt x="1" y="251"/>
                    <a:pt x="1" y="627"/>
                  </a:cubicBezTo>
                  <a:cubicBezTo>
                    <a:pt x="1" y="940"/>
                    <a:pt x="302" y="1230"/>
                    <a:pt x="614" y="1230"/>
                  </a:cubicBezTo>
                  <a:cubicBezTo>
                    <a:pt x="627" y="1230"/>
                    <a:pt x="640" y="1230"/>
                    <a:pt x="653" y="1229"/>
                  </a:cubicBezTo>
                  <a:cubicBezTo>
                    <a:pt x="1029" y="1179"/>
                    <a:pt x="1229" y="978"/>
                    <a:pt x="1204" y="602"/>
                  </a:cubicBezTo>
                  <a:cubicBezTo>
                    <a:pt x="1179" y="201"/>
                    <a:pt x="953" y="5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024000" y="1064550"/>
              <a:ext cx="30700" cy="30150"/>
            </a:xfrm>
            <a:custGeom>
              <a:avLst/>
              <a:gdLst/>
              <a:ahLst/>
              <a:cxnLst/>
              <a:rect l="l" t="t" r="r" b="b"/>
              <a:pathLst>
                <a:path w="1228" h="1206" extrusionOk="0">
                  <a:moveTo>
                    <a:pt x="626" y="1"/>
                  </a:moveTo>
                  <a:cubicBezTo>
                    <a:pt x="250" y="1"/>
                    <a:pt x="49" y="201"/>
                    <a:pt x="24" y="577"/>
                  </a:cubicBezTo>
                  <a:cubicBezTo>
                    <a:pt x="0" y="891"/>
                    <a:pt x="278" y="1205"/>
                    <a:pt x="613" y="1205"/>
                  </a:cubicBezTo>
                  <a:cubicBezTo>
                    <a:pt x="625" y="1205"/>
                    <a:pt x="638" y="1205"/>
                    <a:pt x="651" y="1204"/>
                  </a:cubicBezTo>
                  <a:cubicBezTo>
                    <a:pt x="1027" y="1204"/>
                    <a:pt x="1202" y="978"/>
                    <a:pt x="1227" y="602"/>
                  </a:cubicBezTo>
                  <a:cubicBezTo>
                    <a:pt x="1177" y="251"/>
                    <a:pt x="1027" y="26"/>
                    <a:pt x="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868575" y="856525"/>
              <a:ext cx="30100" cy="29650"/>
            </a:xfrm>
            <a:custGeom>
              <a:avLst/>
              <a:gdLst/>
              <a:ahLst/>
              <a:cxnLst/>
              <a:rect l="l" t="t" r="r" b="b"/>
              <a:pathLst>
                <a:path w="1204" h="1186" extrusionOk="0">
                  <a:moveTo>
                    <a:pt x="627" y="1"/>
                  </a:moveTo>
                  <a:cubicBezTo>
                    <a:pt x="251" y="1"/>
                    <a:pt x="51" y="201"/>
                    <a:pt x="1" y="552"/>
                  </a:cubicBezTo>
                  <a:cubicBezTo>
                    <a:pt x="26" y="928"/>
                    <a:pt x="226" y="1154"/>
                    <a:pt x="577" y="1179"/>
                  </a:cubicBezTo>
                  <a:cubicBezTo>
                    <a:pt x="612" y="1184"/>
                    <a:pt x="646" y="1186"/>
                    <a:pt x="678" y="1186"/>
                  </a:cubicBezTo>
                  <a:cubicBezTo>
                    <a:pt x="993" y="1186"/>
                    <a:pt x="1181" y="969"/>
                    <a:pt x="1204" y="628"/>
                  </a:cubicBezTo>
                  <a:cubicBezTo>
                    <a:pt x="1204" y="277"/>
                    <a:pt x="1028" y="26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490125" y="1530725"/>
              <a:ext cx="30725" cy="307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02" y="1"/>
                  </a:moveTo>
                  <a:cubicBezTo>
                    <a:pt x="277" y="26"/>
                    <a:pt x="51" y="226"/>
                    <a:pt x="26" y="552"/>
                  </a:cubicBezTo>
                  <a:cubicBezTo>
                    <a:pt x="1" y="878"/>
                    <a:pt x="302" y="1229"/>
                    <a:pt x="627" y="1229"/>
                  </a:cubicBezTo>
                  <a:cubicBezTo>
                    <a:pt x="1003" y="1204"/>
                    <a:pt x="1204" y="1003"/>
                    <a:pt x="1229" y="727"/>
                  </a:cubicBezTo>
                  <a:cubicBezTo>
                    <a:pt x="1229" y="276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542800" y="1583350"/>
              <a:ext cx="31325" cy="30150"/>
            </a:xfrm>
            <a:custGeom>
              <a:avLst/>
              <a:gdLst/>
              <a:ahLst/>
              <a:cxnLst/>
              <a:rect l="l" t="t" r="r" b="b"/>
              <a:pathLst>
                <a:path w="1253" h="1206" extrusionOk="0">
                  <a:moveTo>
                    <a:pt x="551" y="1"/>
                  </a:moveTo>
                  <a:cubicBezTo>
                    <a:pt x="250" y="26"/>
                    <a:pt x="24" y="201"/>
                    <a:pt x="24" y="602"/>
                  </a:cubicBezTo>
                  <a:cubicBezTo>
                    <a:pt x="0" y="915"/>
                    <a:pt x="300" y="1205"/>
                    <a:pt x="613" y="1205"/>
                  </a:cubicBezTo>
                  <a:cubicBezTo>
                    <a:pt x="625" y="1205"/>
                    <a:pt x="638" y="1205"/>
                    <a:pt x="651" y="1204"/>
                  </a:cubicBezTo>
                  <a:cubicBezTo>
                    <a:pt x="1002" y="1179"/>
                    <a:pt x="1202" y="978"/>
                    <a:pt x="1227" y="627"/>
                  </a:cubicBezTo>
                  <a:cubicBezTo>
                    <a:pt x="1252" y="277"/>
                    <a:pt x="952" y="1"/>
                    <a:pt x="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490750" y="147872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27" y="0"/>
                    <a:pt x="1" y="226"/>
                    <a:pt x="26" y="602"/>
                  </a:cubicBezTo>
                  <a:cubicBezTo>
                    <a:pt x="51" y="978"/>
                    <a:pt x="277" y="1203"/>
                    <a:pt x="628" y="1203"/>
                  </a:cubicBezTo>
                  <a:cubicBezTo>
                    <a:pt x="1003" y="1203"/>
                    <a:pt x="1179" y="953"/>
                    <a:pt x="1204" y="552"/>
                  </a:cubicBezTo>
                  <a:cubicBezTo>
                    <a:pt x="1154" y="226"/>
                    <a:pt x="95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440000" y="1375325"/>
              <a:ext cx="30675" cy="29525"/>
            </a:xfrm>
            <a:custGeom>
              <a:avLst/>
              <a:gdLst/>
              <a:ahLst/>
              <a:cxnLst/>
              <a:rect l="l" t="t" r="r" b="b"/>
              <a:pathLst>
                <a:path w="1227" h="1181" extrusionOk="0">
                  <a:moveTo>
                    <a:pt x="527" y="1"/>
                  </a:moveTo>
                  <a:cubicBezTo>
                    <a:pt x="201" y="26"/>
                    <a:pt x="1" y="201"/>
                    <a:pt x="1" y="577"/>
                  </a:cubicBezTo>
                  <a:cubicBezTo>
                    <a:pt x="1" y="953"/>
                    <a:pt x="226" y="1154"/>
                    <a:pt x="602" y="1179"/>
                  </a:cubicBezTo>
                  <a:cubicBezTo>
                    <a:pt x="614" y="1180"/>
                    <a:pt x="626" y="1180"/>
                    <a:pt x="638" y="1180"/>
                  </a:cubicBezTo>
                  <a:cubicBezTo>
                    <a:pt x="928" y="1180"/>
                    <a:pt x="1227" y="890"/>
                    <a:pt x="1179" y="577"/>
                  </a:cubicBezTo>
                  <a:cubicBezTo>
                    <a:pt x="1129" y="227"/>
                    <a:pt x="92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5180600" y="1116575"/>
              <a:ext cx="29475" cy="29450"/>
            </a:xfrm>
            <a:custGeom>
              <a:avLst/>
              <a:gdLst/>
              <a:ahLst/>
              <a:cxnLst/>
              <a:rect l="l" t="t" r="r" b="b"/>
              <a:pathLst>
                <a:path w="1179" h="1178" extrusionOk="0">
                  <a:moveTo>
                    <a:pt x="577" y="0"/>
                  </a:moveTo>
                  <a:cubicBezTo>
                    <a:pt x="226" y="0"/>
                    <a:pt x="1" y="226"/>
                    <a:pt x="1" y="602"/>
                  </a:cubicBezTo>
                  <a:cubicBezTo>
                    <a:pt x="26" y="952"/>
                    <a:pt x="277" y="1153"/>
                    <a:pt x="652" y="1178"/>
                  </a:cubicBezTo>
                  <a:cubicBezTo>
                    <a:pt x="978" y="1128"/>
                    <a:pt x="1179" y="952"/>
                    <a:pt x="1179" y="576"/>
                  </a:cubicBezTo>
                  <a:cubicBezTo>
                    <a:pt x="1179" y="201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334775" y="1375325"/>
              <a:ext cx="31325" cy="30775"/>
            </a:xfrm>
            <a:custGeom>
              <a:avLst/>
              <a:gdLst/>
              <a:ahLst/>
              <a:cxnLst/>
              <a:rect l="l" t="t" r="r" b="b"/>
              <a:pathLst>
                <a:path w="1253" h="1231" extrusionOk="0">
                  <a:moveTo>
                    <a:pt x="576" y="1"/>
                  </a:moveTo>
                  <a:cubicBezTo>
                    <a:pt x="275" y="51"/>
                    <a:pt x="49" y="227"/>
                    <a:pt x="24" y="602"/>
                  </a:cubicBezTo>
                  <a:cubicBezTo>
                    <a:pt x="0" y="916"/>
                    <a:pt x="325" y="1230"/>
                    <a:pt x="640" y="1230"/>
                  </a:cubicBezTo>
                  <a:cubicBezTo>
                    <a:pt x="652" y="1230"/>
                    <a:pt x="664" y="1230"/>
                    <a:pt x="676" y="1229"/>
                  </a:cubicBezTo>
                  <a:cubicBezTo>
                    <a:pt x="1027" y="1204"/>
                    <a:pt x="1202" y="1003"/>
                    <a:pt x="1227" y="653"/>
                  </a:cubicBezTo>
                  <a:cubicBezTo>
                    <a:pt x="1252" y="302"/>
                    <a:pt x="977" y="26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5750800" y="168612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551" y="0"/>
                  </a:moveTo>
                  <a:cubicBezTo>
                    <a:pt x="226" y="50"/>
                    <a:pt x="0" y="226"/>
                    <a:pt x="25" y="602"/>
                  </a:cubicBezTo>
                  <a:cubicBezTo>
                    <a:pt x="25" y="978"/>
                    <a:pt x="251" y="1178"/>
                    <a:pt x="602" y="1203"/>
                  </a:cubicBezTo>
                  <a:cubicBezTo>
                    <a:pt x="977" y="1203"/>
                    <a:pt x="1203" y="953"/>
                    <a:pt x="1178" y="577"/>
                  </a:cubicBezTo>
                  <a:cubicBezTo>
                    <a:pt x="1178" y="226"/>
                    <a:pt x="927" y="25"/>
                    <a:pt x="5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4972600" y="960500"/>
              <a:ext cx="29450" cy="29575"/>
            </a:xfrm>
            <a:custGeom>
              <a:avLst/>
              <a:gdLst/>
              <a:ahLst/>
              <a:cxnLst/>
              <a:rect l="l" t="t" r="r" b="b"/>
              <a:pathLst>
                <a:path w="1178" h="1183" extrusionOk="0">
                  <a:moveTo>
                    <a:pt x="565" y="0"/>
                  </a:moveTo>
                  <a:cubicBezTo>
                    <a:pt x="223" y="0"/>
                    <a:pt x="0" y="199"/>
                    <a:pt x="0" y="554"/>
                  </a:cubicBezTo>
                  <a:cubicBezTo>
                    <a:pt x="0" y="905"/>
                    <a:pt x="201" y="1155"/>
                    <a:pt x="576" y="1180"/>
                  </a:cubicBezTo>
                  <a:cubicBezTo>
                    <a:pt x="595" y="1182"/>
                    <a:pt x="614" y="1182"/>
                    <a:pt x="632" y="1182"/>
                  </a:cubicBezTo>
                  <a:cubicBezTo>
                    <a:pt x="972" y="1182"/>
                    <a:pt x="1154" y="962"/>
                    <a:pt x="1178" y="629"/>
                  </a:cubicBezTo>
                  <a:cubicBezTo>
                    <a:pt x="1178" y="228"/>
                    <a:pt x="977" y="2"/>
                    <a:pt x="627" y="2"/>
                  </a:cubicBezTo>
                  <a:cubicBezTo>
                    <a:pt x="606" y="1"/>
                    <a:pt x="585" y="0"/>
                    <a:pt x="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5699400" y="1634725"/>
              <a:ext cx="29475" cy="29475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602" y="1"/>
                  </a:moveTo>
                  <a:cubicBezTo>
                    <a:pt x="251" y="1"/>
                    <a:pt x="1" y="201"/>
                    <a:pt x="1" y="577"/>
                  </a:cubicBezTo>
                  <a:cubicBezTo>
                    <a:pt x="1" y="953"/>
                    <a:pt x="251" y="1179"/>
                    <a:pt x="602" y="1179"/>
                  </a:cubicBezTo>
                  <a:cubicBezTo>
                    <a:pt x="953" y="1179"/>
                    <a:pt x="1154" y="978"/>
                    <a:pt x="1179" y="653"/>
                  </a:cubicBezTo>
                  <a:cubicBezTo>
                    <a:pt x="1179" y="252"/>
                    <a:pt x="978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921200" y="856525"/>
              <a:ext cx="30075" cy="29525"/>
            </a:xfrm>
            <a:custGeom>
              <a:avLst/>
              <a:gdLst/>
              <a:ahLst/>
              <a:cxnLst/>
              <a:rect l="l" t="t" r="r" b="b"/>
              <a:pathLst>
                <a:path w="1203" h="1181" extrusionOk="0">
                  <a:moveTo>
                    <a:pt x="577" y="1"/>
                  </a:moveTo>
                  <a:cubicBezTo>
                    <a:pt x="201" y="26"/>
                    <a:pt x="26" y="227"/>
                    <a:pt x="1" y="577"/>
                  </a:cubicBezTo>
                  <a:cubicBezTo>
                    <a:pt x="26" y="953"/>
                    <a:pt x="226" y="1179"/>
                    <a:pt x="602" y="1179"/>
                  </a:cubicBezTo>
                  <a:cubicBezTo>
                    <a:pt x="620" y="1180"/>
                    <a:pt x="637" y="1181"/>
                    <a:pt x="653" y="1181"/>
                  </a:cubicBezTo>
                  <a:cubicBezTo>
                    <a:pt x="999" y="1181"/>
                    <a:pt x="1203" y="936"/>
                    <a:pt x="1179" y="577"/>
                  </a:cubicBezTo>
                  <a:cubicBezTo>
                    <a:pt x="1154" y="252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232000" y="1167950"/>
              <a:ext cx="30100" cy="29500"/>
            </a:xfrm>
            <a:custGeom>
              <a:avLst/>
              <a:gdLst/>
              <a:ahLst/>
              <a:cxnLst/>
              <a:rect l="l" t="t" r="r" b="b"/>
              <a:pathLst>
                <a:path w="1204" h="1180" extrusionOk="0">
                  <a:moveTo>
                    <a:pt x="627" y="0"/>
                  </a:moveTo>
                  <a:cubicBezTo>
                    <a:pt x="276" y="25"/>
                    <a:pt x="50" y="176"/>
                    <a:pt x="25" y="527"/>
                  </a:cubicBezTo>
                  <a:cubicBezTo>
                    <a:pt x="1" y="865"/>
                    <a:pt x="279" y="1179"/>
                    <a:pt x="591" y="1179"/>
                  </a:cubicBezTo>
                  <a:cubicBezTo>
                    <a:pt x="603" y="1179"/>
                    <a:pt x="615" y="1179"/>
                    <a:pt x="627" y="1178"/>
                  </a:cubicBezTo>
                  <a:cubicBezTo>
                    <a:pt x="977" y="1153"/>
                    <a:pt x="1178" y="953"/>
                    <a:pt x="1203" y="602"/>
                  </a:cubicBezTo>
                  <a:cubicBezTo>
                    <a:pt x="1203" y="251"/>
                    <a:pt x="977" y="5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335400" y="1271300"/>
              <a:ext cx="30075" cy="29525"/>
            </a:xfrm>
            <a:custGeom>
              <a:avLst/>
              <a:gdLst/>
              <a:ahLst/>
              <a:cxnLst/>
              <a:rect l="l" t="t" r="r" b="b"/>
              <a:pathLst>
                <a:path w="1203" h="1181" extrusionOk="0">
                  <a:moveTo>
                    <a:pt x="639" y="0"/>
                  </a:moveTo>
                  <a:cubicBezTo>
                    <a:pt x="626" y="0"/>
                    <a:pt x="614" y="1"/>
                    <a:pt x="601" y="2"/>
                  </a:cubicBezTo>
                  <a:cubicBezTo>
                    <a:pt x="275" y="27"/>
                    <a:pt x="49" y="227"/>
                    <a:pt x="24" y="578"/>
                  </a:cubicBezTo>
                  <a:cubicBezTo>
                    <a:pt x="0" y="891"/>
                    <a:pt x="300" y="1181"/>
                    <a:pt x="613" y="1181"/>
                  </a:cubicBezTo>
                  <a:cubicBezTo>
                    <a:pt x="625" y="1181"/>
                    <a:pt x="638" y="1180"/>
                    <a:pt x="651" y="1179"/>
                  </a:cubicBezTo>
                  <a:cubicBezTo>
                    <a:pt x="1027" y="1154"/>
                    <a:pt x="1177" y="954"/>
                    <a:pt x="1202" y="653"/>
                  </a:cubicBezTo>
                  <a:cubicBezTo>
                    <a:pt x="1202" y="292"/>
                    <a:pt x="948" y="0"/>
                    <a:pt x="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543400" y="1531350"/>
              <a:ext cx="30100" cy="29475"/>
            </a:xfrm>
            <a:custGeom>
              <a:avLst/>
              <a:gdLst/>
              <a:ahLst/>
              <a:cxnLst/>
              <a:rect l="l" t="t" r="r" b="b"/>
              <a:pathLst>
                <a:path w="1204" h="1179" extrusionOk="0">
                  <a:moveTo>
                    <a:pt x="577" y="1"/>
                  </a:moveTo>
                  <a:cubicBezTo>
                    <a:pt x="201" y="1"/>
                    <a:pt x="0" y="226"/>
                    <a:pt x="0" y="602"/>
                  </a:cubicBezTo>
                  <a:cubicBezTo>
                    <a:pt x="25" y="953"/>
                    <a:pt x="251" y="1153"/>
                    <a:pt x="602" y="1179"/>
                  </a:cubicBezTo>
                  <a:cubicBezTo>
                    <a:pt x="978" y="1153"/>
                    <a:pt x="1203" y="953"/>
                    <a:pt x="1178" y="577"/>
                  </a:cubicBezTo>
                  <a:cubicBezTo>
                    <a:pt x="1178" y="201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595400" y="1531350"/>
              <a:ext cx="30100" cy="29525"/>
            </a:xfrm>
            <a:custGeom>
              <a:avLst/>
              <a:gdLst/>
              <a:ahLst/>
              <a:cxnLst/>
              <a:rect l="l" t="t" r="r" b="b"/>
              <a:pathLst>
                <a:path w="1204" h="1181" extrusionOk="0">
                  <a:moveTo>
                    <a:pt x="602" y="1"/>
                  </a:moveTo>
                  <a:cubicBezTo>
                    <a:pt x="251" y="1"/>
                    <a:pt x="51" y="201"/>
                    <a:pt x="0" y="552"/>
                  </a:cubicBezTo>
                  <a:cubicBezTo>
                    <a:pt x="25" y="903"/>
                    <a:pt x="226" y="1153"/>
                    <a:pt x="577" y="1179"/>
                  </a:cubicBezTo>
                  <a:cubicBezTo>
                    <a:pt x="596" y="1180"/>
                    <a:pt x="615" y="1180"/>
                    <a:pt x="633" y="1180"/>
                  </a:cubicBezTo>
                  <a:cubicBezTo>
                    <a:pt x="977" y="1180"/>
                    <a:pt x="1203" y="959"/>
                    <a:pt x="1203" y="602"/>
                  </a:cubicBezTo>
                  <a:cubicBezTo>
                    <a:pt x="1203" y="251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023975" y="960550"/>
              <a:ext cx="30725" cy="29475"/>
            </a:xfrm>
            <a:custGeom>
              <a:avLst/>
              <a:gdLst/>
              <a:ahLst/>
              <a:cxnLst/>
              <a:rect l="l" t="t" r="r" b="b"/>
              <a:pathLst>
                <a:path w="1229" h="1179" extrusionOk="0">
                  <a:moveTo>
                    <a:pt x="627" y="0"/>
                  </a:moveTo>
                  <a:cubicBezTo>
                    <a:pt x="276" y="0"/>
                    <a:pt x="75" y="201"/>
                    <a:pt x="25" y="552"/>
                  </a:cubicBezTo>
                  <a:cubicBezTo>
                    <a:pt x="0" y="878"/>
                    <a:pt x="326" y="1178"/>
                    <a:pt x="677" y="1178"/>
                  </a:cubicBezTo>
                  <a:cubicBezTo>
                    <a:pt x="1028" y="1153"/>
                    <a:pt x="1178" y="928"/>
                    <a:pt x="1228" y="577"/>
                  </a:cubicBezTo>
                  <a:cubicBezTo>
                    <a:pt x="1178" y="226"/>
                    <a:pt x="978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077225" y="960550"/>
              <a:ext cx="29475" cy="29475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602" y="0"/>
                  </a:moveTo>
                  <a:cubicBezTo>
                    <a:pt x="251" y="0"/>
                    <a:pt x="26" y="201"/>
                    <a:pt x="1" y="552"/>
                  </a:cubicBezTo>
                  <a:cubicBezTo>
                    <a:pt x="1" y="928"/>
                    <a:pt x="226" y="1103"/>
                    <a:pt x="602" y="1178"/>
                  </a:cubicBezTo>
                  <a:cubicBezTo>
                    <a:pt x="953" y="1153"/>
                    <a:pt x="1178" y="953"/>
                    <a:pt x="1178" y="602"/>
                  </a:cubicBezTo>
                  <a:cubicBezTo>
                    <a:pt x="1178" y="251"/>
                    <a:pt x="953" y="25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128600" y="1115925"/>
              <a:ext cx="29475" cy="30150"/>
            </a:xfrm>
            <a:custGeom>
              <a:avLst/>
              <a:gdLst/>
              <a:ahLst/>
              <a:cxnLst/>
              <a:rect l="l" t="t" r="r" b="b"/>
              <a:pathLst>
                <a:path w="1179" h="1206" extrusionOk="0">
                  <a:moveTo>
                    <a:pt x="602" y="1"/>
                  </a:moveTo>
                  <a:cubicBezTo>
                    <a:pt x="251" y="26"/>
                    <a:pt x="26" y="201"/>
                    <a:pt x="1" y="552"/>
                  </a:cubicBezTo>
                  <a:cubicBezTo>
                    <a:pt x="1" y="914"/>
                    <a:pt x="255" y="1205"/>
                    <a:pt x="586" y="1205"/>
                  </a:cubicBezTo>
                  <a:cubicBezTo>
                    <a:pt x="600" y="1205"/>
                    <a:pt x="614" y="1205"/>
                    <a:pt x="627" y="1204"/>
                  </a:cubicBezTo>
                  <a:cubicBezTo>
                    <a:pt x="978" y="1179"/>
                    <a:pt x="1154" y="978"/>
                    <a:pt x="1179" y="678"/>
                  </a:cubicBezTo>
                  <a:cubicBezTo>
                    <a:pt x="1179" y="277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232625" y="1115900"/>
              <a:ext cx="28825" cy="28875"/>
            </a:xfrm>
            <a:custGeom>
              <a:avLst/>
              <a:gdLst/>
              <a:ahLst/>
              <a:cxnLst/>
              <a:rect l="l" t="t" r="r" b="b"/>
              <a:pathLst>
                <a:path w="1153" h="1155" extrusionOk="0">
                  <a:moveTo>
                    <a:pt x="624" y="0"/>
                  </a:moveTo>
                  <a:cubicBezTo>
                    <a:pt x="609" y="0"/>
                    <a:pt x="593" y="1"/>
                    <a:pt x="577" y="2"/>
                  </a:cubicBezTo>
                  <a:cubicBezTo>
                    <a:pt x="226" y="2"/>
                    <a:pt x="25" y="202"/>
                    <a:pt x="0" y="553"/>
                  </a:cubicBezTo>
                  <a:cubicBezTo>
                    <a:pt x="25" y="929"/>
                    <a:pt x="251" y="1155"/>
                    <a:pt x="602" y="1155"/>
                  </a:cubicBezTo>
                  <a:cubicBezTo>
                    <a:pt x="952" y="1155"/>
                    <a:pt x="1153" y="929"/>
                    <a:pt x="1153" y="578"/>
                  </a:cubicBezTo>
                  <a:cubicBezTo>
                    <a:pt x="1153" y="244"/>
                    <a:pt x="948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542775" y="1479150"/>
              <a:ext cx="31350" cy="29100"/>
            </a:xfrm>
            <a:custGeom>
              <a:avLst/>
              <a:gdLst/>
              <a:ahLst/>
              <a:cxnLst/>
              <a:rect l="l" t="t" r="r" b="b"/>
              <a:pathLst>
                <a:path w="1254" h="1164" extrusionOk="0">
                  <a:moveTo>
                    <a:pt x="591" y="1"/>
                  </a:moveTo>
                  <a:cubicBezTo>
                    <a:pt x="277" y="1"/>
                    <a:pt x="70" y="195"/>
                    <a:pt x="25" y="510"/>
                  </a:cubicBezTo>
                  <a:cubicBezTo>
                    <a:pt x="0" y="886"/>
                    <a:pt x="226" y="1086"/>
                    <a:pt x="552" y="1161"/>
                  </a:cubicBezTo>
                  <a:cubicBezTo>
                    <a:pt x="575" y="1163"/>
                    <a:pt x="598" y="1164"/>
                    <a:pt x="621" y="1164"/>
                  </a:cubicBezTo>
                  <a:cubicBezTo>
                    <a:pt x="955" y="1164"/>
                    <a:pt x="1156" y="989"/>
                    <a:pt x="1203" y="660"/>
                  </a:cubicBezTo>
                  <a:cubicBezTo>
                    <a:pt x="1253" y="309"/>
                    <a:pt x="1053" y="59"/>
                    <a:pt x="702" y="8"/>
                  </a:cubicBezTo>
                  <a:cubicBezTo>
                    <a:pt x="664" y="3"/>
                    <a:pt x="626" y="1"/>
                    <a:pt x="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077225" y="1012550"/>
              <a:ext cx="30100" cy="29475"/>
            </a:xfrm>
            <a:custGeom>
              <a:avLst/>
              <a:gdLst/>
              <a:ahLst/>
              <a:cxnLst/>
              <a:rect l="l" t="t" r="r" b="b"/>
              <a:pathLst>
                <a:path w="1204" h="1179" extrusionOk="0">
                  <a:moveTo>
                    <a:pt x="552" y="1"/>
                  </a:moveTo>
                  <a:cubicBezTo>
                    <a:pt x="201" y="26"/>
                    <a:pt x="26" y="226"/>
                    <a:pt x="1" y="577"/>
                  </a:cubicBezTo>
                  <a:cubicBezTo>
                    <a:pt x="26" y="953"/>
                    <a:pt x="226" y="1179"/>
                    <a:pt x="602" y="1179"/>
                  </a:cubicBezTo>
                  <a:cubicBezTo>
                    <a:pt x="978" y="1179"/>
                    <a:pt x="1204" y="953"/>
                    <a:pt x="1178" y="577"/>
                  </a:cubicBezTo>
                  <a:cubicBezTo>
                    <a:pt x="1153" y="226"/>
                    <a:pt x="928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024600" y="1012550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26" y="1"/>
                    <a:pt x="0" y="226"/>
                    <a:pt x="0" y="602"/>
                  </a:cubicBezTo>
                  <a:cubicBezTo>
                    <a:pt x="25" y="953"/>
                    <a:pt x="251" y="1154"/>
                    <a:pt x="602" y="1204"/>
                  </a:cubicBezTo>
                  <a:cubicBezTo>
                    <a:pt x="978" y="1154"/>
                    <a:pt x="1203" y="978"/>
                    <a:pt x="1203" y="602"/>
                  </a:cubicBezTo>
                  <a:cubicBezTo>
                    <a:pt x="1178" y="226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179350" y="1167325"/>
              <a:ext cx="30725" cy="30100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602" y="0"/>
                  </a:moveTo>
                  <a:cubicBezTo>
                    <a:pt x="251" y="50"/>
                    <a:pt x="1" y="251"/>
                    <a:pt x="26" y="627"/>
                  </a:cubicBezTo>
                  <a:cubicBezTo>
                    <a:pt x="51" y="1003"/>
                    <a:pt x="276" y="1203"/>
                    <a:pt x="652" y="1203"/>
                  </a:cubicBezTo>
                  <a:cubicBezTo>
                    <a:pt x="1028" y="1203"/>
                    <a:pt x="1229" y="953"/>
                    <a:pt x="1204" y="602"/>
                  </a:cubicBezTo>
                  <a:cubicBezTo>
                    <a:pt x="1204" y="226"/>
                    <a:pt x="953" y="5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284625" y="1219950"/>
              <a:ext cx="30100" cy="29475"/>
            </a:xfrm>
            <a:custGeom>
              <a:avLst/>
              <a:gdLst/>
              <a:ahLst/>
              <a:cxnLst/>
              <a:rect l="l" t="t" r="r" b="b"/>
              <a:pathLst>
                <a:path w="1204" h="1179" extrusionOk="0">
                  <a:moveTo>
                    <a:pt x="577" y="0"/>
                  </a:moveTo>
                  <a:cubicBezTo>
                    <a:pt x="201" y="25"/>
                    <a:pt x="25" y="226"/>
                    <a:pt x="0" y="577"/>
                  </a:cubicBezTo>
                  <a:cubicBezTo>
                    <a:pt x="25" y="953"/>
                    <a:pt x="251" y="1178"/>
                    <a:pt x="602" y="1178"/>
                  </a:cubicBezTo>
                  <a:cubicBezTo>
                    <a:pt x="978" y="1178"/>
                    <a:pt x="1203" y="953"/>
                    <a:pt x="1178" y="577"/>
                  </a:cubicBezTo>
                  <a:cubicBezTo>
                    <a:pt x="1153" y="226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698775" y="1686125"/>
              <a:ext cx="29475" cy="30150"/>
            </a:xfrm>
            <a:custGeom>
              <a:avLst/>
              <a:gdLst/>
              <a:ahLst/>
              <a:cxnLst/>
              <a:rect l="l" t="t" r="r" b="b"/>
              <a:pathLst>
                <a:path w="1179" h="1206" extrusionOk="0">
                  <a:moveTo>
                    <a:pt x="602" y="0"/>
                  </a:moveTo>
                  <a:cubicBezTo>
                    <a:pt x="251" y="0"/>
                    <a:pt x="1" y="201"/>
                    <a:pt x="1" y="577"/>
                  </a:cubicBezTo>
                  <a:cubicBezTo>
                    <a:pt x="1" y="953"/>
                    <a:pt x="201" y="1178"/>
                    <a:pt x="577" y="1203"/>
                  </a:cubicBezTo>
                  <a:cubicBezTo>
                    <a:pt x="596" y="1204"/>
                    <a:pt x="615" y="1205"/>
                    <a:pt x="633" y="1205"/>
                  </a:cubicBezTo>
                  <a:cubicBezTo>
                    <a:pt x="973" y="1205"/>
                    <a:pt x="1155" y="984"/>
                    <a:pt x="1179" y="627"/>
                  </a:cubicBezTo>
                  <a:cubicBezTo>
                    <a:pt x="1154" y="276"/>
                    <a:pt x="978" y="25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751425" y="1634100"/>
              <a:ext cx="28825" cy="29475"/>
            </a:xfrm>
            <a:custGeom>
              <a:avLst/>
              <a:gdLst/>
              <a:ahLst/>
              <a:cxnLst/>
              <a:rect l="l" t="t" r="r" b="b"/>
              <a:pathLst>
                <a:path w="1153" h="1179" extrusionOk="0">
                  <a:moveTo>
                    <a:pt x="577" y="1"/>
                  </a:moveTo>
                  <a:cubicBezTo>
                    <a:pt x="226" y="1"/>
                    <a:pt x="0" y="201"/>
                    <a:pt x="0" y="577"/>
                  </a:cubicBezTo>
                  <a:cubicBezTo>
                    <a:pt x="0" y="928"/>
                    <a:pt x="226" y="1179"/>
                    <a:pt x="602" y="1179"/>
                  </a:cubicBezTo>
                  <a:cubicBezTo>
                    <a:pt x="952" y="1179"/>
                    <a:pt x="1128" y="953"/>
                    <a:pt x="1153" y="602"/>
                  </a:cubicBezTo>
                  <a:cubicBezTo>
                    <a:pt x="1128" y="252"/>
                    <a:pt x="927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388000" y="1271900"/>
              <a:ext cx="30100" cy="28900"/>
            </a:xfrm>
            <a:custGeom>
              <a:avLst/>
              <a:gdLst/>
              <a:ahLst/>
              <a:cxnLst/>
              <a:rect l="l" t="t" r="r" b="b"/>
              <a:pathLst>
                <a:path w="1204" h="1156" extrusionOk="0">
                  <a:moveTo>
                    <a:pt x="629" y="1"/>
                  </a:moveTo>
                  <a:cubicBezTo>
                    <a:pt x="612" y="1"/>
                    <a:pt x="595" y="1"/>
                    <a:pt x="577" y="3"/>
                  </a:cubicBezTo>
                  <a:cubicBezTo>
                    <a:pt x="226" y="3"/>
                    <a:pt x="1" y="228"/>
                    <a:pt x="26" y="579"/>
                  </a:cubicBezTo>
                  <a:cubicBezTo>
                    <a:pt x="51" y="930"/>
                    <a:pt x="276" y="1155"/>
                    <a:pt x="652" y="1155"/>
                  </a:cubicBezTo>
                  <a:cubicBezTo>
                    <a:pt x="1003" y="1130"/>
                    <a:pt x="1154" y="905"/>
                    <a:pt x="1204" y="554"/>
                  </a:cubicBezTo>
                  <a:cubicBezTo>
                    <a:pt x="1132" y="221"/>
                    <a:pt x="948" y="1"/>
                    <a:pt x="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128600" y="1064525"/>
              <a:ext cx="29475" cy="28875"/>
            </a:xfrm>
            <a:custGeom>
              <a:avLst/>
              <a:gdLst/>
              <a:ahLst/>
              <a:cxnLst/>
              <a:rect l="l" t="t" r="r" b="b"/>
              <a:pathLst>
                <a:path w="1179" h="1155" extrusionOk="0">
                  <a:moveTo>
                    <a:pt x="628" y="0"/>
                  </a:moveTo>
                  <a:cubicBezTo>
                    <a:pt x="611" y="0"/>
                    <a:pt x="594" y="1"/>
                    <a:pt x="577" y="2"/>
                  </a:cubicBezTo>
                  <a:cubicBezTo>
                    <a:pt x="226" y="2"/>
                    <a:pt x="1" y="202"/>
                    <a:pt x="26" y="553"/>
                  </a:cubicBezTo>
                  <a:cubicBezTo>
                    <a:pt x="26" y="929"/>
                    <a:pt x="251" y="1155"/>
                    <a:pt x="627" y="1155"/>
                  </a:cubicBezTo>
                  <a:cubicBezTo>
                    <a:pt x="978" y="1155"/>
                    <a:pt x="1154" y="929"/>
                    <a:pt x="1179" y="578"/>
                  </a:cubicBezTo>
                  <a:cubicBezTo>
                    <a:pt x="1131" y="244"/>
                    <a:pt x="969" y="0"/>
                    <a:pt x="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075975" y="1064500"/>
              <a:ext cx="30725" cy="29525"/>
            </a:xfrm>
            <a:custGeom>
              <a:avLst/>
              <a:gdLst/>
              <a:ahLst/>
              <a:cxnLst/>
              <a:rect l="l" t="t" r="r" b="b"/>
              <a:pathLst>
                <a:path w="1229" h="1181" extrusionOk="0">
                  <a:moveTo>
                    <a:pt x="558" y="0"/>
                  </a:moveTo>
                  <a:cubicBezTo>
                    <a:pt x="224" y="0"/>
                    <a:pt x="25" y="178"/>
                    <a:pt x="25" y="554"/>
                  </a:cubicBezTo>
                  <a:cubicBezTo>
                    <a:pt x="0" y="930"/>
                    <a:pt x="251" y="1106"/>
                    <a:pt x="577" y="1181"/>
                  </a:cubicBezTo>
                  <a:cubicBezTo>
                    <a:pt x="953" y="1156"/>
                    <a:pt x="1178" y="955"/>
                    <a:pt x="1203" y="629"/>
                  </a:cubicBezTo>
                  <a:cubicBezTo>
                    <a:pt x="1228" y="253"/>
                    <a:pt x="1028" y="3"/>
                    <a:pt x="627" y="3"/>
                  </a:cubicBezTo>
                  <a:cubicBezTo>
                    <a:pt x="604" y="1"/>
                    <a:pt x="581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973225" y="909125"/>
              <a:ext cx="30100" cy="28900"/>
            </a:xfrm>
            <a:custGeom>
              <a:avLst/>
              <a:gdLst/>
              <a:ahLst/>
              <a:cxnLst/>
              <a:rect l="l" t="t" r="r" b="b"/>
              <a:pathLst>
                <a:path w="1204" h="1156" extrusionOk="0">
                  <a:moveTo>
                    <a:pt x="613" y="0"/>
                  </a:moveTo>
                  <a:cubicBezTo>
                    <a:pt x="593" y="0"/>
                    <a:pt x="572" y="1"/>
                    <a:pt x="551" y="2"/>
                  </a:cubicBezTo>
                  <a:cubicBezTo>
                    <a:pt x="201" y="2"/>
                    <a:pt x="0" y="228"/>
                    <a:pt x="25" y="579"/>
                  </a:cubicBezTo>
                  <a:cubicBezTo>
                    <a:pt x="25" y="955"/>
                    <a:pt x="276" y="1130"/>
                    <a:pt x="627" y="1155"/>
                  </a:cubicBezTo>
                  <a:cubicBezTo>
                    <a:pt x="1003" y="1130"/>
                    <a:pt x="1203" y="930"/>
                    <a:pt x="1178" y="579"/>
                  </a:cubicBezTo>
                  <a:cubicBezTo>
                    <a:pt x="1154" y="200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440000" y="1323325"/>
              <a:ext cx="29475" cy="28900"/>
            </a:xfrm>
            <a:custGeom>
              <a:avLst/>
              <a:gdLst/>
              <a:ahLst/>
              <a:cxnLst/>
              <a:rect l="l" t="t" r="r" b="b"/>
              <a:pathLst>
                <a:path w="1179" h="1156" extrusionOk="0">
                  <a:moveTo>
                    <a:pt x="577" y="1"/>
                  </a:moveTo>
                  <a:cubicBezTo>
                    <a:pt x="226" y="1"/>
                    <a:pt x="51" y="201"/>
                    <a:pt x="1" y="552"/>
                  </a:cubicBezTo>
                  <a:cubicBezTo>
                    <a:pt x="26" y="928"/>
                    <a:pt x="226" y="1129"/>
                    <a:pt x="577" y="1154"/>
                  </a:cubicBezTo>
                  <a:cubicBezTo>
                    <a:pt x="595" y="1155"/>
                    <a:pt x="613" y="1156"/>
                    <a:pt x="630" y="1156"/>
                  </a:cubicBezTo>
                  <a:cubicBezTo>
                    <a:pt x="950" y="1156"/>
                    <a:pt x="1154" y="935"/>
                    <a:pt x="1154" y="602"/>
                  </a:cubicBezTo>
                  <a:cubicBezTo>
                    <a:pt x="1179" y="251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594775" y="1582700"/>
              <a:ext cx="30100" cy="29500"/>
            </a:xfrm>
            <a:custGeom>
              <a:avLst/>
              <a:gdLst/>
              <a:ahLst/>
              <a:cxnLst/>
              <a:rect l="l" t="t" r="r" b="b"/>
              <a:pathLst>
                <a:path w="1204" h="1180" extrusionOk="0">
                  <a:moveTo>
                    <a:pt x="596" y="0"/>
                  </a:moveTo>
                  <a:cubicBezTo>
                    <a:pt x="581" y="0"/>
                    <a:pt x="567" y="1"/>
                    <a:pt x="552" y="2"/>
                  </a:cubicBezTo>
                  <a:cubicBezTo>
                    <a:pt x="201" y="27"/>
                    <a:pt x="0" y="252"/>
                    <a:pt x="25" y="603"/>
                  </a:cubicBezTo>
                  <a:cubicBezTo>
                    <a:pt x="25" y="979"/>
                    <a:pt x="276" y="1155"/>
                    <a:pt x="577" y="1180"/>
                  </a:cubicBezTo>
                  <a:cubicBezTo>
                    <a:pt x="928" y="1180"/>
                    <a:pt x="1203" y="929"/>
                    <a:pt x="1203" y="603"/>
                  </a:cubicBezTo>
                  <a:cubicBezTo>
                    <a:pt x="1203" y="267"/>
                    <a:pt x="928" y="0"/>
                    <a:pt x="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647400" y="1582725"/>
              <a:ext cx="29475" cy="29475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77" y="1"/>
                  </a:moveTo>
                  <a:cubicBezTo>
                    <a:pt x="226" y="1"/>
                    <a:pt x="1" y="201"/>
                    <a:pt x="1" y="552"/>
                  </a:cubicBezTo>
                  <a:cubicBezTo>
                    <a:pt x="1" y="928"/>
                    <a:pt x="226" y="1154"/>
                    <a:pt x="602" y="1179"/>
                  </a:cubicBezTo>
                  <a:cubicBezTo>
                    <a:pt x="953" y="1179"/>
                    <a:pt x="1128" y="953"/>
                    <a:pt x="1179" y="577"/>
                  </a:cubicBezTo>
                  <a:cubicBezTo>
                    <a:pt x="1128" y="251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284625" y="1167950"/>
              <a:ext cx="29475" cy="28875"/>
            </a:xfrm>
            <a:custGeom>
              <a:avLst/>
              <a:gdLst/>
              <a:ahLst/>
              <a:cxnLst/>
              <a:rect l="l" t="t" r="r" b="b"/>
              <a:pathLst>
                <a:path w="1179" h="1155" extrusionOk="0">
                  <a:moveTo>
                    <a:pt x="577" y="0"/>
                  </a:moveTo>
                  <a:cubicBezTo>
                    <a:pt x="226" y="0"/>
                    <a:pt x="50" y="201"/>
                    <a:pt x="0" y="577"/>
                  </a:cubicBezTo>
                  <a:cubicBezTo>
                    <a:pt x="25" y="928"/>
                    <a:pt x="226" y="1153"/>
                    <a:pt x="602" y="1153"/>
                  </a:cubicBezTo>
                  <a:cubicBezTo>
                    <a:pt x="620" y="1154"/>
                    <a:pt x="637" y="1155"/>
                    <a:pt x="654" y="1155"/>
                  </a:cubicBezTo>
                  <a:cubicBezTo>
                    <a:pt x="975" y="1155"/>
                    <a:pt x="1178" y="935"/>
                    <a:pt x="1178" y="602"/>
                  </a:cubicBezTo>
                  <a:cubicBezTo>
                    <a:pt x="1178" y="251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388625" y="1323900"/>
              <a:ext cx="29475" cy="29525"/>
            </a:xfrm>
            <a:custGeom>
              <a:avLst/>
              <a:gdLst/>
              <a:ahLst/>
              <a:cxnLst/>
              <a:rect l="l" t="t" r="r" b="b"/>
              <a:pathLst>
                <a:path w="1179" h="1181" extrusionOk="0">
                  <a:moveTo>
                    <a:pt x="546" y="1"/>
                  </a:moveTo>
                  <a:cubicBezTo>
                    <a:pt x="204" y="1"/>
                    <a:pt x="1" y="222"/>
                    <a:pt x="1" y="579"/>
                  </a:cubicBezTo>
                  <a:cubicBezTo>
                    <a:pt x="1" y="930"/>
                    <a:pt x="226" y="1131"/>
                    <a:pt x="577" y="1181"/>
                  </a:cubicBezTo>
                  <a:cubicBezTo>
                    <a:pt x="928" y="1156"/>
                    <a:pt x="1154" y="980"/>
                    <a:pt x="1179" y="629"/>
                  </a:cubicBezTo>
                  <a:cubicBezTo>
                    <a:pt x="1179" y="253"/>
                    <a:pt x="978" y="28"/>
                    <a:pt x="602" y="3"/>
                  </a:cubicBezTo>
                  <a:cubicBezTo>
                    <a:pt x="583" y="2"/>
                    <a:pt x="565" y="1"/>
                    <a:pt x="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921200" y="804475"/>
              <a:ext cx="29475" cy="29075"/>
            </a:xfrm>
            <a:custGeom>
              <a:avLst/>
              <a:gdLst/>
              <a:ahLst/>
              <a:cxnLst/>
              <a:rect l="l" t="t" r="r" b="b"/>
              <a:pathLst>
                <a:path w="1179" h="1163" extrusionOk="0">
                  <a:moveTo>
                    <a:pt x="570" y="1"/>
                  </a:moveTo>
                  <a:cubicBezTo>
                    <a:pt x="252" y="1"/>
                    <a:pt x="50" y="198"/>
                    <a:pt x="26" y="529"/>
                  </a:cubicBezTo>
                  <a:cubicBezTo>
                    <a:pt x="1" y="905"/>
                    <a:pt x="226" y="1131"/>
                    <a:pt x="577" y="1156"/>
                  </a:cubicBezTo>
                  <a:cubicBezTo>
                    <a:pt x="610" y="1160"/>
                    <a:pt x="641" y="1163"/>
                    <a:pt x="671" y="1163"/>
                  </a:cubicBezTo>
                  <a:cubicBezTo>
                    <a:pt x="964" y="1163"/>
                    <a:pt x="1133" y="945"/>
                    <a:pt x="1179" y="604"/>
                  </a:cubicBezTo>
                  <a:cubicBezTo>
                    <a:pt x="1154" y="278"/>
                    <a:pt x="1003" y="28"/>
                    <a:pt x="627" y="3"/>
                  </a:cubicBezTo>
                  <a:cubicBezTo>
                    <a:pt x="608" y="1"/>
                    <a:pt x="588" y="1"/>
                    <a:pt x="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869825" y="805150"/>
              <a:ext cx="29475" cy="29525"/>
            </a:xfrm>
            <a:custGeom>
              <a:avLst/>
              <a:gdLst/>
              <a:ahLst/>
              <a:cxnLst/>
              <a:rect l="l" t="t" r="r" b="b"/>
              <a:pathLst>
                <a:path w="1179" h="1181" extrusionOk="0">
                  <a:moveTo>
                    <a:pt x="577" y="1"/>
                  </a:moveTo>
                  <a:cubicBezTo>
                    <a:pt x="251" y="26"/>
                    <a:pt x="1" y="201"/>
                    <a:pt x="1" y="552"/>
                  </a:cubicBezTo>
                  <a:cubicBezTo>
                    <a:pt x="1" y="903"/>
                    <a:pt x="201" y="1154"/>
                    <a:pt x="577" y="1179"/>
                  </a:cubicBezTo>
                  <a:cubicBezTo>
                    <a:pt x="596" y="1180"/>
                    <a:pt x="615" y="1181"/>
                    <a:pt x="633" y="1181"/>
                  </a:cubicBezTo>
                  <a:cubicBezTo>
                    <a:pt x="973" y="1181"/>
                    <a:pt x="1155" y="959"/>
                    <a:pt x="1179" y="602"/>
                  </a:cubicBezTo>
                  <a:cubicBezTo>
                    <a:pt x="1179" y="226"/>
                    <a:pt x="953" y="5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647400" y="1634725"/>
              <a:ext cx="29475" cy="29675"/>
            </a:xfrm>
            <a:custGeom>
              <a:avLst/>
              <a:gdLst/>
              <a:ahLst/>
              <a:cxnLst/>
              <a:rect l="l" t="t" r="r" b="b"/>
              <a:pathLst>
                <a:path w="1179" h="1187" extrusionOk="0">
                  <a:moveTo>
                    <a:pt x="602" y="1"/>
                  </a:moveTo>
                  <a:cubicBezTo>
                    <a:pt x="251" y="1"/>
                    <a:pt x="26" y="176"/>
                    <a:pt x="1" y="527"/>
                  </a:cubicBezTo>
                  <a:cubicBezTo>
                    <a:pt x="1" y="903"/>
                    <a:pt x="176" y="1154"/>
                    <a:pt x="552" y="1179"/>
                  </a:cubicBezTo>
                  <a:cubicBezTo>
                    <a:pt x="590" y="1184"/>
                    <a:pt x="626" y="1186"/>
                    <a:pt x="661" y="1186"/>
                  </a:cubicBezTo>
                  <a:cubicBezTo>
                    <a:pt x="971" y="1186"/>
                    <a:pt x="1156" y="988"/>
                    <a:pt x="1179" y="628"/>
                  </a:cubicBezTo>
                  <a:cubicBezTo>
                    <a:pt x="1179" y="252"/>
                    <a:pt x="95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025225" y="908500"/>
              <a:ext cx="29475" cy="28900"/>
            </a:xfrm>
            <a:custGeom>
              <a:avLst/>
              <a:gdLst/>
              <a:ahLst/>
              <a:cxnLst/>
              <a:rect l="l" t="t" r="r" b="b"/>
              <a:pathLst>
                <a:path w="1179" h="1156" extrusionOk="0">
                  <a:moveTo>
                    <a:pt x="604" y="0"/>
                  </a:moveTo>
                  <a:cubicBezTo>
                    <a:pt x="587" y="0"/>
                    <a:pt x="569" y="1"/>
                    <a:pt x="552" y="2"/>
                  </a:cubicBezTo>
                  <a:cubicBezTo>
                    <a:pt x="201" y="2"/>
                    <a:pt x="0" y="203"/>
                    <a:pt x="0" y="579"/>
                  </a:cubicBezTo>
                  <a:cubicBezTo>
                    <a:pt x="50" y="930"/>
                    <a:pt x="251" y="1155"/>
                    <a:pt x="627" y="1155"/>
                  </a:cubicBezTo>
                  <a:cubicBezTo>
                    <a:pt x="978" y="1130"/>
                    <a:pt x="1178" y="904"/>
                    <a:pt x="1153" y="579"/>
                  </a:cubicBezTo>
                  <a:cubicBezTo>
                    <a:pt x="1153" y="222"/>
                    <a:pt x="927" y="0"/>
                    <a:pt x="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765200" y="1167950"/>
              <a:ext cx="28850" cy="32625"/>
            </a:xfrm>
            <a:custGeom>
              <a:avLst/>
              <a:gdLst/>
              <a:ahLst/>
              <a:cxnLst/>
              <a:rect l="l" t="t" r="r" b="b"/>
              <a:pathLst>
                <a:path w="1154" h="1305" extrusionOk="0">
                  <a:moveTo>
                    <a:pt x="501" y="0"/>
                  </a:moveTo>
                  <a:cubicBezTo>
                    <a:pt x="0" y="0"/>
                    <a:pt x="151" y="376"/>
                    <a:pt x="151" y="627"/>
                  </a:cubicBezTo>
                  <a:cubicBezTo>
                    <a:pt x="199" y="918"/>
                    <a:pt x="36" y="1305"/>
                    <a:pt x="506" y="1305"/>
                  </a:cubicBezTo>
                  <a:cubicBezTo>
                    <a:pt x="521" y="1305"/>
                    <a:pt x="536" y="1304"/>
                    <a:pt x="552" y="1303"/>
                  </a:cubicBezTo>
                  <a:cubicBezTo>
                    <a:pt x="953" y="1278"/>
                    <a:pt x="1153" y="1053"/>
                    <a:pt x="1153" y="677"/>
                  </a:cubicBezTo>
                  <a:cubicBezTo>
                    <a:pt x="1153" y="301"/>
                    <a:pt x="87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544025" y="1426725"/>
              <a:ext cx="28850" cy="29475"/>
            </a:xfrm>
            <a:custGeom>
              <a:avLst/>
              <a:gdLst/>
              <a:ahLst/>
              <a:cxnLst/>
              <a:rect l="l" t="t" r="r" b="b"/>
              <a:pathLst>
                <a:path w="1154" h="1179" extrusionOk="0">
                  <a:moveTo>
                    <a:pt x="577" y="0"/>
                  </a:moveTo>
                  <a:cubicBezTo>
                    <a:pt x="226" y="0"/>
                    <a:pt x="25" y="201"/>
                    <a:pt x="0" y="577"/>
                  </a:cubicBezTo>
                  <a:cubicBezTo>
                    <a:pt x="25" y="902"/>
                    <a:pt x="201" y="1153"/>
                    <a:pt x="577" y="1178"/>
                  </a:cubicBezTo>
                  <a:cubicBezTo>
                    <a:pt x="928" y="1178"/>
                    <a:pt x="1153" y="953"/>
                    <a:pt x="1153" y="602"/>
                  </a:cubicBezTo>
                  <a:cubicBezTo>
                    <a:pt x="1153" y="251"/>
                    <a:pt x="928" y="25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129850" y="960550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cubicBezTo>
                    <a:pt x="226" y="0"/>
                    <a:pt x="26" y="201"/>
                    <a:pt x="1" y="577"/>
                  </a:cubicBezTo>
                  <a:cubicBezTo>
                    <a:pt x="51" y="928"/>
                    <a:pt x="251" y="1153"/>
                    <a:pt x="602" y="1153"/>
                  </a:cubicBezTo>
                  <a:cubicBezTo>
                    <a:pt x="953" y="1153"/>
                    <a:pt x="1154" y="903"/>
                    <a:pt x="1154" y="577"/>
                  </a:cubicBezTo>
                  <a:cubicBezTo>
                    <a:pt x="1129" y="226"/>
                    <a:pt x="928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922450" y="753725"/>
              <a:ext cx="28850" cy="28275"/>
            </a:xfrm>
            <a:custGeom>
              <a:avLst/>
              <a:gdLst/>
              <a:ahLst/>
              <a:cxnLst/>
              <a:rect l="l" t="t" r="r" b="b"/>
              <a:pathLst>
                <a:path w="1154" h="1131" extrusionOk="0">
                  <a:moveTo>
                    <a:pt x="589" y="1"/>
                  </a:moveTo>
                  <a:cubicBezTo>
                    <a:pt x="569" y="1"/>
                    <a:pt x="548" y="1"/>
                    <a:pt x="527" y="3"/>
                  </a:cubicBezTo>
                  <a:cubicBezTo>
                    <a:pt x="201" y="3"/>
                    <a:pt x="1" y="203"/>
                    <a:pt x="1" y="529"/>
                  </a:cubicBezTo>
                  <a:cubicBezTo>
                    <a:pt x="1" y="905"/>
                    <a:pt x="227" y="1131"/>
                    <a:pt x="603" y="1131"/>
                  </a:cubicBezTo>
                  <a:cubicBezTo>
                    <a:pt x="953" y="1131"/>
                    <a:pt x="1129" y="905"/>
                    <a:pt x="1154" y="554"/>
                  </a:cubicBezTo>
                  <a:cubicBezTo>
                    <a:pt x="1107" y="199"/>
                    <a:pt x="925" y="1"/>
                    <a:pt x="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441250" y="1271950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1"/>
                  </a:moveTo>
                  <a:cubicBezTo>
                    <a:pt x="201" y="1"/>
                    <a:pt x="1" y="201"/>
                    <a:pt x="1" y="552"/>
                  </a:cubicBezTo>
                  <a:cubicBezTo>
                    <a:pt x="1" y="903"/>
                    <a:pt x="227" y="1103"/>
                    <a:pt x="577" y="1153"/>
                  </a:cubicBezTo>
                  <a:cubicBezTo>
                    <a:pt x="953" y="1128"/>
                    <a:pt x="1154" y="903"/>
                    <a:pt x="1129" y="577"/>
                  </a:cubicBezTo>
                  <a:cubicBezTo>
                    <a:pt x="1129" y="226"/>
                    <a:pt x="928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285250" y="1115875"/>
              <a:ext cx="28225" cy="28900"/>
            </a:xfrm>
            <a:custGeom>
              <a:avLst/>
              <a:gdLst/>
              <a:ahLst/>
              <a:cxnLst/>
              <a:rect l="l" t="t" r="r" b="b"/>
              <a:pathLst>
                <a:path w="1129" h="1156" extrusionOk="0">
                  <a:moveTo>
                    <a:pt x="544" y="1"/>
                  </a:moveTo>
                  <a:cubicBezTo>
                    <a:pt x="226" y="1"/>
                    <a:pt x="24" y="198"/>
                    <a:pt x="0" y="529"/>
                  </a:cubicBezTo>
                  <a:cubicBezTo>
                    <a:pt x="25" y="905"/>
                    <a:pt x="201" y="1131"/>
                    <a:pt x="577" y="1156"/>
                  </a:cubicBezTo>
                  <a:cubicBezTo>
                    <a:pt x="928" y="1156"/>
                    <a:pt x="1128" y="955"/>
                    <a:pt x="1128" y="604"/>
                  </a:cubicBezTo>
                  <a:cubicBezTo>
                    <a:pt x="1128" y="254"/>
                    <a:pt x="928" y="28"/>
                    <a:pt x="602" y="3"/>
                  </a:cubicBezTo>
                  <a:cubicBezTo>
                    <a:pt x="582" y="2"/>
                    <a:pt x="563" y="1"/>
                    <a:pt x="5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436250" y="1790750"/>
              <a:ext cx="32600" cy="23200"/>
            </a:xfrm>
            <a:custGeom>
              <a:avLst/>
              <a:gdLst/>
              <a:ahLst/>
              <a:cxnLst/>
              <a:rect l="l" t="t" r="r" b="b"/>
              <a:pathLst>
                <a:path w="1304" h="928" extrusionOk="0">
                  <a:moveTo>
                    <a:pt x="652" y="1"/>
                  </a:moveTo>
                  <a:cubicBezTo>
                    <a:pt x="301" y="1"/>
                    <a:pt x="0" y="276"/>
                    <a:pt x="0" y="602"/>
                  </a:cubicBezTo>
                  <a:cubicBezTo>
                    <a:pt x="16" y="886"/>
                    <a:pt x="161" y="922"/>
                    <a:pt x="329" y="922"/>
                  </a:cubicBezTo>
                  <a:cubicBezTo>
                    <a:pt x="385" y="922"/>
                    <a:pt x="444" y="918"/>
                    <a:pt x="502" y="918"/>
                  </a:cubicBezTo>
                  <a:cubicBezTo>
                    <a:pt x="545" y="918"/>
                    <a:pt x="587" y="920"/>
                    <a:pt x="627" y="928"/>
                  </a:cubicBezTo>
                  <a:cubicBezTo>
                    <a:pt x="673" y="893"/>
                    <a:pt x="733" y="884"/>
                    <a:pt x="797" y="884"/>
                  </a:cubicBezTo>
                  <a:cubicBezTo>
                    <a:pt x="872" y="884"/>
                    <a:pt x="954" y="897"/>
                    <a:pt x="1028" y="897"/>
                  </a:cubicBezTo>
                  <a:cubicBezTo>
                    <a:pt x="1166" y="897"/>
                    <a:pt x="1279" y="853"/>
                    <a:pt x="1279" y="602"/>
                  </a:cubicBezTo>
                  <a:cubicBezTo>
                    <a:pt x="1304" y="226"/>
                    <a:pt x="1028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492025" y="1427975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577" y="0"/>
                  </a:moveTo>
                  <a:cubicBezTo>
                    <a:pt x="226" y="0"/>
                    <a:pt x="0" y="201"/>
                    <a:pt x="0" y="552"/>
                  </a:cubicBezTo>
                  <a:cubicBezTo>
                    <a:pt x="25" y="928"/>
                    <a:pt x="226" y="1153"/>
                    <a:pt x="602" y="1153"/>
                  </a:cubicBezTo>
                  <a:cubicBezTo>
                    <a:pt x="978" y="1153"/>
                    <a:pt x="1153" y="953"/>
                    <a:pt x="1178" y="552"/>
                  </a:cubicBezTo>
                  <a:cubicBezTo>
                    <a:pt x="1153" y="201"/>
                    <a:pt x="952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596025" y="1427350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577" y="0"/>
                  </a:moveTo>
                  <a:cubicBezTo>
                    <a:pt x="226" y="0"/>
                    <a:pt x="0" y="201"/>
                    <a:pt x="0" y="552"/>
                  </a:cubicBezTo>
                  <a:cubicBezTo>
                    <a:pt x="26" y="902"/>
                    <a:pt x="251" y="1103"/>
                    <a:pt x="602" y="1153"/>
                  </a:cubicBezTo>
                  <a:cubicBezTo>
                    <a:pt x="978" y="1103"/>
                    <a:pt x="1178" y="902"/>
                    <a:pt x="1153" y="552"/>
                  </a:cubicBezTo>
                  <a:cubicBezTo>
                    <a:pt x="1128" y="201"/>
                    <a:pt x="928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804050" y="1634725"/>
              <a:ext cx="28225" cy="28275"/>
            </a:xfrm>
            <a:custGeom>
              <a:avLst/>
              <a:gdLst/>
              <a:ahLst/>
              <a:cxnLst/>
              <a:rect l="l" t="t" r="r" b="b"/>
              <a:pathLst>
                <a:path w="1129" h="1131" extrusionOk="0">
                  <a:moveTo>
                    <a:pt x="527" y="1"/>
                  </a:moveTo>
                  <a:cubicBezTo>
                    <a:pt x="226" y="1"/>
                    <a:pt x="0" y="176"/>
                    <a:pt x="0" y="527"/>
                  </a:cubicBezTo>
                  <a:cubicBezTo>
                    <a:pt x="0" y="903"/>
                    <a:pt x="201" y="1129"/>
                    <a:pt x="552" y="1129"/>
                  </a:cubicBezTo>
                  <a:cubicBezTo>
                    <a:pt x="571" y="1130"/>
                    <a:pt x="590" y="1131"/>
                    <a:pt x="609" y="1131"/>
                  </a:cubicBezTo>
                  <a:cubicBezTo>
                    <a:pt x="924" y="1131"/>
                    <a:pt x="1105" y="931"/>
                    <a:pt x="1128" y="552"/>
                  </a:cubicBezTo>
                  <a:cubicBezTo>
                    <a:pt x="1103" y="201"/>
                    <a:pt x="90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077225" y="9085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48" y="0"/>
                  </a:moveTo>
                  <a:cubicBezTo>
                    <a:pt x="249" y="0"/>
                    <a:pt x="26" y="197"/>
                    <a:pt x="26" y="529"/>
                  </a:cubicBezTo>
                  <a:cubicBezTo>
                    <a:pt x="1" y="904"/>
                    <a:pt x="251" y="1105"/>
                    <a:pt x="577" y="1155"/>
                  </a:cubicBezTo>
                  <a:cubicBezTo>
                    <a:pt x="953" y="1130"/>
                    <a:pt x="1153" y="930"/>
                    <a:pt x="1153" y="579"/>
                  </a:cubicBezTo>
                  <a:cubicBezTo>
                    <a:pt x="1153" y="228"/>
                    <a:pt x="953" y="2"/>
                    <a:pt x="602" y="2"/>
                  </a:cubicBezTo>
                  <a:cubicBezTo>
                    <a:pt x="584" y="1"/>
                    <a:pt x="566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129850" y="909100"/>
              <a:ext cx="28850" cy="27675"/>
            </a:xfrm>
            <a:custGeom>
              <a:avLst/>
              <a:gdLst/>
              <a:ahLst/>
              <a:cxnLst/>
              <a:rect l="l" t="t" r="r" b="b"/>
              <a:pathLst>
                <a:path w="1154" h="1107" extrusionOk="0">
                  <a:moveTo>
                    <a:pt x="538" y="1"/>
                  </a:moveTo>
                  <a:cubicBezTo>
                    <a:pt x="224" y="1"/>
                    <a:pt x="24" y="176"/>
                    <a:pt x="1" y="505"/>
                  </a:cubicBezTo>
                  <a:cubicBezTo>
                    <a:pt x="1" y="880"/>
                    <a:pt x="226" y="1106"/>
                    <a:pt x="602" y="1106"/>
                  </a:cubicBezTo>
                  <a:cubicBezTo>
                    <a:pt x="928" y="1106"/>
                    <a:pt x="1104" y="906"/>
                    <a:pt x="1154" y="580"/>
                  </a:cubicBezTo>
                  <a:cubicBezTo>
                    <a:pt x="1129" y="229"/>
                    <a:pt x="978" y="3"/>
                    <a:pt x="602" y="3"/>
                  </a:cubicBezTo>
                  <a:cubicBezTo>
                    <a:pt x="580" y="2"/>
                    <a:pt x="559" y="1"/>
                    <a:pt x="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648650" y="14793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44" y="0"/>
                  </a:moveTo>
                  <a:cubicBezTo>
                    <a:pt x="227" y="0"/>
                    <a:pt x="24" y="198"/>
                    <a:pt x="1" y="529"/>
                  </a:cubicBezTo>
                  <a:cubicBezTo>
                    <a:pt x="26" y="905"/>
                    <a:pt x="226" y="1130"/>
                    <a:pt x="577" y="1155"/>
                  </a:cubicBezTo>
                  <a:cubicBezTo>
                    <a:pt x="928" y="1155"/>
                    <a:pt x="1154" y="930"/>
                    <a:pt x="1154" y="579"/>
                  </a:cubicBezTo>
                  <a:cubicBezTo>
                    <a:pt x="1154" y="253"/>
                    <a:pt x="928" y="27"/>
                    <a:pt x="602" y="2"/>
                  </a:cubicBezTo>
                  <a:cubicBezTo>
                    <a:pt x="583" y="1"/>
                    <a:pt x="563" y="0"/>
                    <a:pt x="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648025" y="1427350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77" y="0"/>
                  </a:moveTo>
                  <a:cubicBezTo>
                    <a:pt x="201" y="25"/>
                    <a:pt x="1" y="226"/>
                    <a:pt x="26" y="577"/>
                  </a:cubicBezTo>
                  <a:cubicBezTo>
                    <a:pt x="51" y="902"/>
                    <a:pt x="276" y="1128"/>
                    <a:pt x="627" y="1128"/>
                  </a:cubicBezTo>
                  <a:cubicBezTo>
                    <a:pt x="978" y="1128"/>
                    <a:pt x="1154" y="902"/>
                    <a:pt x="1154" y="552"/>
                  </a:cubicBezTo>
                  <a:cubicBezTo>
                    <a:pt x="1129" y="176"/>
                    <a:pt x="928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129225" y="10119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52" y="1"/>
                  </a:moveTo>
                  <a:cubicBezTo>
                    <a:pt x="201" y="26"/>
                    <a:pt x="1" y="226"/>
                    <a:pt x="1" y="577"/>
                  </a:cubicBezTo>
                  <a:cubicBezTo>
                    <a:pt x="1" y="953"/>
                    <a:pt x="226" y="1153"/>
                    <a:pt x="602" y="1153"/>
                  </a:cubicBezTo>
                  <a:cubicBezTo>
                    <a:pt x="953" y="1153"/>
                    <a:pt x="1154" y="953"/>
                    <a:pt x="1154" y="602"/>
                  </a:cubicBezTo>
                  <a:cubicBezTo>
                    <a:pt x="1129" y="226"/>
                    <a:pt x="928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803425" y="1582675"/>
              <a:ext cx="28850" cy="28275"/>
            </a:xfrm>
            <a:custGeom>
              <a:avLst/>
              <a:gdLst/>
              <a:ahLst/>
              <a:cxnLst/>
              <a:rect l="l" t="t" r="r" b="b"/>
              <a:pathLst>
                <a:path w="1154" h="1131" extrusionOk="0">
                  <a:moveTo>
                    <a:pt x="630" y="1"/>
                  </a:moveTo>
                  <a:cubicBezTo>
                    <a:pt x="613" y="1"/>
                    <a:pt x="595" y="1"/>
                    <a:pt x="577" y="3"/>
                  </a:cubicBezTo>
                  <a:cubicBezTo>
                    <a:pt x="226" y="3"/>
                    <a:pt x="0" y="203"/>
                    <a:pt x="25" y="554"/>
                  </a:cubicBezTo>
                  <a:cubicBezTo>
                    <a:pt x="50" y="905"/>
                    <a:pt x="276" y="1131"/>
                    <a:pt x="602" y="1131"/>
                  </a:cubicBezTo>
                  <a:cubicBezTo>
                    <a:pt x="953" y="1131"/>
                    <a:pt x="1153" y="905"/>
                    <a:pt x="1153" y="554"/>
                  </a:cubicBezTo>
                  <a:cubicBezTo>
                    <a:pt x="1130" y="199"/>
                    <a:pt x="927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284625" y="10639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77" y="1"/>
                  </a:moveTo>
                  <a:cubicBezTo>
                    <a:pt x="226" y="26"/>
                    <a:pt x="0" y="226"/>
                    <a:pt x="25" y="577"/>
                  </a:cubicBezTo>
                  <a:cubicBezTo>
                    <a:pt x="50" y="928"/>
                    <a:pt x="276" y="1129"/>
                    <a:pt x="627" y="1129"/>
                  </a:cubicBezTo>
                  <a:cubicBezTo>
                    <a:pt x="978" y="1129"/>
                    <a:pt x="1153" y="903"/>
                    <a:pt x="1153" y="552"/>
                  </a:cubicBezTo>
                  <a:cubicBezTo>
                    <a:pt x="1153" y="176"/>
                    <a:pt x="903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5647400" y="1530725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602" y="1"/>
                  </a:moveTo>
                  <a:cubicBezTo>
                    <a:pt x="226" y="26"/>
                    <a:pt x="1" y="201"/>
                    <a:pt x="26" y="577"/>
                  </a:cubicBezTo>
                  <a:cubicBezTo>
                    <a:pt x="26" y="928"/>
                    <a:pt x="251" y="1153"/>
                    <a:pt x="627" y="1153"/>
                  </a:cubicBezTo>
                  <a:cubicBezTo>
                    <a:pt x="953" y="1153"/>
                    <a:pt x="1154" y="953"/>
                    <a:pt x="1154" y="602"/>
                  </a:cubicBezTo>
                  <a:cubicBezTo>
                    <a:pt x="1179" y="251"/>
                    <a:pt x="95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388625" y="1219900"/>
              <a:ext cx="29475" cy="28275"/>
            </a:xfrm>
            <a:custGeom>
              <a:avLst/>
              <a:gdLst/>
              <a:ahLst/>
              <a:cxnLst/>
              <a:rect l="l" t="t" r="r" b="b"/>
              <a:pathLst>
                <a:path w="1179" h="1131" extrusionOk="0">
                  <a:moveTo>
                    <a:pt x="629" y="0"/>
                  </a:moveTo>
                  <a:cubicBezTo>
                    <a:pt x="612" y="0"/>
                    <a:pt x="595" y="1"/>
                    <a:pt x="577" y="2"/>
                  </a:cubicBezTo>
                  <a:cubicBezTo>
                    <a:pt x="201" y="2"/>
                    <a:pt x="1" y="203"/>
                    <a:pt x="1" y="554"/>
                  </a:cubicBezTo>
                  <a:cubicBezTo>
                    <a:pt x="26" y="905"/>
                    <a:pt x="251" y="1105"/>
                    <a:pt x="652" y="1130"/>
                  </a:cubicBezTo>
                  <a:cubicBezTo>
                    <a:pt x="978" y="1080"/>
                    <a:pt x="1179" y="905"/>
                    <a:pt x="1154" y="529"/>
                  </a:cubicBezTo>
                  <a:cubicBezTo>
                    <a:pt x="1130" y="219"/>
                    <a:pt x="948" y="0"/>
                    <a:pt x="6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492650" y="13753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52" y="1"/>
                  </a:moveTo>
                  <a:cubicBezTo>
                    <a:pt x="201" y="1"/>
                    <a:pt x="0" y="201"/>
                    <a:pt x="0" y="577"/>
                  </a:cubicBezTo>
                  <a:cubicBezTo>
                    <a:pt x="0" y="928"/>
                    <a:pt x="226" y="1154"/>
                    <a:pt x="602" y="1154"/>
                  </a:cubicBezTo>
                  <a:cubicBezTo>
                    <a:pt x="953" y="1154"/>
                    <a:pt x="1128" y="953"/>
                    <a:pt x="1153" y="577"/>
                  </a:cubicBezTo>
                  <a:cubicBezTo>
                    <a:pt x="1103" y="227"/>
                    <a:pt x="927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077850" y="856500"/>
              <a:ext cx="28850" cy="28250"/>
            </a:xfrm>
            <a:custGeom>
              <a:avLst/>
              <a:gdLst/>
              <a:ahLst/>
              <a:cxnLst/>
              <a:rect l="l" t="t" r="r" b="b"/>
              <a:pathLst>
                <a:path w="1154" h="1130" extrusionOk="0">
                  <a:moveTo>
                    <a:pt x="604" y="0"/>
                  </a:moveTo>
                  <a:cubicBezTo>
                    <a:pt x="587" y="0"/>
                    <a:pt x="570" y="1"/>
                    <a:pt x="552" y="2"/>
                  </a:cubicBezTo>
                  <a:cubicBezTo>
                    <a:pt x="201" y="2"/>
                    <a:pt x="1" y="202"/>
                    <a:pt x="1" y="528"/>
                  </a:cubicBezTo>
                  <a:cubicBezTo>
                    <a:pt x="1" y="904"/>
                    <a:pt x="226" y="1105"/>
                    <a:pt x="602" y="1130"/>
                  </a:cubicBezTo>
                  <a:cubicBezTo>
                    <a:pt x="953" y="1080"/>
                    <a:pt x="1153" y="879"/>
                    <a:pt x="1128" y="528"/>
                  </a:cubicBezTo>
                  <a:cubicBezTo>
                    <a:pt x="1105" y="219"/>
                    <a:pt x="923" y="0"/>
                    <a:pt x="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337250" y="1167950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cubicBezTo>
                    <a:pt x="226" y="0"/>
                    <a:pt x="26" y="201"/>
                    <a:pt x="1" y="602"/>
                  </a:cubicBezTo>
                  <a:cubicBezTo>
                    <a:pt x="51" y="928"/>
                    <a:pt x="251" y="1153"/>
                    <a:pt x="602" y="1153"/>
                  </a:cubicBezTo>
                  <a:cubicBezTo>
                    <a:pt x="953" y="1153"/>
                    <a:pt x="1153" y="928"/>
                    <a:pt x="1153" y="552"/>
                  </a:cubicBezTo>
                  <a:cubicBezTo>
                    <a:pt x="1128" y="226"/>
                    <a:pt x="90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973850" y="8571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19" y="1"/>
                  </a:moveTo>
                  <a:cubicBezTo>
                    <a:pt x="201" y="1"/>
                    <a:pt x="0" y="199"/>
                    <a:pt x="0" y="554"/>
                  </a:cubicBezTo>
                  <a:cubicBezTo>
                    <a:pt x="0" y="905"/>
                    <a:pt x="226" y="1131"/>
                    <a:pt x="602" y="1156"/>
                  </a:cubicBezTo>
                  <a:cubicBezTo>
                    <a:pt x="927" y="1156"/>
                    <a:pt x="1128" y="930"/>
                    <a:pt x="1153" y="579"/>
                  </a:cubicBezTo>
                  <a:cubicBezTo>
                    <a:pt x="1128" y="229"/>
                    <a:pt x="953" y="3"/>
                    <a:pt x="577" y="3"/>
                  </a:cubicBezTo>
                  <a:cubicBezTo>
                    <a:pt x="557" y="2"/>
                    <a:pt x="538" y="1"/>
                    <a:pt x="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596025" y="1375275"/>
              <a:ext cx="28850" cy="28275"/>
            </a:xfrm>
            <a:custGeom>
              <a:avLst/>
              <a:gdLst/>
              <a:ahLst/>
              <a:cxnLst/>
              <a:rect l="l" t="t" r="r" b="b"/>
              <a:pathLst>
                <a:path w="1154" h="1131" extrusionOk="0">
                  <a:moveTo>
                    <a:pt x="523" y="1"/>
                  </a:moveTo>
                  <a:cubicBezTo>
                    <a:pt x="226" y="1"/>
                    <a:pt x="26" y="197"/>
                    <a:pt x="26" y="504"/>
                  </a:cubicBezTo>
                  <a:cubicBezTo>
                    <a:pt x="0" y="855"/>
                    <a:pt x="226" y="1081"/>
                    <a:pt x="577" y="1131"/>
                  </a:cubicBezTo>
                  <a:cubicBezTo>
                    <a:pt x="953" y="1106"/>
                    <a:pt x="1153" y="905"/>
                    <a:pt x="1153" y="554"/>
                  </a:cubicBezTo>
                  <a:cubicBezTo>
                    <a:pt x="1153" y="229"/>
                    <a:pt x="953" y="3"/>
                    <a:pt x="577" y="3"/>
                  </a:cubicBezTo>
                  <a:cubicBezTo>
                    <a:pt x="559" y="2"/>
                    <a:pt x="541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5384250" y="1790700"/>
              <a:ext cx="33225" cy="23250"/>
            </a:xfrm>
            <a:custGeom>
              <a:avLst/>
              <a:gdLst/>
              <a:ahLst/>
              <a:cxnLst/>
              <a:rect l="l" t="t" r="r" b="b"/>
              <a:pathLst>
                <a:path w="1329" h="930" extrusionOk="0">
                  <a:moveTo>
                    <a:pt x="646" y="1"/>
                  </a:moveTo>
                  <a:cubicBezTo>
                    <a:pt x="296" y="1"/>
                    <a:pt x="24" y="221"/>
                    <a:pt x="0" y="554"/>
                  </a:cubicBezTo>
                  <a:cubicBezTo>
                    <a:pt x="0" y="840"/>
                    <a:pt x="121" y="883"/>
                    <a:pt x="269" y="883"/>
                  </a:cubicBezTo>
                  <a:cubicBezTo>
                    <a:pt x="334" y="883"/>
                    <a:pt x="404" y="875"/>
                    <a:pt x="472" y="875"/>
                  </a:cubicBezTo>
                  <a:cubicBezTo>
                    <a:pt x="547" y="875"/>
                    <a:pt x="620" y="885"/>
                    <a:pt x="677" y="930"/>
                  </a:cubicBezTo>
                  <a:cubicBezTo>
                    <a:pt x="718" y="912"/>
                    <a:pt x="764" y="906"/>
                    <a:pt x="812" y="906"/>
                  </a:cubicBezTo>
                  <a:cubicBezTo>
                    <a:pt x="896" y="906"/>
                    <a:pt x="986" y="924"/>
                    <a:pt x="1065" y="924"/>
                  </a:cubicBezTo>
                  <a:cubicBezTo>
                    <a:pt x="1191" y="924"/>
                    <a:pt x="1291" y="880"/>
                    <a:pt x="1304" y="654"/>
                  </a:cubicBezTo>
                  <a:cubicBezTo>
                    <a:pt x="1329" y="278"/>
                    <a:pt x="1103" y="28"/>
                    <a:pt x="702" y="3"/>
                  </a:cubicBezTo>
                  <a:cubicBezTo>
                    <a:pt x="683" y="1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973850" y="804525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77" y="1"/>
                  </a:moveTo>
                  <a:cubicBezTo>
                    <a:pt x="251" y="1"/>
                    <a:pt x="25" y="176"/>
                    <a:pt x="25" y="527"/>
                  </a:cubicBezTo>
                  <a:cubicBezTo>
                    <a:pt x="0" y="903"/>
                    <a:pt x="201" y="1129"/>
                    <a:pt x="577" y="1154"/>
                  </a:cubicBezTo>
                  <a:cubicBezTo>
                    <a:pt x="593" y="1155"/>
                    <a:pt x="609" y="1156"/>
                    <a:pt x="625" y="1156"/>
                  </a:cubicBezTo>
                  <a:cubicBezTo>
                    <a:pt x="925" y="1156"/>
                    <a:pt x="1129" y="935"/>
                    <a:pt x="1153" y="602"/>
                  </a:cubicBezTo>
                  <a:cubicBezTo>
                    <a:pt x="1128" y="251"/>
                    <a:pt x="927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5336625" y="12193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cubicBezTo>
                    <a:pt x="226" y="25"/>
                    <a:pt x="0" y="201"/>
                    <a:pt x="0" y="552"/>
                  </a:cubicBezTo>
                  <a:cubicBezTo>
                    <a:pt x="0" y="928"/>
                    <a:pt x="226" y="1153"/>
                    <a:pt x="602" y="1153"/>
                  </a:cubicBezTo>
                  <a:cubicBezTo>
                    <a:pt x="953" y="1153"/>
                    <a:pt x="1153" y="928"/>
                    <a:pt x="1153" y="577"/>
                  </a:cubicBezTo>
                  <a:cubicBezTo>
                    <a:pt x="1153" y="226"/>
                    <a:pt x="928" y="5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5492650" y="13233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1"/>
                  </a:moveTo>
                  <a:cubicBezTo>
                    <a:pt x="226" y="1"/>
                    <a:pt x="25" y="201"/>
                    <a:pt x="0" y="552"/>
                  </a:cubicBezTo>
                  <a:cubicBezTo>
                    <a:pt x="25" y="928"/>
                    <a:pt x="251" y="1154"/>
                    <a:pt x="602" y="1154"/>
                  </a:cubicBezTo>
                  <a:cubicBezTo>
                    <a:pt x="953" y="1154"/>
                    <a:pt x="1153" y="928"/>
                    <a:pt x="1153" y="577"/>
                  </a:cubicBezTo>
                  <a:cubicBezTo>
                    <a:pt x="1128" y="226"/>
                    <a:pt x="902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5544650" y="1375325"/>
              <a:ext cx="28850" cy="28925"/>
            </a:xfrm>
            <a:custGeom>
              <a:avLst/>
              <a:gdLst/>
              <a:ahLst/>
              <a:cxnLst/>
              <a:rect l="l" t="t" r="r" b="b"/>
              <a:pathLst>
                <a:path w="1154" h="1157" extrusionOk="0">
                  <a:moveTo>
                    <a:pt x="602" y="1"/>
                  </a:moveTo>
                  <a:cubicBezTo>
                    <a:pt x="251" y="1"/>
                    <a:pt x="25" y="176"/>
                    <a:pt x="25" y="527"/>
                  </a:cubicBezTo>
                  <a:cubicBezTo>
                    <a:pt x="0" y="878"/>
                    <a:pt x="201" y="1104"/>
                    <a:pt x="527" y="1154"/>
                  </a:cubicBezTo>
                  <a:cubicBezTo>
                    <a:pt x="549" y="1155"/>
                    <a:pt x="570" y="1156"/>
                    <a:pt x="591" y="1156"/>
                  </a:cubicBezTo>
                  <a:cubicBezTo>
                    <a:pt x="905" y="1156"/>
                    <a:pt x="1106" y="981"/>
                    <a:pt x="1153" y="653"/>
                  </a:cubicBezTo>
                  <a:cubicBezTo>
                    <a:pt x="1153" y="302"/>
                    <a:pt x="100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5025850" y="857125"/>
              <a:ext cx="28850" cy="28300"/>
            </a:xfrm>
            <a:custGeom>
              <a:avLst/>
              <a:gdLst/>
              <a:ahLst/>
              <a:cxnLst/>
              <a:rect l="l" t="t" r="r" b="b"/>
              <a:pathLst>
                <a:path w="1154" h="1132" extrusionOk="0">
                  <a:moveTo>
                    <a:pt x="611" y="0"/>
                  </a:moveTo>
                  <a:cubicBezTo>
                    <a:pt x="592" y="0"/>
                    <a:pt x="572" y="1"/>
                    <a:pt x="552" y="2"/>
                  </a:cubicBezTo>
                  <a:cubicBezTo>
                    <a:pt x="226" y="2"/>
                    <a:pt x="25" y="177"/>
                    <a:pt x="25" y="528"/>
                  </a:cubicBezTo>
                  <a:cubicBezTo>
                    <a:pt x="0" y="904"/>
                    <a:pt x="226" y="1105"/>
                    <a:pt x="602" y="1130"/>
                  </a:cubicBezTo>
                  <a:cubicBezTo>
                    <a:pt x="620" y="1131"/>
                    <a:pt x="637" y="1132"/>
                    <a:pt x="654" y="1132"/>
                  </a:cubicBezTo>
                  <a:cubicBezTo>
                    <a:pt x="970" y="1132"/>
                    <a:pt x="1129" y="912"/>
                    <a:pt x="1153" y="578"/>
                  </a:cubicBezTo>
                  <a:cubicBezTo>
                    <a:pt x="1129" y="222"/>
                    <a:pt x="970" y="0"/>
                    <a:pt x="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5337250" y="11159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52" y="1"/>
                  </a:moveTo>
                  <a:cubicBezTo>
                    <a:pt x="226" y="26"/>
                    <a:pt x="1" y="227"/>
                    <a:pt x="26" y="577"/>
                  </a:cubicBezTo>
                  <a:cubicBezTo>
                    <a:pt x="26" y="928"/>
                    <a:pt x="276" y="1129"/>
                    <a:pt x="602" y="1129"/>
                  </a:cubicBezTo>
                  <a:cubicBezTo>
                    <a:pt x="953" y="1129"/>
                    <a:pt x="1128" y="903"/>
                    <a:pt x="1153" y="552"/>
                  </a:cubicBezTo>
                  <a:cubicBezTo>
                    <a:pt x="1103" y="201"/>
                    <a:pt x="90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5181225" y="10645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608" y="1"/>
                  </a:moveTo>
                  <a:cubicBezTo>
                    <a:pt x="590" y="1"/>
                    <a:pt x="571" y="2"/>
                    <a:pt x="552" y="3"/>
                  </a:cubicBezTo>
                  <a:cubicBezTo>
                    <a:pt x="226" y="3"/>
                    <a:pt x="1" y="178"/>
                    <a:pt x="1" y="529"/>
                  </a:cubicBezTo>
                  <a:cubicBezTo>
                    <a:pt x="1" y="905"/>
                    <a:pt x="226" y="1131"/>
                    <a:pt x="602" y="1156"/>
                  </a:cubicBezTo>
                  <a:cubicBezTo>
                    <a:pt x="953" y="1156"/>
                    <a:pt x="1129" y="930"/>
                    <a:pt x="1154" y="554"/>
                  </a:cubicBezTo>
                  <a:cubicBezTo>
                    <a:pt x="1130" y="221"/>
                    <a:pt x="948" y="1"/>
                    <a:pt x="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5233250" y="1064550"/>
              <a:ext cx="28850" cy="28275"/>
            </a:xfrm>
            <a:custGeom>
              <a:avLst/>
              <a:gdLst/>
              <a:ahLst/>
              <a:cxnLst/>
              <a:rect l="l" t="t" r="r" b="b"/>
              <a:pathLst>
                <a:path w="1154" h="1131" extrusionOk="0">
                  <a:moveTo>
                    <a:pt x="552" y="1"/>
                  </a:moveTo>
                  <a:cubicBezTo>
                    <a:pt x="201" y="26"/>
                    <a:pt x="0" y="226"/>
                    <a:pt x="25" y="577"/>
                  </a:cubicBezTo>
                  <a:cubicBezTo>
                    <a:pt x="49" y="910"/>
                    <a:pt x="253" y="1131"/>
                    <a:pt x="596" y="1131"/>
                  </a:cubicBezTo>
                  <a:cubicBezTo>
                    <a:pt x="614" y="1131"/>
                    <a:pt x="633" y="1130"/>
                    <a:pt x="652" y="1129"/>
                  </a:cubicBezTo>
                  <a:cubicBezTo>
                    <a:pt x="978" y="1104"/>
                    <a:pt x="1153" y="903"/>
                    <a:pt x="1153" y="577"/>
                  </a:cubicBezTo>
                  <a:cubicBezTo>
                    <a:pt x="1153" y="201"/>
                    <a:pt x="927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700025" y="15833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13" y="0"/>
                  </a:moveTo>
                  <a:cubicBezTo>
                    <a:pt x="199" y="0"/>
                    <a:pt x="1" y="177"/>
                    <a:pt x="1" y="529"/>
                  </a:cubicBezTo>
                  <a:cubicBezTo>
                    <a:pt x="1" y="905"/>
                    <a:pt x="226" y="1106"/>
                    <a:pt x="577" y="1156"/>
                  </a:cubicBezTo>
                  <a:cubicBezTo>
                    <a:pt x="928" y="1106"/>
                    <a:pt x="1154" y="930"/>
                    <a:pt x="1154" y="579"/>
                  </a:cubicBezTo>
                  <a:cubicBezTo>
                    <a:pt x="1154" y="203"/>
                    <a:pt x="928" y="3"/>
                    <a:pt x="577" y="3"/>
                  </a:cubicBezTo>
                  <a:cubicBezTo>
                    <a:pt x="555" y="1"/>
                    <a:pt x="534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440625" y="1219950"/>
              <a:ext cx="29475" cy="28225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577" y="0"/>
                  </a:moveTo>
                  <a:cubicBezTo>
                    <a:pt x="226" y="25"/>
                    <a:pt x="1" y="226"/>
                    <a:pt x="26" y="577"/>
                  </a:cubicBezTo>
                  <a:cubicBezTo>
                    <a:pt x="51" y="903"/>
                    <a:pt x="277" y="1128"/>
                    <a:pt x="627" y="1128"/>
                  </a:cubicBezTo>
                  <a:cubicBezTo>
                    <a:pt x="978" y="1128"/>
                    <a:pt x="1179" y="903"/>
                    <a:pt x="1154" y="552"/>
                  </a:cubicBezTo>
                  <a:cubicBezTo>
                    <a:pt x="1154" y="201"/>
                    <a:pt x="928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181225" y="1012500"/>
              <a:ext cx="28850" cy="28325"/>
            </a:xfrm>
            <a:custGeom>
              <a:avLst/>
              <a:gdLst/>
              <a:ahLst/>
              <a:cxnLst/>
              <a:rect l="l" t="t" r="r" b="b"/>
              <a:pathLst>
                <a:path w="1154" h="1133" extrusionOk="0">
                  <a:moveTo>
                    <a:pt x="523" y="1"/>
                  </a:moveTo>
                  <a:cubicBezTo>
                    <a:pt x="227" y="1"/>
                    <a:pt x="26" y="196"/>
                    <a:pt x="26" y="504"/>
                  </a:cubicBezTo>
                  <a:cubicBezTo>
                    <a:pt x="1" y="880"/>
                    <a:pt x="201" y="1105"/>
                    <a:pt x="577" y="1130"/>
                  </a:cubicBezTo>
                  <a:cubicBezTo>
                    <a:pt x="595" y="1132"/>
                    <a:pt x="612" y="1132"/>
                    <a:pt x="629" y="1132"/>
                  </a:cubicBezTo>
                  <a:cubicBezTo>
                    <a:pt x="946" y="1132"/>
                    <a:pt x="1106" y="912"/>
                    <a:pt x="1154" y="579"/>
                  </a:cubicBezTo>
                  <a:cubicBezTo>
                    <a:pt x="1129" y="228"/>
                    <a:pt x="953" y="3"/>
                    <a:pt x="577" y="3"/>
                  </a:cubicBezTo>
                  <a:cubicBezTo>
                    <a:pt x="559" y="1"/>
                    <a:pt x="541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699400" y="1530725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552" y="1"/>
                  </a:moveTo>
                  <a:cubicBezTo>
                    <a:pt x="226" y="51"/>
                    <a:pt x="1" y="226"/>
                    <a:pt x="26" y="577"/>
                  </a:cubicBezTo>
                  <a:cubicBezTo>
                    <a:pt x="51" y="953"/>
                    <a:pt x="277" y="1153"/>
                    <a:pt x="652" y="1153"/>
                  </a:cubicBezTo>
                  <a:cubicBezTo>
                    <a:pt x="978" y="1128"/>
                    <a:pt x="1179" y="903"/>
                    <a:pt x="1179" y="577"/>
                  </a:cubicBezTo>
                  <a:cubicBezTo>
                    <a:pt x="1154" y="201"/>
                    <a:pt x="95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700025" y="1427350"/>
              <a:ext cx="29475" cy="28225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627" y="0"/>
                  </a:moveTo>
                  <a:cubicBezTo>
                    <a:pt x="277" y="0"/>
                    <a:pt x="76" y="176"/>
                    <a:pt x="51" y="501"/>
                  </a:cubicBezTo>
                  <a:cubicBezTo>
                    <a:pt x="1" y="827"/>
                    <a:pt x="302" y="1128"/>
                    <a:pt x="627" y="1128"/>
                  </a:cubicBezTo>
                  <a:cubicBezTo>
                    <a:pt x="953" y="1103"/>
                    <a:pt x="1129" y="928"/>
                    <a:pt x="1179" y="602"/>
                  </a:cubicBezTo>
                  <a:cubicBezTo>
                    <a:pt x="1179" y="251"/>
                    <a:pt x="95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700025" y="14787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77" y="0"/>
                  </a:moveTo>
                  <a:cubicBezTo>
                    <a:pt x="226" y="0"/>
                    <a:pt x="1" y="201"/>
                    <a:pt x="26" y="552"/>
                  </a:cubicBezTo>
                  <a:cubicBezTo>
                    <a:pt x="26" y="903"/>
                    <a:pt x="252" y="1128"/>
                    <a:pt x="602" y="1128"/>
                  </a:cubicBezTo>
                  <a:cubicBezTo>
                    <a:pt x="953" y="1128"/>
                    <a:pt x="1129" y="903"/>
                    <a:pt x="1154" y="552"/>
                  </a:cubicBezTo>
                  <a:cubicBezTo>
                    <a:pt x="1104" y="201"/>
                    <a:pt x="90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973850" y="7525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602" y="1"/>
                  </a:moveTo>
                  <a:cubicBezTo>
                    <a:pt x="251" y="1"/>
                    <a:pt x="25" y="176"/>
                    <a:pt x="25" y="527"/>
                  </a:cubicBezTo>
                  <a:cubicBezTo>
                    <a:pt x="0" y="903"/>
                    <a:pt x="251" y="1128"/>
                    <a:pt x="602" y="1128"/>
                  </a:cubicBezTo>
                  <a:cubicBezTo>
                    <a:pt x="927" y="1128"/>
                    <a:pt x="1128" y="928"/>
                    <a:pt x="1153" y="602"/>
                  </a:cubicBezTo>
                  <a:cubicBezTo>
                    <a:pt x="1128" y="251"/>
                    <a:pt x="95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975100" y="701725"/>
              <a:ext cx="28225" cy="27650"/>
            </a:xfrm>
            <a:custGeom>
              <a:avLst/>
              <a:gdLst/>
              <a:ahLst/>
              <a:cxnLst/>
              <a:rect l="l" t="t" r="r" b="b"/>
              <a:pathLst>
                <a:path w="1129" h="1106" extrusionOk="0">
                  <a:moveTo>
                    <a:pt x="604" y="1"/>
                  </a:moveTo>
                  <a:cubicBezTo>
                    <a:pt x="587" y="1"/>
                    <a:pt x="570" y="1"/>
                    <a:pt x="552" y="2"/>
                  </a:cubicBezTo>
                  <a:cubicBezTo>
                    <a:pt x="201" y="2"/>
                    <a:pt x="0" y="178"/>
                    <a:pt x="0" y="504"/>
                  </a:cubicBezTo>
                  <a:cubicBezTo>
                    <a:pt x="25" y="880"/>
                    <a:pt x="226" y="1105"/>
                    <a:pt x="602" y="1105"/>
                  </a:cubicBezTo>
                  <a:cubicBezTo>
                    <a:pt x="953" y="1080"/>
                    <a:pt x="1103" y="855"/>
                    <a:pt x="1128" y="504"/>
                  </a:cubicBezTo>
                  <a:cubicBezTo>
                    <a:pt x="1081" y="218"/>
                    <a:pt x="920" y="1"/>
                    <a:pt x="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181225" y="959925"/>
              <a:ext cx="29475" cy="28225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552" y="0"/>
                  </a:moveTo>
                  <a:cubicBezTo>
                    <a:pt x="201" y="25"/>
                    <a:pt x="1" y="226"/>
                    <a:pt x="26" y="602"/>
                  </a:cubicBezTo>
                  <a:cubicBezTo>
                    <a:pt x="51" y="953"/>
                    <a:pt x="277" y="1103"/>
                    <a:pt x="627" y="1128"/>
                  </a:cubicBezTo>
                  <a:cubicBezTo>
                    <a:pt x="978" y="1103"/>
                    <a:pt x="1179" y="903"/>
                    <a:pt x="1154" y="552"/>
                  </a:cubicBezTo>
                  <a:cubicBezTo>
                    <a:pt x="1129" y="201"/>
                    <a:pt x="903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233875" y="1012500"/>
              <a:ext cx="28225" cy="28275"/>
            </a:xfrm>
            <a:custGeom>
              <a:avLst/>
              <a:gdLst/>
              <a:ahLst/>
              <a:cxnLst/>
              <a:rect l="l" t="t" r="r" b="b"/>
              <a:pathLst>
                <a:path w="1129" h="1131" extrusionOk="0">
                  <a:moveTo>
                    <a:pt x="582" y="1"/>
                  </a:moveTo>
                  <a:cubicBezTo>
                    <a:pt x="564" y="1"/>
                    <a:pt x="546" y="1"/>
                    <a:pt x="527" y="3"/>
                  </a:cubicBezTo>
                  <a:cubicBezTo>
                    <a:pt x="226" y="3"/>
                    <a:pt x="0" y="178"/>
                    <a:pt x="0" y="529"/>
                  </a:cubicBezTo>
                  <a:cubicBezTo>
                    <a:pt x="25" y="905"/>
                    <a:pt x="226" y="1105"/>
                    <a:pt x="602" y="1130"/>
                  </a:cubicBezTo>
                  <a:cubicBezTo>
                    <a:pt x="928" y="1080"/>
                    <a:pt x="1128" y="905"/>
                    <a:pt x="1128" y="579"/>
                  </a:cubicBezTo>
                  <a:cubicBezTo>
                    <a:pt x="1128" y="222"/>
                    <a:pt x="925" y="1"/>
                    <a:pt x="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752675" y="15307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52" y="1"/>
                  </a:moveTo>
                  <a:cubicBezTo>
                    <a:pt x="226" y="26"/>
                    <a:pt x="0" y="201"/>
                    <a:pt x="0" y="527"/>
                  </a:cubicBezTo>
                  <a:cubicBezTo>
                    <a:pt x="0" y="903"/>
                    <a:pt x="201" y="1103"/>
                    <a:pt x="627" y="1128"/>
                  </a:cubicBezTo>
                  <a:cubicBezTo>
                    <a:pt x="928" y="1103"/>
                    <a:pt x="1153" y="903"/>
                    <a:pt x="1128" y="552"/>
                  </a:cubicBezTo>
                  <a:cubicBezTo>
                    <a:pt x="1103" y="226"/>
                    <a:pt x="902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130475" y="856525"/>
              <a:ext cx="27600" cy="27650"/>
            </a:xfrm>
            <a:custGeom>
              <a:avLst/>
              <a:gdLst/>
              <a:ahLst/>
              <a:cxnLst/>
              <a:rect l="l" t="t" r="r" b="b"/>
              <a:pathLst>
                <a:path w="1104" h="1106" extrusionOk="0">
                  <a:moveTo>
                    <a:pt x="552" y="1"/>
                  </a:moveTo>
                  <a:cubicBezTo>
                    <a:pt x="201" y="26"/>
                    <a:pt x="1" y="201"/>
                    <a:pt x="1" y="527"/>
                  </a:cubicBezTo>
                  <a:cubicBezTo>
                    <a:pt x="1" y="884"/>
                    <a:pt x="204" y="1106"/>
                    <a:pt x="547" y="1106"/>
                  </a:cubicBezTo>
                  <a:cubicBezTo>
                    <a:pt x="565" y="1106"/>
                    <a:pt x="583" y="1105"/>
                    <a:pt x="602" y="1104"/>
                  </a:cubicBezTo>
                  <a:cubicBezTo>
                    <a:pt x="928" y="1104"/>
                    <a:pt x="1104" y="903"/>
                    <a:pt x="1104" y="552"/>
                  </a:cubicBezTo>
                  <a:cubicBezTo>
                    <a:pt x="1104" y="201"/>
                    <a:pt x="878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181875" y="909100"/>
              <a:ext cx="28825" cy="27700"/>
            </a:xfrm>
            <a:custGeom>
              <a:avLst/>
              <a:gdLst/>
              <a:ahLst/>
              <a:cxnLst/>
              <a:rect l="l" t="t" r="r" b="b"/>
              <a:pathLst>
                <a:path w="1153" h="1108" extrusionOk="0">
                  <a:moveTo>
                    <a:pt x="541" y="1"/>
                  </a:moveTo>
                  <a:cubicBezTo>
                    <a:pt x="248" y="1"/>
                    <a:pt x="49" y="176"/>
                    <a:pt x="25" y="505"/>
                  </a:cubicBezTo>
                  <a:cubicBezTo>
                    <a:pt x="1" y="794"/>
                    <a:pt x="279" y="1107"/>
                    <a:pt x="569" y="1107"/>
                  </a:cubicBezTo>
                  <a:cubicBezTo>
                    <a:pt x="580" y="1107"/>
                    <a:pt x="591" y="1107"/>
                    <a:pt x="601" y="1106"/>
                  </a:cubicBezTo>
                  <a:cubicBezTo>
                    <a:pt x="927" y="1081"/>
                    <a:pt x="1128" y="906"/>
                    <a:pt x="1153" y="555"/>
                  </a:cubicBezTo>
                  <a:cubicBezTo>
                    <a:pt x="1128" y="229"/>
                    <a:pt x="952" y="3"/>
                    <a:pt x="601" y="3"/>
                  </a:cubicBezTo>
                  <a:cubicBezTo>
                    <a:pt x="581" y="2"/>
                    <a:pt x="561" y="1"/>
                    <a:pt x="5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492650" y="1271325"/>
              <a:ext cx="28200" cy="28275"/>
            </a:xfrm>
            <a:custGeom>
              <a:avLst/>
              <a:gdLst/>
              <a:ahLst/>
              <a:cxnLst/>
              <a:rect l="l" t="t" r="r" b="b"/>
              <a:pathLst>
                <a:path w="1128" h="1131" extrusionOk="0">
                  <a:moveTo>
                    <a:pt x="577" y="1"/>
                  </a:moveTo>
                  <a:cubicBezTo>
                    <a:pt x="226" y="1"/>
                    <a:pt x="25" y="201"/>
                    <a:pt x="0" y="552"/>
                  </a:cubicBezTo>
                  <a:cubicBezTo>
                    <a:pt x="0" y="903"/>
                    <a:pt x="226" y="1103"/>
                    <a:pt x="577" y="1128"/>
                  </a:cubicBezTo>
                  <a:cubicBezTo>
                    <a:pt x="593" y="1130"/>
                    <a:pt x="609" y="1130"/>
                    <a:pt x="625" y="1130"/>
                  </a:cubicBezTo>
                  <a:cubicBezTo>
                    <a:pt x="922" y="1130"/>
                    <a:pt x="1104" y="911"/>
                    <a:pt x="1128" y="602"/>
                  </a:cubicBezTo>
                  <a:cubicBezTo>
                    <a:pt x="1128" y="226"/>
                    <a:pt x="927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286500" y="960500"/>
              <a:ext cx="27600" cy="27650"/>
            </a:xfrm>
            <a:custGeom>
              <a:avLst/>
              <a:gdLst/>
              <a:ahLst/>
              <a:cxnLst/>
              <a:rect l="l" t="t" r="r" b="b"/>
              <a:pathLst>
                <a:path w="1104" h="1106" extrusionOk="0">
                  <a:moveTo>
                    <a:pt x="581" y="0"/>
                  </a:moveTo>
                  <a:cubicBezTo>
                    <a:pt x="563" y="0"/>
                    <a:pt x="545" y="1"/>
                    <a:pt x="527" y="2"/>
                  </a:cubicBezTo>
                  <a:cubicBezTo>
                    <a:pt x="201" y="2"/>
                    <a:pt x="0" y="203"/>
                    <a:pt x="0" y="554"/>
                  </a:cubicBezTo>
                  <a:cubicBezTo>
                    <a:pt x="26" y="905"/>
                    <a:pt x="251" y="1080"/>
                    <a:pt x="577" y="1105"/>
                  </a:cubicBezTo>
                  <a:cubicBezTo>
                    <a:pt x="953" y="1055"/>
                    <a:pt x="1103" y="855"/>
                    <a:pt x="1103" y="529"/>
                  </a:cubicBezTo>
                  <a:cubicBezTo>
                    <a:pt x="1103" y="198"/>
                    <a:pt x="880" y="0"/>
                    <a:pt x="5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026475" y="804525"/>
              <a:ext cx="28225" cy="28275"/>
            </a:xfrm>
            <a:custGeom>
              <a:avLst/>
              <a:gdLst/>
              <a:ahLst/>
              <a:cxnLst/>
              <a:rect l="l" t="t" r="r" b="b"/>
              <a:pathLst>
                <a:path w="1129" h="1131" extrusionOk="0">
                  <a:moveTo>
                    <a:pt x="602" y="1"/>
                  </a:moveTo>
                  <a:cubicBezTo>
                    <a:pt x="251" y="1"/>
                    <a:pt x="25" y="176"/>
                    <a:pt x="25" y="552"/>
                  </a:cubicBezTo>
                  <a:cubicBezTo>
                    <a:pt x="0" y="903"/>
                    <a:pt x="201" y="1104"/>
                    <a:pt x="552" y="1129"/>
                  </a:cubicBezTo>
                  <a:cubicBezTo>
                    <a:pt x="571" y="1130"/>
                    <a:pt x="591" y="1131"/>
                    <a:pt x="609" y="1131"/>
                  </a:cubicBezTo>
                  <a:cubicBezTo>
                    <a:pt x="925" y="1131"/>
                    <a:pt x="1105" y="933"/>
                    <a:pt x="1128" y="602"/>
                  </a:cubicBezTo>
                  <a:cubicBezTo>
                    <a:pt x="1103" y="251"/>
                    <a:pt x="928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493900" y="1219950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52" y="0"/>
                  </a:moveTo>
                  <a:cubicBezTo>
                    <a:pt x="226" y="0"/>
                    <a:pt x="0" y="176"/>
                    <a:pt x="0" y="502"/>
                  </a:cubicBezTo>
                  <a:cubicBezTo>
                    <a:pt x="0" y="878"/>
                    <a:pt x="201" y="1103"/>
                    <a:pt x="577" y="1103"/>
                  </a:cubicBezTo>
                  <a:cubicBezTo>
                    <a:pt x="928" y="1103"/>
                    <a:pt x="1103" y="903"/>
                    <a:pt x="1103" y="577"/>
                  </a:cubicBezTo>
                  <a:cubicBezTo>
                    <a:pt x="1103" y="226"/>
                    <a:pt x="92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389250" y="1167325"/>
              <a:ext cx="28225" cy="28200"/>
            </a:xfrm>
            <a:custGeom>
              <a:avLst/>
              <a:gdLst/>
              <a:ahLst/>
              <a:cxnLst/>
              <a:rect l="l" t="t" r="r" b="b"/>
              <a:pathLst>
                <a:path w="1129" h="1128" extrusionOk="0">
                  <a:moveTo>
                    <a:pt x="552" y="0"/>
                  </a:moveTo>
                  <a:cubicBezTo>
                    <a:pt x="226" y="25"/>
                    <a:pt x="26" y="176"/>
                    <a:pt x="1" y="526"/>
                  </a:cubicBezTo>
                  <a:cubicBezTo>
                    <a:pt x="1" y="877"/>
                    <a:pt x="201" y="1103"/>
                    <a:pt x="577" y="1128"/>
                  </a:cubicBezTo>
                  <a:cubicBezTo>
                    <a:pt x="928" y="1128"/>
                    <a:pt x="1129" y="927"/>
                    <a:pt x="1129" y="577"/>
                  </a:cubicBezTo>
                  <a:cubicBezTo>
                    <a:pt x="1129" y="226"/>
                    <a:pt x="903" y="5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545275" y="1323275"/>
              <a:ext cx="28225" cy="28325"/>
            </a:xfrm>
            <a:custGeom>
              <a:avLst/>
              <a:gdLst/>
              <a:ahLst/>
              <a:cxnLst/>
              <a:rect l="l" t="t" r="r" b="b"/>
              <a:pathLst>
                <a:path w="1129" h="1133" extrusionOk="0">
                  <a:moveTo>
                    <a:pt x="523" y="1"/>
                  </a:moveTo>
                  <a:cubicBezTo>
                    <a:pt x="226" y="1"/>
                    <a:pt x="24" y="198"/>
                    <a:pt x="0" y="529"/>
                  </a:cubicBezTo>
                  <a:cubicBezTo>
                    <a:pt x="0" y="880"/>
                    <a:pt x="201" y="1106"/>
                    <a:pt x="552" y="1131"/>
                  </a:cubicBezTo>
                  <a:cubicBezTo>
                    <a:pt x="571" y="1132"/>
                    <a:pt x="591" y="1133"/>
                    <a:pt x="609" y="1133"/>
                  </a:cubicBezTo>
                  <a:cubicBezTo>
                    <a:pt x="922" y="1133"/>
                    <a:pt x="1081" y="935"/>
                    <a:pt x="1128" y="604"/>
                  </a:cubicBezTo>
                  <a:cubicBezTo>
                    <a:pt x="1103" y="253"/>
                    <a:pt x="928" y="28"/>
                    <a:pt x="577" y="3"/>
                  </a:cubicBezTo>
                  <a:cubicBezTo>
                    <a:pt x="559" y="1"/>
                    <a:pt x="541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804675" y="1531300"/>
              <a:ext cx="28225" cy="27650"/>
            </a:xfrm>
            <a:custGeom>
              <a:avLst/>
              <a:gdLst/>
              <a:ahLst/>
              <a:cxnLst/>
              <a:rect l="l" t="t" r="r" b="b"/>
              <a:pathLst>
                <a:path w="1129" h="1106" extrusionOk="0">
                  <a:moveTo>
                    <a:pt x="607" y="1"/>
                  </a:moveTo>
                  <a:cubicBezTo>
                    <a:pt x="589" y="1"/>
                    <a:pt x="571" y="1"/>
                    <a:pt x="552" y="3"/>
                  </a:cubicBezTo>
                  <a:cubicBezTo>
                    <a:pt x="201" y="3"/>
                    <a:pt x="0" y="203"/>
                    <a:pt x="25" y="554"/>
                  </a:cubicBezTo>
                  <a:cubicBezTo>
                    <a:pt x="51" y="930"/>
                    <a:pt x="276" y="1105"/>
                    <a:pt x="602" y="1105"/>
                  </a:cubicBezTo>
                  <a:cubicBezTo>
                    <a:pt x="953" y="1080"/>
                    <a:pt x="1103" y="880"/>
                    <a:pt x="1128" y="554"/>
                  </a:cubicBezTo>
                  <a:cubicBezTo>
                    <a:pt x="1104" y="221"/>
                    <a:pt x="945" y="1"/>
                    <a:pt x="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337875" y="1063925"/>
              <a:ext cx="27600" cy="27650"/>
            </a:xfrm>
            <a:custGeom>
              <a:avLst/>
              <a:gdLst/>
              <a:ahLst/>
              <a:cxnLst/>
              <a:rect l="l" t="t" r="r" b="b"/>
              <a:pathLst>
                <a:path w="1104" h="1106" extrusionOk="0">
                  <a:moveTo>
                    <a:pt x="552" y="1"/>
                  </a:moveTo>
                  <a:cubicBezTo>
                    <a:pt x="201" y="1"/>
                    <a:pt x="26" y="176"/>
                    <a:pt x="1" y="527"/>
                  </a:cubicBezTo>
                  <a:cubicBezTo>
                    <a:pt x="26" y="878"/>
                    <a:pt x="201" y="1104"/>
                    <a:pt x="552" y="1104"/>
                  </a:cubicBezTo>
                  <a:cubicBezTo>
                    <a:pt x="572" y="1105"/>
                    <a:pt x="591" y="1106"/>
                    <a:pt x="610" y="1106"/>
                  </a:cubicBezTo>
                  <a:cubicBezTo>
                    <a:pt x="925" y="1106"/>
                    <a:pt x="1103" y="908"/>
                    <a:pt x="1103" y="577"/>
                  </a:cubicBezTo>
                  <a:cubicBezTo>
                    <a:pt x="1103" y="226"/>
                    <a:pt x="90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05300" y="1478725"/>
              <a:ext cx="28225" cy="27600"/>
            </a:xfrm>
            <a:custGeom>
              <a:avLst/>
              <a:gdLst/>
              <a:ahLst/>
              <a:cxnLst/>
              <a:rect l="l" t="t" r="r" b="b"/>
              <a:pathLst>
                <a:path w="1129" h="1104" extrusionOk="0">
                  <a:moveTo>
                    <a:pt x="552" y="0"/>
                  </a:moveTo>
                  <a:cubicBezTo>
                    <a:pt x="251" y="0"/>
                    <a:pt x="0" y="176"/>
                    <a:pt x="0" y="527"/>
                  </a:cubicBezTo>
                  <a:cubicBezTo>
                    <a:pt x="0" y="878"/>
                    <a:pt x="176" y="1078"/>
                    <a:pt x="477" y="1103"/>
                  </a:cubicBezTo>
                  <a:cubicBezTo>
                    <a:pt x="903" y="1103"/>
                    <a:pt x="1078" y="903"/>
                    <a:pt x="1103" y="602"/>
                  </a:cubicBezTo>
                  <a:cubicBezTo>
                    <a:pt x="1128" y="251"/>
                    <a:pt x="903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5389875" y="11159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26" y="26"/>
                    <a:pt x="26" y="201"/>
                    <a:pt x="1" y="552"/>
                  </a:cubicBezTo>
                  <a:cubicBezTo>
                    <a:pt x="26" y="903"/>
                    <a:pt x="226" y="1129"/>
                    <a:pt x="577" y="1129"/>
                  </a:cubicBezTo>
                  <a:cubicBezTo>
                    <a:pt x="928" y="1129"/>
                    <a:pt x="1129" y="928"/>
                    <a:pt x="1129" y="552"/>
                  </a:cubicBezTo>
                  <a:cubicBezTo>
                    <a:pt x="1104" y="201"/>
                    <a:pt x="878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5649275" y="13753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01" y="1"/>
                    <a:pt x="1" y="201"/>
                    <a:pt x="1" y="527"/>
                  </a:cubicBezTo>
                  <a:cubicBezTo>
                    <a:pt x="1" y="903"/>
                    <a:pt x="226" y="1104"/>
                    <a:pt x="602" y="1104"/>
                  </a:cubicBezTo>
                  <a:cubicBezTo>
                    <a:pt x="928" y="1104"/>
                    <a:pt x="1104" y="878"/>
                    <a:pt x="1104" y="527"/>
                  </a:cubicBezTo>
                  <a:cubicBezTo>
                    <a:pt x="1079" y="201"/>
                    <a:pt x="87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026475" y="7525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26" y="1"/>
                    <a:pt x="25" y="201"/>
                    <a:pt x="0" y="552"/>
                  </a:cubicBezTo>
                  <a:cubicBezTo>
                    <a:pt x="25" y="878"/>
                    <a:pt x="201" y="1103"/>
                    <a:pt x="552" y="1128"/>
                  </a:cubicBezTo>
                  <a:cubicBezTo>
                    <a:pt x="928" y="1128"/>
                    <a:pt x="1128" y="928"/>
                    <a:pt x="1128" y="577"/>
                  </a:cubicBezTo>
                  <a:cubicBezTo>
                    <a:pt x="1128" y="226"/>
                    <a:pt x="90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765825" y="1065150"/>
              <a:ext cx="29450" cy="31450"/>
            </a:xfrm>
            <a:custGeom>
              <a:avLst/>
              <a:gdLst/>
              <a:ahLst/>
              <a:cxnLst/>
              <a:rect l="l" t="t" r="r" b="b"/>
              <a:pathLst>
                <a:path w="1178" h="1258" extrusionOk="0">
                  <a:moveTo>
                    <a:pt x="623" y="0"/>
                  </a:moveTo>
                  <a:cubicBezTo>
                    <a:pt x="608" y="0"/>
                    <a:pt x="592" y="1"/>
                    <a:pt x="577" y="2"/>
                  </a:cubicBezTo>
                  <a:cubicBezTo>
                    <a:pt x="0" y="27"/>
                    <a:pt x="401" y="603"/>
                    <a:pt x="226" y="779"/>
                  </a:cubicBezTo>
                  <a:cubicBezTo>
                    <a:pt x="179" y="1105"/>
                    <a:pt x="262" y="1258"/>
                    <a:pt x="496" y="1258"/>
                  </a:cubicBezTo>
                  <a:cubicBezTo>
                    <a:pt x="513" y="1258"/>
                    <a:pt x="532" y="1257"/>
                    <a:pt x="552" y="1255"/>
                  </a:cubicBezTo>
                  <a:cubicBezTo>
                    <a:pt x="903" y="1230"/>
                    <a:pt x="1153" y="1055"/>
                    <a:pt x="1153" y="679"/>
                  </a:cubicBezTo>
                  <a:cubicBezTo>
                    <a:pt x="1177" y="293"/>
                    <a:pt x="993" y="0"/>
                    <a:pt x="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752075" y="1583300"/>
              <a:ext cx="28825" cy="28275"/>
            </a:xfrm>
            <a:custGeom>
              <a:avLst/>
              <a:gdLst/>
              <a:ahLst/>
              <a:cxnLst/>
              <a:rect l="l" t="t" r="r" b="b"/>
              <a:pathLst>
                <a:path w="1153" h="1131" extrusionOk="0">
                  <a:moveTo>
                    <a:pt x="523" y="1"/>
                  </a:moveTo>
                  <a:cubicBezTo>
                    <a:pt x="202" y="1"/>
                    <a:pt x="0" y="220"/>
                    <a:pt x="24" y="529"/>
                  </a:cubicBezTo>
                  <a:cubicBezTo>
                    <a:pt x="24" y="880"/>
                    <a:pt x="225" y="1106"/>
                    <a:pt x="601" y="1131"/>
                  </a:cubicBezTo>
                  <a:cubicBezTo>
                    <a:pt x="952" y="1106"/>
                    <a:pt x="1152" y="905"/>
                    <a:pt x="1152" y="554"/>
                  </a:cubicBezTo>
                  <a:cubicBezTo>
                    <a:pt x="1152" y="203"/>
                    <a:pt x="926" y="3"/>
                    <a:pt x="576" y="3"/>
                  </a:cubicBezTo>
                  <a:cubicBezTo>
                    <a:pt x="558" y="2"/>
                    <a:pt x="540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286500" y="1012500"/>
              <a:ext cx="28225" cy="27650"/>
            </a:xfrm>
            <a:custGeom>
              <a:avLst/>
              <a:gdLst/>
              <a:ahLst/>
              <a:cxnLst/>
              <a:rect l="l" t="t" r="r" b="b"/>
              <a:pathLst>
                <a:path w="1129" h="1106" extrusionOk="0">
                  <a:moveTo>
                    <a:pt x="498" y="1"/>
                  </a:moveTo>
                  <a:cubicBezTo>
                    <a:pt x="202" y="1"/>
                    <a:pt x="0" y="199"/>
                    <a:pt x="0" y="554"/>
                  </a:cubicBezTo>
                  <a:cubicBezTo>
                    <a:pt x="26" y="905"/>
                    <a:pt x="226" y="1080"/>
                    <a:pt x="552" y="1105"/>
                  </a:cubicBezTo>
                  <a:cubicBezTo>
                    <a:pt x="903" y="1080"/>
                    <a:pt x="1103" y="905"/>
                    <a:pt x="1103" y="579"/>
                  </a:cubicBezTo>
                  <a:cubicBezTo>
                    <a:pt x="1128" y="228"/>
                    <a:pt x="903" y="3"/>
                    <a:pt x="552" y="3"/>
                  </a:cubicBezTo>
                  <a:cubicBezTo>
                    <a:pt x="534" y="1"/>
                    <a:pt x="516" y="1"/>
                    <a:pt x="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5441300" y="1167900"/>
              <a:ext cx="28175" cy="27625"/>
            </a:xfrm>
            <a:custGeom>
              <a:avLst/>
              <a:gdLst/>
              <a:ahLst/>
              <a:cxnLst/>
              <a:rect l="l" t="t" r="r" b="b"/>
              <a:pathLst>
                <a:path w="1127" h="1105" extrusionOk="0">
                  <a:moveTo>
                    <a:pt x="523" y="0"/>
                  </a:moveTo>
                  <a:cubicBezTo>
                    <a:pt x="202" y="0"/>
                    <a:pt x="0" y="219"/>
                    <a:pt x="24" y="529"/>
                  </a:cubicBezTo>
                  <a:cubicBezTo>
                    <a:pt x="24" y="879"/>
                    <a:pt x="225" y="1080"/>
                    <a:pt x="575" y="1105"/>
                  </a:cubicBezTo>
                  <a:cubicBezTo>
                    <a:pt x="926" y="1105"/>
                    <a:pt x="1127" y="904"/>
                    <a:pt x="1127" y="579"/>
                  </a:cubicBezTo>
                  <a:cubicBezTo>
                    <a:pt x="1127" y="228"/>
                    <a:pt x="926" y="2"/>
                    <a:pt x="575" y="2"/>
                  </a:cubicBezTo>
                  <a:cubicBezTo>
                    <a:pt x="558" y="1"/>
                    <a:pt x="540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5856675" y="15827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01" y="26"/>
                    <a:pt x="1" y="176"/>
                    <a:pt x="1" y="527"/>
                  </a:cubicBezTo>
                  <a:cubicBezTo>
                    <a:pt x="1" y="878"/>
                    <a:pt x="226" y="1104"/>
                    <a:pt x="577" y="1104"/>
                  </a:cubicBezTo>
                  <a:cubicBezTo>
                    <a:pt x="928" y="1104"/>
                    <a:pt x="1103" y="903"/>
                    <a:pt x="1103" y="552"/>
                  </a:cubicBezTo>
                  <a:cubicBezTo>
                    <a:pt x="1103" y="201"/>
                    <a:pt x="903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545275" y="12713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26" y="1"/>
                    <a:pt x="25" y="176"/>
                    <a:pt x="0" y="527"/>
                  </a:cubicBezTo>
                  <a:cubicBezTo>
                    <a:pt x="25" y="878"/>
                    <a:pt x="201" y="1103"/>
                    <a:pt x="552" y="1128"/>
                  </a:cubicBezTo>
                  <a:cubicBezTo>
                    <a:pt x="903" y="1128"/>
                    <a:pt x="1128" y="928"/>
                    <a:pt x="1128" y="577"/>
                  </a:cubicBezTo>
                  <a:cubicBezTo>
                    <a:pt x="1128" y="226"/>
                    <a:pt x="90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441900" y="1115300"/>
              <a:ext cx="27575" cy="27600"/>
            </a:xfrm>
            <a:custGeom>
              <a:avLst/>
              <a:gdLst/>
              <a:ahLst/>
              <a:cxnLst/>
              <a:rect l="l" t="t" r="r" b="b"/>
              <a:pathLst>
                <a:path w="1103" h="1104" extrusionOk="0">
                  <a:moveTo>
                    <a:pt x="526" y="1"/>
                  </a:moveTo>
                  <a:cubicBezTo>
                    <a:pt x="201" y="26"/>
                    <a:pt x="0" y="226"/>
                    <a:pt x="0" y="552"/>
                  </a:cubicBezTo>
                  <a:cubicBezTo>
                    <a:pt x="25" y="928"/>
                    <a:pt x="226" y="1104"/>
                    <a:pt x="627" y="1104"/>
                  </a:cubicBezTo>
                  <a:cubicBezTo>
                    <a:pt x="927" y="1079"/>
                    <a:pt x="1103" y="878"/>
                    <a:pt x="1103" y="552"/>
                  </a:cubicBezTo>
                  <a:cubicBezTo>
                    <a:pt x="1078" y="226"/>
                    <a:pt x="877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597900" y="12713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52" y="1"/>
                  </a:moveTo>
                  <a:cubicBezTo>
                    <a:pt x="251" y="1"/>
                    <a:pt x="26" y="176"/>
                    <a:pt x="1" y="527"/>
                  </a:cubicBezTo>
                  <a:cubicBezTo>
                    <a:pt x="1" y="878"/>
                    <a:pt x="201" y="1053"/>
                    <a:pt x="527" y="1103"/>
                  </a:cubicBezTo>
                  <a:cubicBezTo>
                    <a:pt x="878" y="1103"/>
                    <a:pt x="1078" y="928"/>
                    <a:pt x="1103" y="602"/>
                  </a:cubicBezTo>
                  <a:cubicBezTo>
                    <a:pt x="1103" y="251"/>
                    <a:pt x="90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026475" y="701100"/>
              <a:ext cx="28225" cy="27025"/>
            </a:xfrm>
            <a:custGeom>
              <a:avLst/>
              <a:gdLst/>
              <a:ahLst/>
              <a:cxnLst/>
              <a:rect l="l" t="t" r="r" b="b"/>
              <a:pathLst>
                <a:path w="1129" h="1081" extrusionOk="0">
                  <a:moveTo>
                    <a:pt x="582" y="1"/>
                  </a:moveTo>
                  <a:cubicBezTo>
                    <a:pt x="564" y="1"/>
                    <a:pt x="546" y="1"/>
                    <a:pt x="527" y="2"/>
                  </a:cubicBezTo>
                  <a:cubicBezTo>
                    <a:pt x="201" y="2"/>
                    <a:pt x="0" y="203"/>
                    <a:pt x="25" y="529"/>
                  </a:cubicBezTo>
                  <a:cubicBezTo>
                    <a:pt x="25" y="905"/>
                    <a:pt x="276" y="1080"/>
                    <a:pt x="602" y="1080"/>
                  </a:cubicBezTo>
                  <a:cubicBezTo>
                    <a:pt x="928" y="1080"/>
                    <a:pt x="1103" y="855"/>
                    <a:pt x="1128" y="504"/>
                  </a:cubicBezTo>
                  <a:cubicBezTo>
                    <a:pt x="1057" y="218"/>
                    <a:pt x="918" y="1"/>
                    <a:pt x="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5545275" y="1219325"/>
              <a:ext cx="28225" cy="27600"/>
            </a:xfrm>
            <a:custGeom>
              <a:avLst/>
              <a:gdLst/>
              <a:ahLst/>
              <a:cxnLst/>
              <a:rect l="l" t="t" r="r" b="b"/>
              <a:pathLst>
                <a:path w="1129" h="1104" extrusionOk="0">
                  <a:moveTo>
                    <a:pt x="527" y="0"/>
                  </a:moveTo>
                  <a:cubicBezTo>
                    <a:pt x="201" y="25"/>
                    <a:pt x="0" y="226"/>
                    <a:pt x="25" y="552"/>
                  </a:cubicBezTo>
                  <a:cubicBezTo>
                    <a:pt x="25" y="903"/>
                    <a:pt x="251" y="1103"/>
                    <a:pt x="602" y="1103"/>
                  </a:cubicBezTo>
                  <a:cubicBezTo>
                    <a:pt x="928" y="1103"/>
                    <a:pt x="1103" y="878"/>
                    <a:pt x="1128" y="552"/>
                  </a:cubicBezTo>
                  <a:cubicBezTo>
                    <a:pt x="1078" y="201"/>
                    <a:pt x="903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649275" y="1323275"/>
              <a:ext cx="27600" cy="27075"/>
            </a:xfrm>
            <a:custGeom>
              <a:avLst/>
              <a:gdLst/>
              <a:ahLst/>
              <a:cxnLst/>
              <a:rect l="l" t="t" r="r" b="b"/>
              <a:pathLst>
                <a:path w="1104" h="1083" extrusionOk="0">
                  <a:moveTo>
                    <a:pt x="494" y="1"/>
                  </a:moveTo>
                  <a:cubicBezTo>
                    <a:pt x="179" y="1"/>
                    <a:pt x="1" y="197"/>
                    <a:pt x="1" y="504"/>
                  </a:cubicBezTo>
                  <a:cubicBezTo>
                    <a:pt x="1" y="855"/>
                    <a:pt x="201" y="1080"/>
                    <a:pt x="552" y="1080"/>
                  </a:cubicBezTo>
                  <a:cubicBezTo>
                    <a:pt x="570" y="1082"/>
                    <a:pt x="587" y="1082"/>
                    <a:pt x="604" y="1082"/>
                  </a:cubicBezTo>
                  <a:cubicBezTo>
                    <a:pt x="921" y="1082"/>
                    <a:pt x="1080" y="863"/>
                    <a:pt x="1104" y="554"/>
                  </a:cubicBezTo>
                  <a:cubicBezTo>
                    <a:pt x="1079" y="203"/>
                    <a:pt x="903" y="3"/>
                    <a:pt x="552" y="3"/>
                  </a:cubicBezTo>
                  <a:cubicBezTo>
                    <a:pt x="532" y="1"/>
                    <a:pt x="513" y="1"/>
                    <a:pt x="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5234500" y="907925"/>
              <a:ext cx="27600" cy="27575"/>
            </a:xfrm>
            <a:custGeom>
              <a:avLst/>
              <a:gdLst/>
              <a:ahLst/>
              <a:cxnLst/>
              <a:rect l="l" t="t" r="r" b="b"/>
              <a:pathLst>
                <a:path w="1104" h="1103" extrusionOk="0">
                  <a:moveTo>
                    <a:pt x="552" y="0"/>
                  </a:moveTo>
                  <a:cubicBezTo>
                    <a:pt x="226" y="0"/>
                    <a:pt x="0" y="176"/>
                    <a:pt x="0" y="526"/>
                  </a:cubicBezTo>
                  <a:cubicBezTo>
                    <a:pt x="0" y="902"/>
                    <a:pt x="226" y="1053"/>
                    <a:pt x="527" y="1103"/>
                  </a:cubicBezTo>
                  <a:cubicBezTo>
                    <a:pt x="903" y="1103"/>
                    <a:pt x="1103" y="902"/>
                    <a:pt x="1103" y="577"/>
                  </a:cubicBezTo>
                  <a:cubicBezTo>
                    <a:pt x="1103" y="251"/>
                    <a:pt x="903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5493900" y="1167900"/>
              <a:ext cx="27600" cy="27625"/>
            </a:xfrm>
            <a:custGeom>
              <a:avLst/>
              <a:gdLst/>
              <a:ahLst/>
              <a:cxnLst/>
              <a:rect l="l" t="t" r="r" b="b"/>
              <a:pathLst>
                <a:path w="1104" h="1105" extrusionOk="0">
                  <a:moveTo>
                    <a:pt x="584" y="0"/>
                  </a:moveTo>
                  <a:cubicBezTo>
                    <a:pt x="565" y="0"/>
                    <a:pt x="546" y="1"/>
                    <a:pt x="527" y="2"/>
                  </a:cubicBezTo>
                  <a:cubicBezTo>
                    <a:pt x="201" y="2"/>
                    <a:pt x="0" y="228"/>
                    <a:pt x="0" y="554"/>
                  </a:cubicBezTo>
                  <a:cubicBezTo>
                    <a:pt x="25" y="879"/>
                    <a:pt x="226" y="1105"/>
                    <a:pt x="602" y="1105"/>
                  </a:cubicBezTo>
                  <a:cubicBezTo>
                    <a:pt x="928" y="1080"/>
                    <a:pt x="1103" y="879"/>
                    <a:pt x="1103" y="529"/>
                  </a:cubicBezTo>
                  <a:cubicBezTo>
                    <a:pt x="1079" y="197"/>
                    <a:pt x="899" y="0"/>
                    <a:pt x="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390500" y="1064500"/>
              <a:ext cx="27600" cy="27075"/>
            </a:xfrm>
            <a:custGeom>
              <a:avLst/>
              <a:gdLst/>
              <a:ahLst/>
              <a:cxnLst/>
              <a:rect l="l" t="t" r="r" b="b"/>
              <a:pathLst>
                <a:path w="1104" h="1083" extrusionOk="0">
                  <a:moveTo>
                    <a:pt x="492" y="0"/>
                  </a:moveTo>
                  <a:cubicBezTo>
                    <a:pt x="202" y="0"/>
                    <a:pt x="24" y="175"/>
                    <a:pt x="1" y="504"/>
                  </a:cubicBezTo>
                  <a:cubicBezTo>
                    <a:pt x="1" y="855"/>
                    <a:pt x="201" y="1055"/>
                    <a:pt x="527" y="1081"/>
                  </a:cubicBezTo>
                  <a:cubicBezTo>
                    <a:pt x="547" y="1082"/>
                    <a:pt x="566" y="1083"/>
                    <a:pt x="585" y="1083"/>
                  </a:cubicBezTo>
                  <a:cubicBezTo>
                    <a:pt x="900" y="1083"/>
                    <a:pt x="1080" y="887"/>
                    <a:pt x="1104" y="579"/>
                  </a:cubicBezTo>
                  <a:cubicBezTo>
                    <a:pt x="1104" y="228"/>
                    <a:pt x="928" y="3"/>
                    <a:pt x="552" y="3"/>
                  </a:cubicBezTo>
                  <a:cubicBezTo>
                    <a:pt x="532" y="1"/>
                    <a:pt x="512" y="0"/>
                    <a:pt x="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129850" y="804475"/>
              <a:ext cx="28225" cy="27650"/>
            </a:xfrm>
            <a:custGeom>
              <a:avLst/>
              <a:gdLst/>
              <a:ahLst/>
              <a:cxnLst/>
              <a:rect l="l" t="t" r="r" b="b"/>
              <a:pathLst>
                <a:path w="1129" h="1106" extrusionOk="0">
                  <a:moveTo>
                    <a:pt x="610" y="1"/>
                  </a:moveTo>
                  <a:cubicBezTo>
                    <a:pt x="591" y="1"/>
                    <a:pt x="572" y="1"/>
                    <a:pt x="552" y="3"/>
                  </a:cubicBezTo>
                  <a:cubicBezTo>
                    <a:pt x="201" y="3"/>
                    <a:pt x="1" y="228"/>
                    <a:pt x="26" y="554"/>
                  </a:cubicBezTo>
                  <a:cubicBezTo>
                    <a:pt x="51" y="880"/>
                    <a:pt x="276" y="1106"/>
                    <a:pt x="627" y="1106"/>
                  </a:cubicBezTo>
                  <a:cubicBezTo>
                    <a:pt x="978" y="1080"/>
                    <a:pt x="1129" y="855"/>
                    <a:pt x="1129" y="504"/>
                  </a:cubicBezTo>
                  <a:cubicBezTo>
                    <a:pt x="1081" y="197"/>
                    <a:pt x="922" y="1"/>
                    <a:pt x="6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5079100" y="753100"/>
              <a:ext cx="27600" cy="27025"/>
            </a:xfrm>
            <a:custGeom>
              <a:avLst/>
              <a:gdLst/>
              <a:ahLst/>
              <a:cxnLst/>
              <a:rect l="l" t="t" r="r" b="b"/>
              <a:pathLst>
                <a:path w="1104" h="1081" extrusionOk="0">
                  <a:moveTo>
                    <a:pt x="579" y="1"/>
                  </a:moveTo>
                  <a:cubicBezTo>
                    <a:pt x="562" y="1"/>
                    <a:pt x="545" y="1"/>
                    <a:pt x="527" y="3"/>
                  </a:cubicBezTo>
                  <a:cubicBezTo>
                    <a:pt x="226" y="3"/>
                    <a:pt x="1" y="178"/>
                    <a:pt x="1" y="529"/>
                  </a:cubicBezTo>
                  <a:cubicBezTo>
                    <a:pt x="26" y="905"/>
                    <a:pt x="251" y="1055"/>
                    <a:pt x="577" y="1080"/>
                  </a:cubicBezTo>
                  <a:cubicBezTo>
                    <a:pt x="928" y="1055"/>
                    <a:pt x="1103" y="880"/>
                    <a:pt x="1103" y="554"/>
                  </a:cubicBezTo>
                  <a:cubicBezTo>
                    <a:pt x="1103" y="221"/>
                    <a:pt x="900" y="1"/>
                    <a:pt x="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5079100" y="804500"/>
              <a:ext cx="28200" cy="28250"/>
            </a:xfrm>
            <a:custGeom>
              <a:avLst/>
              <a:gdLst/>
              <a:ahLst/>
              <a:cxnLst/>
              <a:rect l="l" t="t" r="r" b="b"/>
              <a:pathLst>
                <a:path w="1128" h="1130" extrusionOk="0">
                  <a:moveTo>
                    <a:pt x="562" y="0"/>
                  </a:moveTo>
                  <a:cubicBezTo>
                    <a:pt x="551" y="0"/>
                    <a:pt x="539" y="1"/>
                    <a:pt x="527" y="2"/>
                  </a:cubicBezTo>
                  <a:cubicBezTo>
                    <a:pt x="201" y="52"/>
                    <a:pt x="1" y="227"/>
                    <a:pt x="1" y="553"/>
                  </a:cubicBezTo>
                  <a:cubicBezTo>
                    <a:pt x="1" y="904"/>
                    <a:pt x="226" y="1105"/>
                    <a:pt x="527" y="1130"/>
                  </a:cubicBezTo>
                  <a:cubicBezTo>
                    <a:pt x="853" y="1130"/>
                    <a:pt x="1103" y="904"/>
                    <a:pt x="1103" y="603"/>
                  </a:cubicBezTo>
                  <a:cubicBezTo>
                    <a:pt x="1128" y="313"/>
                    <a:pt x="873" y="0"/>
                    <a:pt x="5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5597275" y="13233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77" y="1"/>
                  </a:moveTo>
                  <a:cubicBezTo>
                    <a:pt x="226" y="1"/>
                    <a:pt x="1" y="201"/>
                    <a:pt x="26" y="552"/>
                  </a:cubicBezTo>
                  <a:cubicBezTo>
                    <a:pt x="26" y="903"/>
                    <a:pt x="251" y="1104"/>
                    <a:pt x="577" y="1129"/>
                  </a:cubicBezTo>
                  <a:cubicBezTo>
                    <a:pt x="928" y="1104"/>
                    <a:pt x="1128" y="928"/>
                    <a:pt x="1128" y="602"/>
                  </a:cubicBezTo>
                  <a:cubicBezTo>
                    <a:pt x="1128" y="251"/>
                    <a:pt x="903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753300" y="1426725"/>
              <a:ext cx="27600" cy="27575"/>
            </a:xfrm>
            <a:custGeom>
              <a:avLst/>
              <a:gdLst/>
              <a:ahLst/>
              <a:cxnLst/>
              <a:rect l="l" t="t" r="r" b="b"/>
              <a:pathLst>
                <a:path w="1104" h="1103" extrusionOk="0">
                  <a:moveTo>
                    <a:pt x="527" y="0"/>
                  </a:moveTo>
                  <a:cubicBezTo>
                    <a:pt x="201" y="0"/>
                    <a:pt x="0" y="201"/>
                    <a:pt x="0" y="526"/>
                  </a:cubicBezTo>
                  <a:cubicBezTo>
                    <a:pt x="0" y="902"/>
                    <a:pt x="226" y="1053"/>
                    <a:pt x="552" y="1103"/>
                  </a:cubicBezTo>
                  <a:cubicBezTo>
                    <a:pt x="903" y="1078"/>
                    <a:pt x="1103" y="877"/>
                    <a:pt x="1103" y="551"/>
                  </a:cubicBezTo>
                  <a:cubicBezTo>
                    <a:pt x="1078" y="226"/>
                    <a:pt x="877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234500" y="959875"/>
              <a:ext cx="28800" cy="28275"/>
            </a:xfrm>
            <a:custGeom>
              <a:avLst/>
              <a:gdLst/>
              <a:ahLst/>
              <a:cxnLst/>
              <a:rect l="l" t="t" r="r" b="b"/>
              <a:pathLst>
                <a:path w="1152" h="1131" extrusionOk="0">
                  <a:moveTo>
                    <a:pt x="562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01" y="27"/>
                    <a:pt x="0" y="203"/>
                    <a:pt x="0" y="554"/>
                  </a:cubicBezTo>
                  <a:cubicBezTo>
                    <a:pt x="0" y="905"/>
                    <a:pt x="201" y="1080"/>
                    <a:pt x="527" y="1130"/>
                  </a:cubicBezTo>
                  <a:cubicBezTo>
                    <a:pt x="877" y="1130"/>
                    <a:pt x="1078" y="930"/>
                    <a:pt x="1103" y="604"/>
                  </a:cubicBezTo>
                  <a:cubicBezTo>
                    <a:pt x="1151" y="314"/>
                    <a:pt x="874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857925" y="1478725"/>
              <a:ext cx="26975" cy="27600"/>
            </a:xfrm>
            <a:custGeom>
              <a:avLst/>
              <a:gdLst/>
              <a:ahLst/>
              <a:cxnLst/>
              <a:rect l="l" t="t" r="r" b="b"/>
              <a:pathLst>
                <a:path w="1079" h="1104" extrusionOk="0">
                  <a:moveTo>
                    <a:pt x="502" y="0"/>
                  </a:moveTo>
                  <a:cubicBezTo>
                    <a:pt x="201" y="25"/>
                    <a:pt x="1" y="226"/>
                    <a:pt x="1" y="577"/>
                  </a:cubicBezTo>
                  <a:cubicBezTo>
                    <a:pt x="26" y="903"/>
                    <a:pt x="226" y="1103"/>
                    <a:pt x="577" y="1103"/>
                  </a:cubicBezTo>
                  <a:cubicBezTo>
                    <a:pt x="928" y="1078"/>
                    <a:pt x="1078" y="878"/>
                    <a:pt x="1078" y="527"/>
                  </a:cubicBezTo>
                  <a:cubicBezTo>
                    <a:pt x="1053" y="201"/>
                    <a:pt x="82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339125" y="960550"/>
              <a:ext cx="26975" cy="27025"/>
            </a:xfrm>
            <a:custGeom>
              <a:avLst/>
              <a:gdLst/>
              <a:ahLst/>
              <a:cxnLst/>
              <a:rect l="l" t="t" r="r" b="b"/>
              <a:pathLst>
                <a:path w="1079" h="1081" extrusionOk="0">
                  <a:moveTo>
                    <a:pt x="527" y="0"/>
                  </a:moveTo>
                  <a:cubicBezTo>
                    <a:pt x="201" y="0"/>
                    <a:pt x="1" y="201"/>
                    <a:pt x="1" y="552"/>
                  </a:cubicBezTo>
                  <a:cubicBezTo>
                    <a:pt x="48" y="883"/>
                    <a:pt x="207" y="1080"/>
                    <a:pt x="541" y="1080"/>
                  </a:cubicBezTo>
                  <a:cubicBezTo>
                    <a:pt x="561" y="1080"/>
                    <a:pt x="581" y="1080"/>
                    <a:pt x="602" y="1078"/>
                  </a:cubicBezTo>
                  <a:cubicBezTo>
                    <a:pt x="903" y="1053"/>
                    <a:pt x="1078" y="878"/>
                    <a:pt x="1078" y="552"/>
                  </a:cubicBezTo>
                  <a:cubicBezTo>
                    <a:pt x="1078" y="201"/>
                    <a:pt x="853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752675" y="14787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0"/>
                  </a:moveTo>
                  <a:cubicBezTo>
                    <a:pt x="226" y="0"/>
                    <a:pt x="0" y="226"/>
                    <a:pt x="0" y="577"/>
                  </a:cubicBezTo>
                  <a:cubicBezTo>
                    <a:pt x="25" y="928"/>
                    <a:pt x="251" y="1103"/>
                    <a:pt x="577" y="1128"/>
                  </a:cubicBezTo>
                  <a:cubicBezTo>
                    <a:pt x="928" y="1103"/>
                    <a:pt x="1128" y="878"/>
                    <a:pt x="1128" y="577"/>
                  </a:cubicBezTo>
                  <a:cubicBezTo>
                    <a:pt x="1128" y="226"/>
                    <a:pt x="902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5597900" y="1219325"/>
              <a:ext cx="27600" cy="27000"/>
            </a:xfrm>
            <a:custGeom>
              <a:avLst/>
              <a:gdLst/>
              <a:ahLst/>
              <a:cxnLst/>
              <a:rect l="l" t="t" r="r" b="b"/>
              <a:pathLst>
                <a:path w="1104" h="1080" extrusionOk="0">
                  <a:moveTo>
                    <a:pt x="527" y="0"/>
                  </a:moveTo>
                  <a:cubicBezTo>
                    <a:pt x="226" y="25"/>
                    <a:pt x="1" y="176"/>
                    <a:pt x="1" y="527"/>
                  </a:cubicBezTo>
                  <a:cubicBezTo>
                    <a:pt x="24" y="860"/>
                    <a:pt x="206" y="1080"/>
                    <a:pt x="525" y="1080"/>
                  </a:cubicBezTo>
                  <a:cubicBezTo>
                    <a:pt x="542" y="1080"/>
                    <a:pt x="559" y="1079"/>
                    <a:pt x="577" y="1078"/>
                  </a:cubicBezTo>
                  <a:cubicBezTo>
                    <a:pt x="903" y="1078"/>
                    <a:pt x="1103" y="878"/>
                    <a:pt x="1103" y="527"/>
                  </a:cubicBezTo>
                  <a:cubicBezTo>
                    <a:pt x="1078" y="226"/>
                    <a:pt x="87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5494525" y="1115300"/>
              <a:ext cx="26975" cy="27600"/>
            </a:xfrm>
            <a:custGeom>
              <a:avLst/>
              <a:gdLst/>
              <a:ahLst/>
              <a:cxnLst/>
              <a:rect l="l" t="t" r="r" b="b"/>
              <a:pathLst>
                <a:path w="1079" h="1104" extrusionOk="0">
                  <a:moveTo>
                    <a:pt x="552" y="1"/>
                  </a:moveTo>
                  <a:cubicBezTo>
                    <a:pt x="226" y="1"/>
                    <a:pt x="0" y="201"/>
                    <a:pt x="0" y="527"/>
                  </a:cubicBezTo>
                  <a:cubicBezTo>
                    <a:pt x="0" y="878"/>
                    <a:pt x="201" y="1104"/>
                    <a:pt x="552" y="1104"/>
                  </a:cubicBezTo>
                  <a:cubicBezTo>
                    <a:pt x="903" y="1104"/>
                    <a:pt x="1053" y="878"/>
                    <a:pt x="1078" y="552"/>
                  </a:cubicBezTo>
                  <a:cubicBezTo>
                    <a:pt x="1053" y="226"/>
                    <a:pt x="852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442525" y="1063925"/>
              <a:ext cx="27575" cy="27600"/>
            </a:xfrm>
            <a:custGeom>
              <a:avLst/>
              <a:gdLst/>
              <a:ahLst/>
              <a:cxnLst/>
              <a:rect l="l" t="t" r="r" b="b"/>
              <a:pathLst>
                <a:path w="1103" h="1104" extrusionOk="0">
                  <a:moveTo>
                    <a:pt x="526" y="1"/>
                  </a:moveTo>
                  <a:cubicBezTo>
                    <a:pt x="201" y="51"/>
                    <a:pt x="0" y="226"/>
                    <a:pt x="0" y="552"/>
                  </a:cubicBezTo>
                  <a:cubicBezTo>
                    <a:pt x="25" y="903"/>
                    <a:pt x="251" y="1104"/>
                    <a:pt x="551" y="1104"/>
                  </a:cubicBezTo>
                  <a:cubicBezTo>
                    <a:pt x="877" y="1104"/>
                    <a:pt x="1103" y="903"/>
                    <a:pt x="1103" y="577"/>
                  </a:cubicBezTo>
                  <a:cubicBezTo>
                    <a:pt x="1103" y="226"/>
                    <a:pt x="877" y="26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079100" y="701100"/>
              <a:ext cx="27600" cy="27025"/>
            </a:xfrm>
            <a:custGeom>
              <a:avLst/>
              <a:gdLst/>
              <a:ahLst/>
              <a:cxnLst/>
              <a:rect l="l" t="t" r="r" b="b"/>
              <a:pathLst>
                <a:path w="1104" h="1081" extrusionOk="0">
                  <a:moveTo>
                    <a:pt x="517" y="0"/>
                  </a:moveTo>
                  <a:cubicBezTo>
                    <a:pt x="224" y="0"/>
                    <a:pt x="26" y="173"/>
                    <a:pt x="26" y="479"/>
                  </a:cubicBezTo>
                  <a:cubicBezTo>
                    <a:pt x="1" y="829"/>
                    <a:pt x="201" y="1055"/>
                    <a:pt x="552" y="1080"/>
                  </a:cubicBezTo>
                  <a:cubicBezTo>
                    <a:pt x="878" y="1080"/>
                    <a:pt x="1053" y="880"/>
                    <a:pt x="1103" y="529"/>
                  </a:cubicBezTo>
                  <a:cubicBezTo>
                    <a:pt x="1053" y="253"/>
                    <a:pt x="928" y="2"/>
                    <a:pt x="577" y="2"/>
                  </a:cubicBezTo>
                  <a:cubicBezTo>
                    <a:pt x="557" y="1"/>
                    <a:pt x="536" y="0"/>
                    <a:pt x="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182500" y="856525"/>
              <a:ext cx="28200" cy="27600"/>
            </a:xfrm>
            <a:custGeom>
              <a:avLst/>
              <a:gdLst/>
              <a:ahLst/>
              <a:cxnLst/>
              <a:rect l="l" t="t" r="r" b="b"/>
              <a:pathLst>
                <a:path w="1128" h="1104" extrusionOk="0">
                  <a:moveTo>
                    <a:pt x="576" y="1"/>
                  </a:moveTo>
                  <a:cubicBezTo>
                    <a:pt x="226" y="26"/>
                    <a:pt x="25" y="201"/>
                    <a:pt x="25" y="527"/>
                  </a:cubicBezTo>
                  <a:cubicBezTo>
                    <a:pt x="0" y="878"/>
                    <a:pt x="226" y="1104"/>
                    <a:pt x="576" y="1104"/>
                  </a:cubicBezTo>
                  <a:cubicBezTo>
                    <a:pt x="902" y="1104"/>
                    <a:pt x="1103" y="903"/>
                    <a:pt x="1103" y="577"/>
                  </a:cubicBezTo>
                  <a:cubicBezTo>
                    <a:pt x="1128" y="227"/>
                    <a:pt x="927" y="26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5131725" y="7525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27" y="51"/>
                    <a:pt x="1" y="201"/>
                    <a:pt x="1" y="552"/>
                  </a:cubicBezTo>
                  <a:cubicBezTo>
                    <a:pt x="26" y="903"/>
                    <a:pt x="227" y="1103"/>
                    <a:pt x="577" y="1103"/>
                  </a:cubicBezTo>
                  <a:cubicBezTo>
                    <a:pt x="903" y="1103"/>
                    <a:pt x="1104" y="878"/>
                    <a:pt x="1079" y="552"/>
                  </a:cubicBezTo>
                  <a:cubicBezTo>
                    <a:pt x="1079" y="226"/>
                    <a:pt x="853" y="5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5909300" y="15307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1"/>
                  </a:moveTo>
                  <a:cubicBezTo>
                    <a:pt x="201" y="26"/>
                    <a:pt x="1" y="176"/>
                    <a:pt x="1" y="527"/>
                  </a:cubicBezTo>
                  <a:cubicBezTo>
                    <a:pt x="1" y="878"/>
                    <a:pt x="226" y="1078"/>
                    <a:pt x="552" y="1078"/>
                  </a:cubicBezTo>
                  <a:cubicBezTo>
                    <a:pt x="903" y="1078"/>
                    <a:pt x="1079" y="878"/>
                    <a:pt x="1079" y="527"/>
                  </a:cubicBezTo>
                  <a:cubicBezTo>
                    <a:pt x="1079" y="201"/>
                    <a:pt x="878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856675" y="15307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01" y="1"/>
                    <a:pt x="1" y="201"/>
                    <a:pt x="1" y="527"/>
                  </a:cubicBezTo>
                  <a:cubicBezTo>
                    <a:pt x="1" y="878"/>
                    <a:pt x="226" y="1103"/>
                    <a:pt x="577" y="1103"/>
                  </a:cubicBezTo>
                  <a:cubicBezTo>
                    <a:pt x="903" y="1103"/>
                    <a:pt x="1078" y="878"/>
                    <a:pt x="1103" y="527"/>
                  </a:cubicBezTo>
                  <a:cubicBezTo>
                    <a:pt x="1078" y="201"/>
                    <a:pt x="87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286500" y="907925"/>
              <a:ext cx="27600" cy="27575"/>
            </a:xfrm>
            <a:custGeom>
              <a:avLst/>
              <a:gdLst/>
              <a:ahLst/>
              <a:cxnLst/>
              <a:rect l="l" t="t" r="r" b="b"/>
              <a:pathLst>
                <a:path w="1104" h="1103" extrusionOk="0">
                  <a:moveTo>
                    <a:pt x="577" y="0"/>
                  </a:moveTo>
                  <a:cubicBezTo>
                    <a:pt x="276" y="0"/>
                    <a:pt x="26" y="176"/>
                    <a:pt x="26" y="501"/>
                  </a:cubicBezTo>
                  <a:cubicBezTo>
                    <a:pt x="0" y="852"/>
                    <a:pt x="201" y="1053"/>
                    <a:pt x="552" y="1103"/>
                  </a:cubicBezTo>
                  <a:cubicBezTo>
                    <a:pt x="903" y="1078"/>
                    <a:pt x="1103" y="902"/>
                    <a:pt x="1103" y="577"/>
                  </a:cubicBezTo>
                  <a:cubicBezTo>
                    <a:pt x="1103" y="251"/>
                    <a:pt x="903" y="25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5390500" y="1011925"/>
              <a:ext cx="26975" cy="27025"/>
            </a:xfrm>
            <a:custGeom>
              <a:avLst/>
              <a:gdLst/>
              <a:ahLst/>
              <a:cxnLst/>
              <a:rect l="l" t="t" r="r" b="b"/>
              <a:pathLst>
                <a:path w="1079" h="1081" extrusionOk="0">
                  <a:moveTo>
                    <a:pt x="527" y="1"/>
                  </a:moveTo>
                  <a:cubicBezTo>
                    <a:pt x="201" y="26"/>
                    <a:pt x="1" y="201"/>
                    <a:pt x="1" y="552"/>
                  </a:cubicBezTo>
                  <a:cubicBezTo>
                    <a:pt x="25" y="883"/>
                    <a:pt x="227" y="1080"/>
                    <a:pt x="545" y="1080"/>
                  </a:cubicBezTo>
                  <a:cubicBezTo>
                    <a:pt x="563" y="1080"/>
                    <a:pt x="583" y="1080"/>
                    <a:pt x="602" y="1078"/>
                  </a:cubicBezTo>
                  <a:cubicBezTo>
                    <a:pt x="903" y="1078"/>
                    <a:pt x="1079" y="878"/>
                    <a:pt x="1079" y="577"/>
                  </a:cubicBezTo>
                  <a:cubicBezTo>
                    <a:pt x="1079" y="201"/>
                    <a:pt x="878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5805300" y="1426725"/>
              <a:ext cx="27600" cy="27575"/>
            </a:xfrm>
            <a:custGeom>
              <a:avLst/>
              <a:gdLst/>
              <a:ahLst/>
              <a:cxnLst/>
              <a:rect l="l" t="t" r="r" b="b"/>
              <a:pathLst>
                <a:path w="1104" h="1103" extrusionOk="0">
                  <a:moveTo>
                    <a:pt x="552" y="0"/>
                  </a:moveTo>
                  <a:cubicBezTo>
                    <a:pt x="226" y="0"/>
                    <a:pt x="0" y="201"/>
                    <a:pt x="0" y="526"/>
                  </a:cubicBezTo>
                  <a:cubicBezTo>
                    <a:pt x="26" y="877"/>
                    <a:pt x="226" y="1078"/>
                    <a:pt x="577" y="1103"/>
                  </a:cubicBezTo>
                  <a:cubicBezTo>
                    <a:pt x="928" y="1053"/>
                    <a:pt x="1103" y="852"/>
                    <a:pt x="1103" y="526"/>
                  </a:cubicBezTo>
                  <a:cubicBezTo>
                    <a:pt x="1078" y="226"/>
                    <a:pt x="878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5701300" y="1375325"/>
              <a:ext cx="28200" cy="27600"/>
            </a:xfrm>
            <a:custGeom>
              <a:avLst/>
              <a:gdLst/>
              <a:ahLst/>
              <a:cxnLst/>
              <a:rect l="l" t="t" r="r" b="b"/>
              <a:pathLst>
                <a:path w="1128" h="1104" extrusionOk="0">
                  <a:moveTo>
                    <a:pt x="551" y="1"/>
                  </a:moveTo>
                  <a:cubicBezTo>
                    <a:pt x="201" y="1"/>
                    <a:pt x="0" y="201"/>
                    <a:pt x="0" y="527"/>
                  </a:cubicBezTo>
                  <a:cubicBezTo>
                    <a:pt x="0" y="878"/>
                    <a:pt x="226" y="1104"/>
                    <a:pt x="576" y="1104"/>
                  </a:cubicBezTo>
                  <a:cubicBezTo>
                    <a:pt x="902" y="1104"/>
                    <a:pt x="1078" y="878"/>
                    <a:pt x="1128" y="552"/>
                  </a:cubicBezTo>
                  <a:cubicBezTo>
                    <a:pt x="1078" y="227"/>
                    <a:pt x="902" y="1"/>
                    <a:pt x="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5546525" y="1167950"/>
              <a:ext cx="26975" cy="27000"/>
            </a:xfrm>
            <a:custGeom>
              <a:avLst/>
              <a:gdLst/>
              <a:ahLst/>
              <a:cxnLst/>
              <a:rect l="l" t="t" r="r" b="b"/>
              <a:pathLst>
                <a:path w="1079" h="1080" extrusionOk="0">
                  <a:moveTo>
                    <a:pt x="527" y="0"/>
                  </a:moveTo>
                  <a:cubicBezTo>
                    <a:pt x="201" y="0"/>
                    <a:pt x="1" y="176"/>
                    <a:pt x="1" y="476"/>
                  </a:cubicBezTo>
                  <a:cubicBezTo>
                    <a:pt x="1" y="827"/>
                    <a:pt x="176" y="1078"/>
                    <a:pt x="527" y="1078"/>
                  </a:cubicBezTo>
                  <a:cubicBezTo>
                    <a:pt x="546" y="1079"/>
                    <a:pt x="566" y="1080"/>
                    <a:pt x="584" y="1080"/>
                  </a:cubicBezTo>
                  <a:cubicBezTo>
                    <a:pt x="897" y="1080"/>
                    <a:pt x="1055" y="881"/>
                    <a:pt x="1078" y="527"/>
                  </a:cubicBezTo>
                  <a:cubicBezTo>
                    <a:pt x="1053" y="226"/>
                    <a:pt x="878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5027725" y="649150"/>
              <a:ext cx="26975" cy="27000"/>
            </a:xfrm>
            <a:custGeom>
              <a:avLst/>
              <a:gdLst/>
              <a:ahLst/>
              <a:cxnLst/>
              <a:rect l="l" t="t" r="r" b="b"/>
              <a:pathLst>
                <a:path w="1079" h="1080" extrusionOk="0">
                  <a:moveTo>
                    <a:pt x="527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52"/>
                    <a:pt x="201" y="1078"/>
                    <a:pt x="552" y="1078"/>
                  </a:cubicBezTo>
                  <a:cubicBezTo>
                    <a:pt x="572" y="1079"/>
                    <a:pt x="591" y="1080"/>
                    <a:pt x="609" y="1080"/>
                  </a:cubicBezTo>
                  <a:cubicBezTo>
                    <a:pt x="922" y="1080"/>
                    <a:pt x="1078" y="883"/>
                    <a:pt x="1078" y="552"/>
                  </a:cubicBezTo>
                  <a:cubicBezTo>
                    <a:pt x="1053" y="201"/>
                    <a:pt x="878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5337875" y="10119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01" y="1"/>
                    <a:pt x="1" y="201"/>
                    <a:pt x="1" y="527"/>
                  </a:cubicBezTo>
                  <a:cubicBezTo>
                    <a:pt x="26" y="878"/>
                    <a:pt x="251" y="1103"/>
                    <a:pt x="577" y="1103"/>
                  </a:cubicBezTo>
                  <a:cubicBezTo>
                    <a:pt x="903" y="1103"/>
                    <a:pt x="1103" y="903"/>
                    <a:pt x="1103" y="502"/>
                  </a:cubicBezTo>
                  <a:cubicBezTo>
                    <a:pt x="1078" y="201"/>
                    <a:pt x="90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5494525" y="1063300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27" y="1"/>
                  </a:moveTo>
                  <a:cubicBezTo>
                    <a:pt x="226" y="26"/>
                    <a:pt x="0" y="176"/>
                    <a:pt x="0" y="502"/>
                  </a:cubicBezTo>
                  <a:cubicBezTo>
                    <a:pt x="0" y="878"/>
                    <a:pt x="201" y="1053"/>
                    <a:pt x="552" y="1078"/>
                  </a:cubicBezTo>
                  <a:cubicBezTo>
                    <a:pt x="903" y="1078"/>
                    <a:pt x="1078" y="853"/>
                    <a:pt x="1078" y="527"/>
                  </a:cubicBezTo>
                  <a:cubicBezTo>
                    <a:pt x="1053" y="201"/>
                    <a:pt x="827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5650525" y="1271325"/>
              <a:ext cx="26975" cy="27600"/>
            </a:xfrm>
            <a:custGeom>
              <a:avLst/>
              <a:gdLst/>
              <a:ahLst/>
              <a:cxnLst/>
              <a:rect l="l" t="t" r="r" b="b"/>
              <a:pathLst>
                <a:path w="1079" h="1104" extrusionOk="0">
                  <a:moveTo>
                    <a:pt x="552" y="1"/>
                  </a:moveTo>
                  <a:cubicBezTo>
                    <a:pt x="227" y="1"/>
                    <a:pt x="26" y="176"/>
                    <a:pt x="1" y="502"/>
                  </a:cubicBezTo>
                  <a:cubicBezTo>
                    <a:pt x="1" y="878"/>
                    <a:pt x="201" y="1078"/>
                    <a:pt x="552" y="1103"/>
                  </a:cubicBezTo>
                  <a:cubicBezTo>
                    <a:pt x="878" y="1103"/>
                    <a:pt x="1079" y="878"/>
                    <a:pt x="1079" y="552"/>
                  </a:cubicBezTo>
                  <a:cubicBezTo>
                    <a:pt x="1079" y="226"/>
                    <a:pt x="85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443150" y="1011925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501" y="1"/>
                  </a:moveTo>
                  <a:cubicBezTo>
                    <a:pt x="226" y="26"/>
                    <a:pt x="0" y="176"/>
                    <a:pt x="0" y="527"/>
                  </a:cubicBezTo>
                  <a:cubicBezTo>
                    <a:pt x="0" y="878"/>
                    <a:pt x="226" y="1053"/>
                    <a:pt x="526" y="1078"/>
                  </a:cubicBezTo>
                  <a:cubicBezTo>
                    <a:pt x="543" y="1080"/>
                    <a:pt x="559" y="1080"/>
                    <a:pt x="575" y="1080"/>
                  </a:cubicBezTo>
                  <a:cubicBezTo>
                    <a:pt x="875" y="1080"/>
                    <a:pt x="1078" y="861"/>
                    <a:pt x="1078" y="552"/>
                  </a:cubicBezTo>
                  <a:cubicBezTo>
                    <a:pt x="1078" y="226"/>
                    <a:pt x="877" y="5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701925" y="1270700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526" y="0"/>
                  </a:moveTo>
                  <a:cubicBezTo>
                    <a:pt x="226" y="0"/>
                    <a:pt x="0" y="201"/>
                    <a:pt x="0" y="502"/>
                  </a:cubicBezTo>
                  <a:cubicBezTo>
                    <a:pt x="0" y="828"/>
                    <a:pt x="176" y="1078"/>
                    <a:pt x="526" y="1078"/>
                  </a:cubicBezTo>
                  <a:cubicBezTo>
                    <a:pt x="546" y="1080"/>
                    <a:pt x="565" y="1080"/>
                    <a:pt x="584" y="1080"/>
                  </a:cubicBezTo>
                  <a:cubicBezTo>
                    <a:pt x="897" y="1080"/>
                    <a:pt x="1054" y="884"/>
                    <a:pt x="1078" y="577"/>
                  </a:cubicBezTo>
                  <a:cubicBezTo>
                    <a:pt x="1053" y="226"/>
                    <a:pt x="877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546525" y="1115925"/>
              <a:ext cx="26975" cy="26400"/>
            </a:xfrm>
            <a:custGeom>
              <a:avLst/>
              <a:gdLst/>
              <a:ahLst/>
              <a:cxnLst/>
              <a:rect l="l" t="t" r="r" b="b"/>
              <a:pathLst>
                <a:path w="1079" h="1056" extrusionOk="0">
                  <a:moveTo>
                    <a:pt x="552" y="1"/>
                  </a:moveTo>
                  <a:cubicBezTo>
                    <a:pt x="201" y="1"/>
                    <a:pt x="1" y="201"/>
                    <a:pt x="1" y="527"/>
                  </a:cubicBezTo>
                  <a:cubicBezTo>
                    <a:pt x="26" y="853"/>
                    <a:pt x="201" y="1054"/>
                    <a:pt x="552" y="1054"/>
                  </a:cubicBezTo>
                  <a:cubicBezTo>
                    <a:pt x="572" y="1055"/>
                    <a:pt x="591" y="1056"/>
                    <a:pt x="609" y="1056"/>
                  </a:cubicBezTo>
                  <a:cubicBezTo>
                    <a:pt x="919" y="1056"/>
                    <a:pt x="1055" y="858"/>
                    <a:pt x="1078" y="527"/>
                  </a:cubicBezTo>
                  <a:cubicBezTo>
                    <a:pt x="1053" y="20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183125" y="752475"/>
              <a:ext cx="26950" cy="26450"/>
            </a:xfrm>
            <a:custGeom>
              <a:avLst/>
              <a:gdLst/>
              <a:ahLst/>
              <a:cxnLst/>
              <a:rect l="l" t="t" r="r" b="b"/>
              <a:pathLst>
                <a:path w="1078" h="1058" extrusionOk="0">
                  <a:moveTo>
                    <a:pt x="476" y="0"/>
                  </a:moveTo>
                  <a:cubicBezTo>
                    <a:pt x="204" y="0"/>
                    <a:pt x="24" y="195"/>
                    <a:pt x="0" y="479"/>
                  </a:cubicBezTo>
                  <a:cubicBezTo>
                    <a:pt x="0" y="805"/>
                    <a:pt x="176" y="1055"/>
                    <a:pt x="526" y="1055"/>
                  </a:cubicBezTo>
                  <a:cubicBezTo>
                    <a:pt x="546" y="1057"/>
                    <a:pt x="565" y="1057"/>
                    <a:pt x="584" y="1057"/>
                  </a:cubicBezTo>
                  <a:cubicBezTo>
                    <a:pt x="897" y="1057"/>
                    <a:pt x="1054" y="861"/>
                    <a:pt x="1078" y="554"/>
                  </a:cubicBezTo>
                  <a:cubicBezTo>
                    <a:pt x="1053" y="203"/>
                    <a:pt x="877" y="3"/>
                    <a:pt x="526" y="3"/>
                  </a:cubicBezTo>
                  <a:cubicBezTo>
                    <a:pt x="509" y="1"/>
                    <a:pt x="493" y="0"/>
                    <a:pt x="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079100" y="648525"/>
              <a:ext cx="27600" cy="26950"/>
            </a:xfrm>
            <a:custGeom>
              <a:avLst/>
              <a:gdLst/>
              <a:ahLst/>
              <a:cxnLst/>
              <a:rect l="l" t="t" r="r" b="b"/>
              <a:pathLst>
                <a:path w="1104" h="1078" extrusionOk="0">
                  <a:moveTo>
                    <a:pt x="502" y="0"/>
                  </a:moveTo>
                  <a:cubicBezTo>
                    <a:pt x="226" y="50"/>
                    <a:pt x="1" y="201"/>
                    <a:pt x="26" y="552"/>
                  </a:cubicBezTo>
                  <a:cubicBezTo>
                    <a:pt x="51" y="877"/>
                    <a:pt x="251" y="1078"/>
                    <a:pt x="577" y="1078"/>
                  </a:cubicBezTo>
                  <a:cubicBezTo>
                    <a:pt x="903" y="1078"/>
                    <a:pt x="1103" y="877"/>
                    <a:pt x="1078" y="526"/>
                  </a:cubicBezTo>
                  <a:cubicBezTo>
                    <a:pt x="1078" y="201"/>
                    <a:pt x="878" y="25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5701925" y="1323275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559" y="1"/>
                  </a:moveTo>
                  <a:cubicBezTo>
                    <a:pt x="540" y="1"/>
                    <a:pt x="521" y="1"/>
                    <a:pt x="501" y="3"/>
                  </a:cubicBezTo>
                  <a:cubicBezTo>
                    <a:pt x="201" y="3"/>
                    <a:pt x="0" y="203"/>
                    <a:pt x="0" y="504"/>
                  </a:cubicBezTo>
                  <a:cubicBezTo>
                    <a:pt x="0" y="855"/>
                    <a:pt x="201" y="1080"/>
                    <a:pt x="551" y="1080"/>
                  </a:cubicBezTo>
                  <a:cubicBezTo>
                    <a:pt x="877" y="1080"/>
                    <a:pt x="1078" y="880"/>
                    <a:pt x="1078" y="504"/>
                  </a:cubicBezTo>
                  <a:cubicBezTo>
                    <a:pt x="1054" y="197"/>
                    <a:pt x="874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5235125" y="8565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77" y="1"/>
                  </a:moveTo>
                  <a:cubicBezTo>
                    <a:pt x="226" y="26"/>
                    <a:pt x="25" y="201"/>
                    <a:pt x="0" y="527"/>
                  </a:cubicBezTo>
                  <a:cubicBezTo>
                    <a:pt x="0" y="878"/>
                    <a:pt x="226" y="1079"/>
                    <a:pt x="577" y="1104"/>
                  </a:cubicBezTo>
                  <a:cubicBezTo>
                    <a:pt x="878" y="1104"/>
                    <a:pt x="1078" y="903"/>
                    <a:pt x="1103" y="602"/>
                  </a:cubicBezTo>
                  <a:cubicBezTo>
                    <a:pt x="1103" y="252"/>
                    <a:pt x="903" y="5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5597900" y="1167325"/>
              <a:ext cx="27600" cy="26950"/>
            </a:xfrm>
            <a:custGeom>
              <a:avLst/>
              <a:gdLst/>
              <a:ahLst/>
              <a:cxnLst/>
              <a:rect l="l" t="t" r="r" b="b"/>
              <a:pathLst>
                <a:path w="1104" h="1078" extrusionOk="0">
                  <a:moveTo>
                    <a:pt x="527" y="0"/>
                  </a:moveTo>
                  <a:cubicBezTo>
                    <a:pt x="201" y="25"/>
                    <a:pt x="1" y="201"/>
                    <a:pt x="26" y="526"/>
                  </a:cubicBezTo>
                  <a:cubicBezTo>
                    <a:pt x="26" y="877"/>
                    <a:pt x="251" y="1078"/>
                    <a:pt x="552" y="1078"/>
                  </a:cubicBezTo>
                  <a:cubicBezTo>
                    <a:pt x="878" y="1078"/>
                    <a:pt x="1103" y="877"/>
                    <a:pt x="1078" y="526"/>
                  </a:cubicBezTo>
                  <a:cubicBezTo>
                    <a:pt x="1078" y="201"/>
                    <a:pt x="87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183125" y="804525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526" y="1"/>
                  </a:moveTo>
                  <a:cubicBezTo>
                    <a:pt x="201" y="1"/>
                    <a:pt x="25" y="201"/>
                    <a:pt x="0" y="502"/>
                  </a:cubicBezTo>
                  <a:cubicBezTo>
                    <a:pt x="0" y="853"/>
                    <a:pt x="201" y="1078"/>
                    <a:pt x="551" y="1078"/>
                  </a:cubicBezTo>
                  <a:cubicBezTo>
                    <a:pt x="570" y="1080"/>
                    <a:pt x="587" y="1081"/>
                    <a:pt x="605" y="1081"/>
                  </a:cubicBezTo>
                  <a:cubicBezTo>
                    <a:pt x="899" y="1081"/>
                    <a:pt x="1078" y="881"/>
                    <a:pt x="1078" y="502"/>
                  </a:cubicBezTo>
                  <a:cubicBezTo>
                    <a:pt x="1053" y="201"/>
                    <a:pt x="877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753925" y="1375325"/>
              <a:ext cx="27600" cy="27025"/>
            </a:xfrm>
            <a:custGeom>
              <a:avLst/>
              <a:gdLst/>
              <a:ahLst/>
              <a:cxnLst/>
              <a:rect l="l" t="t" r="r" b="b"/>
              <a:pathLst>
                <a:path w="1104" h="1081" extrusionOk="0">
                  <a:moveTo>
                    <a:pt x="577" y="1"/>
                  </a:moveTo>
                  <a:cubicBezTo>
                    <a:pt x="201" y="1"/>
                    <a:pt x="0" y="201"/>
                    <a:pt x="0" y="527"/>
                  </a:cubicBezTo>
                  <a:cubicBezTo>
                    <a:pt x="0" y="878"/>
                    <a:pt x="226" y="1079"/>
                    <a:pt x="577" y="1079"/>
                  </a:cubicBezTo>
                  <a:cubicBezTo>
                    <a:pt x="594" y="1080"/>
                    <a:pt x="610" y="1081"/>
                    <a:pt x="627" y="1081"/>
                  </a:cubicBezTo>
                  <a:cubicBezTo>
                    <a:pt x="900" y="1081"/>
                    <a:pt x="1078" y="886"/>
                    <a:pt x="1078" y="602"/>
                  </a:cubicBezTo>
                  <a:cubicBezTo>
                    <a:pt x="1103" y="227"/>
                    <a:pt x="903" y="5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806550" y="1323325"/>
              <a:ext cx="26975" cy="26350"/>
            </a:xfrm>
            <a:custGeom>
              <a:avLst/>
              <a:gdLst/>
              <a:ahLst/>
              <a:cxnLst/>
              <a:rect l="l" t="t" r="r" b="b"/>
              <a:pathLst>
                <a:path w="1079" h="1054" extrusionOk="0">
                  <a:moveTo>
                    <a:pt x="527" y="1"/>
                  </a:moveTo>
                  <a:cubicBezTo>
                    <a:pt x="226" y="1"/>
                    <a:pt x="26" y="176"/>
                    <a:pt x="1" y="477"/>
                  </a:cubicBezTo>
                  <a:cubicBezTo>
                    <a:pt x="1" y="828"/>
                    <a:pt x="201" y="1053"/>
                    <a:pt x="552" y="1053"/>
                  </a:cubicBezTo>
                  <a:cubicBezTo>
                    <a:pt x="878" y="1053"/>
                    <a:pt x="1028" y="853"/>
                    <a:pt x="1078" y="552"/>
                  </a:cubicBezTo>
                  <a:cubicBezTo>
                    <a:pt x="1028" y="226"/>
                    <a:pt x="878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649900" y="1219325"/>
              <a:ext cx="27600" cy="26975"/>
            </a:xfrm>
            <a:custGeom>
              <a:avLst/>
              <a:gdLst/>
              <a:ahLst/>
              <a:cxnLst/>
              <a:rect l="l" t="t" r="r" b="b"/>
              <a:pathLst>
                <a:path w="1104" h="1079" extrusionOk="0">
                  <a:moveTo>
                    <a:pt x="527" y="0"/>
                  </a:moveTo>
                  <a:cubicBezTo>
                    <a:pt x="201" y="50"/>
                    <a:pt x="1" y="201"/>
                    <a:pt x="26" y="552"/>
                  </a:cubicBezTo>
                  <a:cubicBezTo>
                    <a:pt x="51" y="903"/>
                    <a:pt x="252" y="1078"/>
                    <a:pt x="577" y="1078"/>
                  </a:cubicBezTo>
                  <a:cubicBezTo>
                    <a:pt x="928" y="1078"/>
                    <a:pt x="1104" y="852"/>
                    <a:pt x="1104" y="527"/>
                  </a:cubicBezTo>
                  <a:cubicBezTo>
                    <a:pt x="1079" y="201"/>
                    <a:pt x="87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287125" y="856525"/>
              <a:ext cx="26975" cy="26350"/>
            </a:xfrm>
            <a:custGeom>
              <a:avLst/>
              <a:gdLst/>
              <a:ahLst/>
              <a:cxnLst/>
              <a:rect l="l" t="t" r="r" b="b"/>
              <a:pathLst>
                <a:path w="1079" h="1054" extrusionOk="0">
                  <a:moveTo>
                    <a:pt x="527" y="1"/>
                  </a:moveTo>
                  <a:cubicBezTo>
                    <a:pt x="176" y="1"/>
                    <a:pt x="1" y="176"/>
                    <a:pt x="1" y="527"/>
                  </a:cubicBezTo>
                  <a:cubicBezTo>
                    <a:pt x="26" y="853"/>
                    <a:pt x="226" y="1054"/>
                    <a:pt x="552" y="1054"/>
                  </a:cubicBezTo>
                  <a:cubicBezTo>
                    <a:pt x="903" y="1054"/>
                    <a:pt x="1078" y="828"/>
                    <a:pt x="1078" y="527"/>
                  </a:cubicBezTo>
                  <a:cubicBezTo>
                    <a:pt x="1053" y="201"/>
                    <a:pt x="87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5806550" y="1271325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26" y="1"/>
                    <a:pt x="26" y="176"/>
                    <a:pt x="26" y="477"/>
                  </a:cubicBezTo>
                  <a:cubicBezTo>
                    <a:pt x="1" y="828"/>
                    <a:pt x="226" y="1028"/>
                    <a:pt x="527" y="1053"/>
                  </a:cubicBezTo>
                  <a:cubicBezTo>
                    <a:pt x="853" y="1053"/>
                    <a:pt x="1028" y="878"/>
                    <a:pt x="1053" y="552"/>
                  </a:cubicBezTo>
                  <a:cubicBezTo>
                    <a:pt x="1028" y="226"/>
                    <a:pt x="87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5287750" y="8045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1"/>
                  </a:moveTo>
                  <a:cubicBezTo>
                    <a:pt x="201" y="1"/>
                    <a:pt x="1" y="201"/>
                    <a:pt x="1" y="552"/>
                  </a:cubicBezTo>
                  <a:cubicBezTo>
                    <a:pt x="26" y="853"/>
                    <a:pt x="251" y="1053"/>
                    <a:pt x="552" y="1078"/>
                  </a:cubicBezTo>
                  <a:cubicBezTo>
                    <a:pt x="878" y="1053"/>
                    <a:pt x="1078" y="853"/>
                    <a:pt x="1078" y="552"/>
                  </a:cubicBezTo>
                  <a:cubicBezTo>
                    <a:pt x="1078" y="226"/>
                    <a:pt x="878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5235125" y="804525"/>
              <a:ext cx="27600" cy="26975"/>
            </a:xfrm>
            <a:custGeom>
              <a:avLst/>
              <a:gdLst/>
              <a:ahLst/>
              <a:cxnLst/>
              <a:rect l="l" t="t" r="r" b="b"/>
              <a:pathLst>
                <a:path w="1104" h="1079" extrusionOk="0">
                  <a:moveTo>
                    <a:pt x="552" y="1"/>
                  </a:moveTo>
                  <a:cubicBezTo>
                    <a:pt x="226" y="26"/>
                    <a:pt x="25" y="201"/>
                    <a:pt x="25" y="502"/>
                  </a:cubicBezTo>
                  <a:cubicBezTo>
                    <a:pt x="0" y="853"/>
                    <a:pt x="226" y="1078"/>
                    <a:pt x="577" y="1078"/>
                  </a:cubicBezTo>
                  <a:cubicBezTo>
                    <a:pt x="903" y="1078"/>
                    <a:pt x="1103" y="878"/>
                    <a:pt x="1078" y="527"/>
                  </a:cubicBezTo>
                  <a:cubicBezTo>
                    <a:pt x="1078" y="201"/>
                    <a:pt x="852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5805925" y="1374700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1"/>
                  </a:moveTo>
                  <a:cubicBezTo>
                    <a:pt x="226" y="1"/>
                    <a:pt x="26" y="176"/>
                    <a:pt x="1" y="502"/>
                  </a:cubicBezTo>
                  <a:cubicBezTo>
                    <a:pt x="1" y="878"/>
                    <a:pt x="201" y="1079"/>
                    <a:pt x="552" y="1079"/>
                  </a:cubicBezTo>
                  <a:cubicBezTo>
                    <a:pt x="878" y="1079"/>
                    <a:pt x="1053" y="853"/>
                    <a:pt x="1053" y="577"/>
                  </a:cubicBezTo>
                  <a:cubicBezTo>
                    <a:pt x="1078" y="252"/>
                    <a:pt x="90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5339175" y="908500"/>
              <a:ext cx="26925" cy="26375"/>
            </a:xfrm>
            <a:custGeom>
              <a:avLst/>
              <a:gdLst/>
              <a:ahLst/>
              <a:cxnLst/>
              <a:rect l="l" t="t" r="r" b="b"/>
              <a:pathLst>
                <a:path w="1077" h="1055" extrusionOk="0">
                  <a:moveTo>
                    <a:pt x="496" y="0"/>
                  </a:moveTo>
                  <a:cubicBezTo>
                    <a:pt x="200" y="0"/>
                    <a:pt x="0" y="197"/>
                    <a:pt x="24" y="529"/>
                  </a:cubicBezTo>
                  <a:cubicBezTo>
                    <a:pt x="24" y="854"/>
                    <a:pt x="199" y="1055"/>
                    <a:pt x="550" y="1055"/>
                  </a:cubicBezTo>
                  <a:cubicBezTo>
                    <a:pt x="901" y="1055"/>
                    <a:pt x="1051" y="879"/>
                    <a:pt x="1076" y="529"/>
                  </a:cubicBezTo>
                  <a:cubicBezTo>
                    <a:pt x="1051" y="203"/>
                    <a:pt x="876" y="2"/>
                    <a:pt x="550" y="2"/>
                  </a:cubicBezTo>
                  <a:cubicBezTo>
                    <a:pt x="532" y="1"/>
                    <a:pt x="514" y="0"/>
                    <a:pt x="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5131725" y="701100"/>
              <a:ext cx="27600" cy="26400"/>
            </a:xfrm>
            <a:custGeom>
              <a:avLst/>
              <a:gdLst/>
              <a:ahLst/>
              <a:cxnLst/>
              <a:rect l="l" t="t" r="r" b="b"/>
              <a:pathLst>
                <a:path w="1104" h="1056" extrusionOk="0">
                  <a:moveTo>
                    <a:pt x="576" y="1"/>
                  </a:moveTo>
                  <a:cubicBezTo>
                    <a:pt x="560" y="1"/>
                    <a:pt x="544" y="1"/>
                    <a:pt x="527" y="2"/>
                  </a:cubicBezTo>
                  <a:cubicBezTo>
                    <a:pt x="201" y="2"/>
                    <a:pt x="26" y="178"/>
                    <a:pt x="1" y="504"/>
                  </a:cubicBezTo>
                  <a:cubicBezTo>
                    <a:pt x="1" y="855"/>
                    <a:pt x="227" y="1030"/>
                    <a:pt x="552" y="1055"/>
                  </a:cubicBezTo>
                  <a:cubicBezTo>
                    <a:pt x="928" y="1055"/>
                    <a:pt x="1104" y="829"/>
                    <a:pt x="1079" y="504"/>
                  </a:cubicBezTo>
                  <a:cubicBezTo>
                    <a:pt x="1055" y="218"/>
                    <a:pt x="873" y="1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5443150" y="959875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498" y="0"/>
                  </a:moveTo>
                  <a:cubicBezTo>
                    <a:pt x="201" y="0"/>
                    <a:pt x="0" y="196"/>
                    <a:pt x="0" y="504"/>
                  </a:cubicBezTo>
                  <a:cubicBezTo>
                    <a:pt x="0" y="854"/>
                    <a:pt x="226" y="1005"/>
                    <a:pt x="526" y="1080"/>
                  </a:cubicBezTo>
                  <a:cubicBezTo>
                    <a:pt x="852" y="1030"/>
                    <a:pt x="1053" y="905"/>
                    <a:pt x="1053" y="579"/>
                  </a:cubicBezTo>
                  <a:cubicBezTo>
                    <a:pt x="1078" y="253"/>
                    <a:pt x="877" y="27"/>
                    <a:pt x="552" y="2"/>
                  </a:cubicBezTo>
                  <a:cubicBezTo>
                    <a:pt x="533" y="1"/>
                    <a:pt x="515" y="0"/>
                    <a:pt x="4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857925" y="1426725"/>
              <a:ext cx="26975" cy="26950"/>
            </a:xfrm>
            <a:custGeom>
              <a:avLst/>
              <a:gdLst/>
              <a:ahLst/>
              <a:cxnLst/>
              <a:rect l="l" t="t" r="r" b="b"/>
              <a:pathLst>
                <a:path w="1079" h="1078" extrusionOk="0">
                  <a:moveTo>
                    <a:pt x="552" y="0"/>
                  </a:moveTo>
                  <a:cubicBezTo>
                    <a:pt x="226" y="0"/>
                    <a:pt x="1" y="201"/>
                    <a:pt x="1" y="526"/>
                  </a:cubicBezTo>
                  <a:cubicBezTo>
                    <a:pt x="1" y="852"/>
                    <a:pt x="201" y="1053"/>
                    <a:pt x="527" y="1078"/>
                  </a:cubicBezTo>
                  <a:cubicBezTo>
                    <a:pt x="878" y="1078"/>
                    <a:pt x="1053" y="902"/>
                    <a:pt x="1078" y="551"/>
                  </a:cubicBezTo>
                  <a:cubicBezTo>
                    <a:pt x="1053" y="226"/>
                    <a:pt x="87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287750" y="752525"/>
              <a:ext cx="26975" cy="26350"/>
            </a:xfrm>
            <a:custGeom>
              <a:avLst/>
              <a:gdLst/>
              <a:ahLst/>
              <a:cxnLst/>
              <a:rect l="l" t="t" r="r" b="b"/>
              <a:pathLst>
                <a:path w="1079" h="1054" extrusionOk="0">
                  <a:moveTo>
                    <a:pt x="502" y="1"/>
                  </a:moveTo>
                  <a:cubicBezTo>
                    <a:pt x="201" y="26"/>
                    <a:pt x="1" y="201"/>
                    <a:pt x="26" y="527"/>
                  </a:cubicBezTo>
                  <a:cubicBezTo>
                    <a:pt x="51" y="853"/>
                    <a:pt x="251" y="1053"/>
                    <a:pt x="577" y="1053"/>
                  </a:cubicBezTo>
                  <a:cubicBezTo>
                    <a:pt x="903" y="1028"/>
                    <a:pt x="1053" y="853"/>
                    <a:pt x="1078" y="477"/>
                  </a:cubicBezTo>
                  <a:cubicBezTo>
                    <a:pt x="1003" y="201"/>
                    <a:pt x="85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4767700" y="1220150"/>
              <a:ext cx="26975" cy="33100"/>
            </a:xfrm>
            <a:custGeom>
              <a:avLst/>
              <a:gdLst/>
              <a:ahLst/>
              <a:cxnLst/>
              <a:rect l="l" t="t" r="r" b="b"/>
              <a:pathLst>
                <a:path w="1079" h="1324" extrusionOk="0">
                  <a:moveTo>
                    <a:pt x="472" y="0"/>
                  </a:moveTo>
                  <a:cubicBezTo>
                    <a:pt x="425" y="0"/>
                    <a:pt x="377" y="6"/>
                    <a:pt x="326" y="17"/>
                  </a:cubicBezTo>
                  <a:cubicBezTo>
                    <a:pt x="0" y="93"/>
                    <a:pt x="226" y="368"/>
                    <a:pt x="226" y="569"/>
                  </a:cubicBezTo>
                  <a:cubicBezTo>
                    <a:pt x="226" y="719"/>
                    <a:pt x="251" y="895"/>
                    <a:pt x="276" y="1045"/>
                  </a:cubicBezTo>
                  <a:cubicBezTo>
                    <a:pt x="293" y="1246"/>
                    <a:pt x="376" y="1324"/>
                    <a:pt x="497" y="1324"/>
                  </a:cubicBezTo>
                  <a:cubicBezTo>
                    <a:pt x="557" y="1324"/>
                    <a:pt x="627" y="1304"/>
                    <a:pt x="702" y="1271"/>
                  </a:cubicBezTo>
                  <a:cubicBezTo>
                    <a:pt x="953" y="1145"/>
                    <a:pt x="1078" y="970"/>
                    <a:pt x="1053" y="594"/>
                  </a:cubicBezTo>
                  <a:cubicBezTo>
                    <a:pt x="1053" y="594"/>
                    <a:pt x="1053" y="494"/>
                    <a:pt x="1028" y="444"/>
                  </a:cubicBezTo>
                  <a:cubicBezTo>
                    <a:pt x="922" y="168"/>
                    <a:pt x="727" y="0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5753925" y="13233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1"/>
                  </a:moveTo>
                  <a:cubicBezTo>
                    <a:pt x="201" y="26"/>
                    <a:pt x="0" y="201"/>
                    <a:pt x="0" y="552"/>
                  </a:cubicBezTo>
                  <a:cubicBezTo>
                    <a:pt x="25" y="853"/>
                    <a:pt x="226" y="1078"/>
                    <a:pt x="577" y="1078"/>
                  </a:cubicBezTo>
                  <a:cubicBezTo>
                    <a:pt x="903" y="1078"/>
                    <a:pt x="1078" y="853"/>
                    <a:pt x="1078" y="527"/>
                  </a:cubicBezTo>
                  <a:cubicBezTo>
                    <a:pt x="1078" y="176"/>
                    <a:pt x="852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5390500" y="9599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0"/>
                  </a:moveTo>
                  <a:cubicBezTo>
                    <a:pt x="201" y="0"/>
                    <a:pt x="1" y="201"/>
                    <a:pt x="1" y="527"/>
                  </a:cubicBezTo>
                  <a:cubicBezTo>
                    <a:pt x="26" y="852"/>
                    <a:pt x="226" y="1028"/>
                    <a:pt x="552" y="1078"/>
                  </a:cubicBezTo>
                  <a:cubicBezTo>
                    <a:pt x="878" y="1053"/>
                    <a:pt x="1079" y="878"/>
                    <a:pt x="1079" y="552"/>
                  </a:cubicBezTo>
                  <a:cubicBezTo>
                    <a:pt x="1079" y="201"/>
                    <a:pt x="87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5131725" y="649100"/>
              <a:ext cx="26975" cy="25750"/>
            </a:xfrm>
            <a:custGeom>
              <a:avLst/>
              <a:gdLst/>
              <a:ahLst/>
              <a:cxnLst/>
              <a:rect l="l" t="t" r="r" b="b"/>
              <a:pathLst>
                <a:path w="1079" h="1030" extrusionOk="0">
                  <a:moveTo>
                    <a:pt x="560" y="0"/>
                  </a:moveTo>
                  <a:cubicBezTo>
                    <a:pt x="541" y="0"/>
                    <a:pt x="522" y="1"/>
                    <a:pt x="502" y="2"/>
                  </a:cubicBezTo>
                  <a:cubicBezTo>
                    <a:pt x="176" y="2"/>
                    <a:pt x="1" y="203"/>
                    <a:pt x="26" y="529"/>
                  </a:cubicBezTo>
                  <a:cubicBezTo>
                    <a:pt x="26" y="854"/>
                    <a:pt x="227" y="1030"/>
                    <a:pt x="552" y="1030"/>
                  </a:cubicBezTo>
                  <a:cubicBezTo>
                    <a:pt x="903" y="1030"/>
                    <a:pt x="1079" y="829"/>
                    <a:pt x="1079" y="529"/>
                  </a:cubicBezTo>
                  <a:cubicBezTo>
                    <a:pt x="1079" y="197"/>
                    <a:pt x="878" y="0"/>
                    <a:pt x="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5650525" y="1167325"/>
              <a:ext cx="26975" cy="26325"/>
            </a:xfrm>
            <a:custGeom>
              <a:avLst/>
              <a:gdLst/>
              <a:ahLst/>
              <a:cxnLst/>
              <a:rect l="l" t="t" r="r" b="b"/>
              <a:pathLst>
                <a:path w="1079" h="1053" extrusionOk="0">
                  <a:moveTo>
                    <a:pt x="527" y="0"/>
                  </a:moveTo>
                  <a:cubicBezTo>
                    <a:pt x="201" y="0"/>
                    <a:pt x="26" y="201"/>
                    <a:pt x="1" y="501"/>
                  </a:cubicBezTo>
                  <a:cubicBezTo>
                    <a:pt x="1" y="827"/>
                    <a:pt x="201" y="1028"/>
                    <a:pt x="502" y="1053"/>
                  </a:cubicBezTo>
                  <a:cubicBezTo>
                    <a:pt x="853" y="1053"/>
                    <a:pt x="1054" y="877"/>
                    <a:pt x="1054" y="577"/>
                  </a:cubicBezTo>
                  <a:cubicBezTo>
                    <a:pt x="1079" y="226"/>
                    <a:pt x="87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5910575" y="1427350"/>
              <a:ext cx="26325" cy="26325"/>
            </a:xfrm>
            <a:custGeom>
              <a:avLst/>
              <a:gdLst/>
              <a:ahLst/>
              <a:cxnLst/>
              <a:rect l="l" t="t" r="r" b="b"/>
              <a:pathLst>
                <a:path w="1053" h="1053" extrusionOk="0">
                  <a:moveTo>
                    <a:pt x="501" y="0"/>
                  </a:moveTo>
                  <a:cubicBezTo>
                    <a:pt x="201" y="0"/>
                    <a:pt x="0" y="176"/>
                    <a:pt x="0" y="526"/>
                  </a:cubicBezTo>
                  <a:cubicBezTo>
                    <a:pt x="25" y="827"/>
                    <a:pt x="201" y="1028"/>
                    <a:pt x="526" y="1053"/>
                  </a:cubicBezTo>
                  <a:cubicBezTo>
                    <a:pt x="852" y="1053"/>
                    <a:pt x="1053" y="852"/>
                    <a:pt x="1053" y="526"/>
                  </a:cubicBezTo>
                  <a:cubicBezTo>
                    <a:pt x="1028" y="176"/>
                    <a:pt x="82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5909300" y="1478675"/>
              <a:ext cx="26975" cy="26425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500" y="0"/>
                  </a:moveTo>
                  <a:cubicBezTo>
                    <a:pt x="182" y="0"/>
                    <a:pt x="1" y="219"/>
                    <a:pt x="1" y="529"/>
                  </a:cubicBezTo>
                  <a:cubicBezTo>
                    <a:pt x="1" y="829"/>
                    <a:pt x="226" y="1055"/>
                    <a:pt x="552" y="1055"/>
                  </a:cubicBezTo>
                  <a:cubicBezTo>
                    <a:pt x="569" y="1056"/>
                    <a:pt x="585" y="1057"/>
                    <a:pt x="601" y="1057"/>
                  </a:cubicBezTo>
                  <a:cubicBezTo>
                    <a:pt x="896" y="1057"/>
                    <a:pt x="1055" y="838"/>
                    <a:pt x="1079" y="529"/>
                  </a:cubicBezTo>
                  <a:cubicBezTo>
                    <a:pt x="1054" y="203"/>
                    <a:pt x="878" y="2"/>
                    <a:pt x="552" y="2"/>
                  </a:cubicBezTo>
                  <a:cubicBezTo>
                    <a:pt x="534" y="1"/>
                    <a:pt x="517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5651175" y="1115300"/>
              <a:ext cx="25700" cy="25775"/>
            </a:xfrm>
            <a:custGeom>
              <a:avLst/>
              <a:gdLst/>
              <a:ahLst/>
              <a:cxnLst/>
              <a:rect l="l" t="t" r="r" b="b"/>
              <a:pathLst>
                <a:path w="1028" h="1031" extrusionOk="0">
                  <a:moveTo>
                    <a:pt x="501" y="1"/>
                  </a:moveTo>
                  <a:cubicBezTo>
                    <a:pt x="201" y="1"/>
                    <a:pt x="0" y="176"/>
                    <a:pt x="0" y="502"/>
                  </a:cubicBezTo>
                  <a:cubicBezTo>
                    <a:pt x="0" y="828"/>
                    <a:pt x="201" y="1028"/>
                    <a:pt x="526" y="1028"/>
                  </a:cubicBezTo>
                  <a:cubicBezTo>
                    <a:pt x="545" y="1030"/>
                    <a:pt x="563" y="1031"/>
                    <a:pt x="581" y="1031"/>
                  </a:cubicBezTo>
                  <a:cubicBezTo>
                    <a:pt x="848" y="1031"/>
                    <a:pt x="1004" y="853"/>
                    <a:pt x="1028" y="477"/>
                  </a:cubicBezTo>
                  <a:cubicBezTo>
                    <a:pt x="1003" y="226"/>
                    <a:pt x="852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5599150" y="1115925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01" y="26"/>
                    <a:pt x="1" y="176"/>
                    <a:pt x="1" y="502"/>
                  </a:cubicBezTo>
                  <a:cubicBezTo>
                    <a:pt x="1" y="853"/>
                    <a:pt x="201" y="1054"/>
                    <a:pt x="577" y="1054"/>
                  </a:cubicBezTo>
                  <a:cubicBezTo>
                    <a:pt x="878" y="1054"/>
                    <a:pt x="1053" y="853"/>
                    <a:pt x="1053" y="527"/>
                  </a:cubicBezTo>
                  <a:cubicBezTo>
                    <a:pt x="1053" y="201"/>
                    <a:pt x="853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080350" y="597125"/>
              <a:ext cx="26975" cy="26400"/>
            </a:xfrm>
            <a:custGeom>
              <a:avLst/>
              <a:gdLst/>
              <a:ahLst/>
              <a:cxnLst/>
              <a:rect l="l" t="t" r="r" b="b"/>
              <a:pathLst>
                <a:path w="1079" h="1056" extrusionOk="0">
                  <a:moveTo>
                    <a:pt x="577" y="1"/>
                  </a:moveTo>
                  <a:cubicBezTo>
                    <a:pt x="251" y="26"/>
                    <a:pt x="26" y="176"/>
                    <a:pt x="1" y="477"/>
                  </a:cubicBezTo>
                  <a:cubicBezTo>
                    <a:pt x="1" y="828"/>
                    <a:pt x="201" y="1054"/>
                    <a:pt x="552" y="1054"/>
                  </a:cubicBezTo>
                  <a:cubicBezTo>
                    <a:pt x="569" y="1055"/>
                    <a:pt x="586" y="1056"/>
                    <a:pt x="602" y="1056"/>
                  </a:cubicBezTo>
                  <a:cubicBezTo>
                    <a:pt x="875" y="1056"/>
                    <a:pt x="1053" y="861"/>
                    <a:pt x="1053" y="577"/>
                  </a:cubicBezTo>
                  <a:cubicBezTo>
                    <a:pt x="1079" y="227"/>
                    <a:pt x="878" y="5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754550" y="1270700"/>
              <a:ext cx="26350" cy="26975"/>
            </a:xfrm>
            <a:custGeom>
              <a:avLst/>
              <a:gdLst/>
              <a:ahLst/>
              <a:cxnLst/>
              <a:rect l="l" t="t" r="r" b="b"/>
              <a:pathLst>
                <a:path w="1054" h="1079" extrusionOk="0">
                  <a:moveTo>
                    <a:pt x="527" y="0"/>
                  </a:moveTo>
                  <a:cubicBezTo>
                    <a:pt x="226" y="51"/>
                    <a:pt x="0" y="201"/>
                    <a:pt x="0" y="502"/>
                  </a:cubicBezTo>
                  <a:cubicBezTo>
                    <a:pt x="0" y="853"/>
                    <a:pt x="201" y="1078"/>
                    <a:pt x="552" y="1078"/>
                  </a:cubicBezTo>
                  <a:cubicBezTo>
                    <a:pt x="878" y="1078"/>
                    <a:pt x="1053" y="853"/>
                    <a:pt x="1053" y="552"/>
                  </a:cubicBezTo>
                  <a:cubicBezTo>
                    <a:pt x="1053" y="226"/>
                    <a:pt x="827" y="51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547150" y="1063875"/>
              <a:ext cx="26350" cy="26400"/>
            </a:xfrm>
            <a:custGeom>
              <a:avLst/>
              <a:gdLst/>
              <a:ahLst/>
              <a:cxnLst/>
              <a:rect l="l" t="t" r="r" b="b"/>
              <a:pathLst>
                <a:path w="1054" h="1056" extrusionOk="0">
                  <a:moveTo>
                    <a:pt x="537" y="0"/>
                  </a:moveTo>
                  <a:cubicBezTo>
                    <a:pt x="517" y="0"/>
                    <a:pt x="497" y="1"/>
                    <a:pt x="477" y="3"/>
                  </a:cubicBezTo>
                  <a:cubicBezTo>
                    <a:pt x="176" y="3"/>
                    <a:pt x="1" y="203"/>
                    <a:pt x="1" y="579"/>
                  </a:cubicBezTo>
                  <a:cubicBezTo>
                    <a:pt x="26" y="855"/>
                    <a:pt x="201" y="1055"/>
                    <a:pt x="552" y="1055"/>
                  </a:cubicBezTo>
                  <a:cubicBezTo>
                    <a:pt x="878" y="1055"/>
                    <a:pt x="1053" y="830"/>
                    <a:pt x="1053" y="504"/>
                  </a:cubicBezTo>
                  <a:cubicBezTo>
                    <a:pt x="1030" y="175"/>
                    <a:pt x="830" y="0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5495150" y="1012500"/>
              <a:ext cx="26975" cy="25825"/>
            </a:xfrm>
            <a:custGeom>
              <a:avLst/>
              <a:gdLst/>
              <a:ahLst/>
              <a:cxnLst/>
              <a:rect l="l" t="t" r="r" b="b"/>
              <a:pathLst>
                <a:path w="1079" h="1033" extrusionOk="0">
                  <a:moveTo>
                    <a:pt x="496" y="0"/>
                  </a:moveTo>
                  <a:cubicBezTo>
                    <a:pt x="226" y="0"/>
                    <a:pt x="49" y="172"/>
                    <a:pt x="25" y="454"/>
                  </a:cubicBezTo>
                  <a:cubicBezTo>
                    <a:pt x="0" y="805"/>
                    <a:pt x="201" y="1030"/>
                    <a:pt x="552" y="1030"/>
                  </a:cubicBezTo>
                  <a:cubicBezTo>
                    <a:pt x="570" y="1032"/>
                    <a:pt x="588" y="1032"/>
                    <a:pt x="605" y="1032"/>
                  </a:cubicBezTo>
                  <a:cubicBezTo>
                    <a:pt x="894" y="1032"/>
                    <a:pt x="1031" y="836"/>
                    <a:pt x="1078" y="529"/>
                  </a:cubicBezTo>
                  <a:cubicBezTo>
                    <a:pt x="1053" y="228"/>
                    <a:pt x="903" y="3"/>
                    <a:pt x="552" y="3"/>
                  </a:cubicBezTo>
                  <a:cubicBezTo>
                    <a:pt x="533" y="1"/>
                    <a:pt x="514" y="0"/>
                    <a:pt x="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5132375" y="596500"/>
              <a:ext cx="26325" cy="26350"/>
            </a:xfrm>
            <a:custGeom>
              <a:avLst/>
              <a:gdLst/>
              <a:ahLst/>
              <a:cxnLst/>
              <a:rect l="l" t="t" r="r" b="b"/>
              <a:pathLst>
                <a:path w="1053" h="1054" extrusionOk="0">
                  <a:moveTo>
                    <a:pt x="476" y="1"/>
                  </a:moveTo>
                  <a:cubicBezTo>
                    <a:pt x="175" y="26"/>
                    <a:pt x="0" y="201"/>
                    <a:pt x="0" y="527"/>
                  </a:cubicBezTo>
                  <a:cubicBezTo>
                    <a:pt x="25" y="878"/>
                    <a:pt x="226" y="1054"/>
                    <a:pt x="551" y="1054"/>
                  </a:cubicBezTo>
                  <a:cubicBezTo>
                    <a:pt x="877" y="1028"/>
                    <a:pt x="1028" y="853"/>
                    <a:pt x="1053" y="477"/>
                  </a:cubicBezTo>
                  <a:cubicBezTo>
                    <a:pt x="1003" y="201"/>
                    <a:pt x="827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5599150" y="1063925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01" y="1"/>
                    <a:pt x="1" y="201"/>
                    <a:pt x="1" y="502"/>
                  </a:cubicBezTo>
                  <a:cubicBezTo>
                    <a:pt x="1" y="803"/>
                    <a:pt x="201" y="1003"/>
                    <a:pt x="552" y="1053"/>
                  </a:cubicBezTo>
                  <a:cubicBezTo>
                    <a:pt x="853" y="1028"/>
                    <a:pt x="1053" y="853"/>
                    <a:pt x="1053" y="552"/>
                  </a:cubicBezTo>
                  <a:cubicBezTo>
                    <a:pt x="1053" y="201"/>
                    <a:pt x="85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5443150" y="907925"/>
              <a:ext cx="26325" cy="26325"/>
            </a:xfrm>
            <a:custGeom>
              <a:avLst/>
              <a:gdLst/>
              <a:ahLst/>
              <a:cxnLst/>
              <a:rect l="l" t="t" r="r" b="b"/>
              <a:pathLst>
                <a:path w="1053" h="1053" extrusionOk="0">
                  <a:moveTo>
                    <a:pt x="501" y="0"/>
                  </a:moveTo>
                  <a:cubicBezTo>
                    <a:pt x="201" y="0"/>
                    <a:pt x="0" y="201"/>
                    <a:pt x="0" y="501"/>
                  </a:cubicBezTo>
                  <a:cubicBezTo>
                    <a:pt x="25" y="827"/>
                    <a:pt x="226" y="1028"/>
                    <a:pt x="577" y="1053"/>
                  </a:cubicBezTo>
                  <a:cubicBezTo>
                    <a:pt x="877" y="1003"/>
                    <a:pt x="1053" y="827"/>
                    <a:pt x="1053" y="526"/>
                  </a:cubicBezTo>
                  <a:cubicBezTo>
                    <a:pt x="1053" y="201"/>
                    <a:pt x="82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5806550" y="1219325"/>
              <a:ext cx="26350" cy="25700"/>
            </a:xfrm>
            <a:custGeom>
              <a:avLst/>
              <a:gdLst/>
              <a:ahLst/>
              <a:cxnLst/>
              <a:rect l="l" t="t" r="r" b="b"/>
              <a:pathLst>
                <a:path w="1054" h="1028" extrusionOk="0">
                  <a:moveTo>
                    <a:pt x="502" y="0"/>
                  </a:moveTo>
                  <a:cubicBezTo>
                    <a:pt x="201" y="0"/>
                    <a:pt x="1" y="201"/>
                    <a:pt x="26" y="502"/>
                  </a:cubicBezTo>
                  <a:cubicBezTo>
                    <a:pt x="26" y="827"/>
                    <a:pt x="251" y="1003"/>
                    <a:pt x="577" y="1028"/>
                  </a:cubicBezTo>
                  <a:cubicBezTo>
                    <a:pt x="878" y="1003"/>
                    <a:pt x="1053" y="827"/>
                    <a:pt x="1053" y="502"/>
                  </a:cubicBezTo>
                  <a:cubicBezTo>
                    <a:pt x="1053" y="176"/>
                    <a:pt x="82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5754550" y="1219275"/>
              <a:ext cx="26350" cy="25825"/>
            </a:xfrm>
            <a:custGeom>
              <a:avLst/>
              <a:gdLst/>
              <a:ahLst/>
              <a:cxnLst/>
              <a:rect l="l" t="t" r="r" b="b"/>
              <a:pathLst>
                <a:path w="1054" h="1033" extrusionOk="0">
                  <a:moveTo>
                    <a:pt x="473" y="0"/>
                  </a:moveTo>
                  <a:cubicBezTo>
                    <a:pt x="179" y="0"/>
                    <a:pt x="0" y="195"/>
                    <a:pt x="0" y="479"/>
                  </a:cubicBezTo>
                  <a:cubicBezTo>
                    <a:pt x="0" y="804"/>
                    <a:pt x="201" y="1030"/>
                    <a:pt x="527" y="1030"/>
                  </a:cubicBezTo>
                  <a:cubicBezTo>
                    <a:pt x="545" y="1031"/>
                    <a:pt x="563" y="1032"/>
                    <a:pt x="580" y="1032"/>
                  </a:cubicBezTo>
                  <a:cubicBezTo>
                    <a:pt x="869" y="1032"/>
                    <a:pt x="1006" y="836"/>
                    <a:pt x="1053" y="529"/>
                  </a:cubicBezTo>
                  <a:cubicBezTo>
                    <a:pt x="1028" y="228"/>
                    <a:pt x="853" y="2"/>
                    <a:pt x="527" y="2"/>
                  </a:cubicBezTo>
                  <a:cubicBezTo>
                    <a:pt x="508" y="1"/>
                    <a:pt x="490" y="0"/>
                    <a:pt x="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5961325" y="1478100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51" y="0"/>
                  </a:moveTo>
                  <a:cubicBezTo>
                    <a:pt x="276" y="50"/>
                    <a:pt x="50" y="176"/>
                    <a:pt x="25" y="476"/>
                  </a:cubicBezTo>
                  <a:cubicBezTo>
                    <a:pt x="0" y="827"/>
                    <a:pt x="201" y="1078"/>
                    <a:pt x="551" y="1078"/>
                  </a:cubicBezTo>
                  <a:cubicBezTo>
                    <a:pt x="877" y="1078"/>
                    <a:pt x="1078" y="903"/>
                    <a:pt x="1078" y="577"/>
                  </a:cubicBezTo>
                  <a:cubicBezTo>
                    <a:pt x="1078" y="251"/>
                    <a:pt x="902" y="75"/>
                    <a:pt x="5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5288375" y="700525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527" y="0"/>
                  </a:moveTo>
                  <a:cubicBezTo>
                    <a:pt x="226" y="0"/>
                    <a:pt x="1" y="176"/>
                    <a:pt x="1" y="477"/>
                  </a:cubicBezTo>
                  <a:cubicBezTo>
                    <a:pt x="1" y="802"/>
                    <a:pt x="201" y="978"/>
                    <a:pt x="527" y="1053"/>
                  </a:cubicBezTo>
                  <a:cubicBezTo>
                    <a:pt x="828" y="1028"/>
                    <a:pt x="1028" y="852"/>
                    <a:pt x="1028" y="552"/>
                  </a:cubicBezTo>
                  <a:cubicBezTo>
                    <a:pt x="1053" y="201"/>
                    <a:pt x="853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5961950" y="1426675"/>
              <a:ext cx="26325" cy="26375"/>
            </a:xfrm>
            <a:custGeom>
              <a:avLst/>
              <a:gdLst/>
              <a:ahLst/>
              <a:cxnLst/>
              <a:rect l="l" t="t" r="r" b="b"/>
              <a:pathLst>
                <a:path w="1053" h="1055" extrusionOk="0">
                  <a:moveTo>
                    <a:pt x="550" y="0"/>
                  </a:moveTo>
                  <a:cubicBezTo>
                    <a:pt x="534" y="0"/>
                    <a:pt x="518" y="1"/>
                    <a:pt x="501" y="2"/>
                  </a:cubicBezTo>
                  <a:cubicBezTo>
                    <a:pt x="201" y="2"/>
                    <a:pt x="0" y="203"/>
                    <a:pt x="0" y="503"/>
                  </a:cubicBezTo>
                  <a:cubicBezTo>
                    <a:pt x="25" y="829"/>
                    <a:pt x="226" y="1005"/>
                    <a:pt x="552" y="1055"/>
                  </a:cubicBezTo>
                  <a:cubicBezTo>
                    <a:pt x="852" y="1005"/>
                    <a:pt x="1053" y="829"/>
                    <a:pt x="1053" y="528"/>
                  </a:cubicBezTo>
                  <a:cubicBezTo>
                    <a:pt x="1053" y="219"/>
                    <a:pt x="850" y="0"/>
                    <a:pt x="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5235750" y="752525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26" y="26"/>
                    <a:pt x="0" y="176"/>
                    <a:pt x="0" y="502"/>
                  </a:cubicBezTo>
                  <a:cubicBezTo>
                    <a:pt x="0" y="853"/>
                    <a:pt x="226" y="1053"/>
                    <a:pt x="577" y="1053"/>
                  </a:cubicBezTo>
                  <a:cubicBezTo>
                    <a:pt x="878" y="1053"/>
                    <a:pt x="1053" y="853"/>
                    <a:pt x="1053" y="527"/>
                  </a:cubicBezTo>
                  <a:cubicBezTo>
                    <a:pt x="1053" y="201"/>
                    <a:pt x="827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340375" y="752525"/>
              <a:ext cx="26350" cy="25775"/>
            </a:xfrm>
            <a:custGeom>
              <a:avLst/>
              <a:gdLst/>
              <a:ahLst/>
              <a:cxnLst/>
              <a:rect l="l" t="t" r="r" b="b"/>
              <a:pathLst>
                <a:path w="1054" h="1031" extrusionOk="0">
                  <a:moveTo>
                    <a:pt x="502" y="1"/>
                  </a:moveTo>
                  <a:cubicBezTo>
                    <a:pt x="201" y="26"/>
                    <a:pt x="1" y="201"/>
                    <a:pt x="1" y="502"/>
                  </a:cubicBezTo>
                  <a:cubicBezTo>
                    <a:pt x="26" y="828"/>
                    <a:pt x="226" y="1028"/>
                    <a:pt x="552" y="1028"/>
                  </a:cubicBezTo>
                  <a:cubicBezTo>
                    <a:pt x="569" y="1030"/>
                    <a:pt x="586" y="1030"/>
                    <a:pt x="602" y="1030"/>
                  </a:cubicBezTo>
                  <a:cubicBezTo>
                    <a:pt x="872" y="1030"/>
                    <a:pt x="1030" y="834"/>
                    <a:pt x="1054" y="527"/>
                  </a:cubicBezTo>
                  <a:cubicBezTo>
                    <a:pt x="1003" y="226"/>
                    <a:pt x="85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5495775" y="959925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477" y="0"/>
                  </a:moveTo>
                  <a:cubicBezTo>
                    <a:pt x="201" y="50"/>
                    <a:pt x="0" y="201"/>
                    <a:pt x="0" y="527"/>
                  </a:cubicBezTo>
                  <a:cubicBezTo>
                    <a:pt x="0" y="852"/>
                    <a:pt x="226" y="1053"/>
                    <a:pt x="552" y="1053"/>
                  </a:cubicBezTo>
                  <a:cubicBezTo>
                    <a:pt x="853" y="1053"/>
                    <a:pt x="1053" y="852"/>
                    <a:pt x="1053" y="552"/>
                  </a:cubicBezTo>
                  <a:cubicBezTo>
                    <a:pt x="1053" y="201"/>
                    <a:pt x="828" y="5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5599775" y="1011925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477" y="1"/>
                  </a:moveTo>
                  <a:cubicBezTo>
                    <a:pt x="201" y="1"/>
                    <a:pt x="26" y="176"/>
                    <a:pt x="1" y="452"/>
                  </a:cubicBezTo>
                  <a:cubicBezTo>
                    <a:pt x="1" y="803"/>
                    <a:pt x="176" y="978"/>
                    <a:pt x="527" y="1028"/>
                  </a:cubicBezTo>
                  <a:cubicBezTo>
                    <a:pt x="828" y="1003"/>
                    <a:pt x="1028" y="853"/>
                    <a:pt x="1028" y="527"/>
                  </a:cubicBezTo>
                  <a:cubicBezTo>
                    <a:pt x="1028" y="176"/>
                    <a:pt x="828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5235750" y="700525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502" y="0"/>
                  </a:moveTo>
                  <a:cubicBezTo>
                    <a:pt x="201" y="0"/>
                    <a:pt x="0" y="201"/>
                    <a:pt x="0" y="502"/>
                  </a:cubicBezTo>
                  <a:cubicBezTo>
                    <a:pt x="25" y="827"/>
                    <a:pt x="226" y="1028"/>
                    <a:pt x="577" y="1053"/>
                  </a:cubicBezTo>
                  <a:cubicBezTo>
                    <a:pt x="878" y="1003"/>
                    <a:pt x="1053" y="827"/>
                    <a:pt x="1053" y="527"/>
                  </a:cubicBezTo>
                  <a:cubicBezTo>
                    <a:pt x="1053" y="201"/>
                    <a:pt x="827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5859175" y="1271325"/>
              <a:ext cx="25725" cy="25775"/>
            </a:xfrm>
            <a:custGeom>
              <a:avLst/>
              <a:gdLst/>
              <a:ahLst/>
              <a:cxnLst/>
              <a:rect l="l" t="t" r="r" b="b"/>
              <a:pathLst>
                <a:path w="1029" h="1031" extrusionOk="0">
                  <a:moveTo>
                    <a:pt x="502" y="1"/>
                  </a:moveTo>
                  <a:cubicBezTo>
                    <a:pt x="201" y="1"/>
                    <a:pt x="1" y="176"/>
                    <a:pt x="1" y="502"/>
                  </a:cubicBezTo>
                  <a:cubicBezTo>
                    <a:pt x="1" y="828"/>
                    <a:pt x="201" y="1028"/>
                    <a:pt x="527" y="1028"/>
                  </a:cubicBezTo>
                  <a:cubicBezTo>
                    <a:pt x="546" y="1030"/>
                    <a:pt x="563" y="1030"/>
                    <a:pt x="581" y="1030"/>
                  </a:cubicBezTo>
                  <a:cubicBezTo>
                    <a:pt x="870" y="1030"/>
                    <a:pt x="1005" y="834"/>
                    <a:pt x="1028" y="527"/>
                  </a:cubicBezTo>
                  <a:cubicBezTo>
                    <a:pt x="1003" y="226"/>
                    <a:pt x="85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495775" y="907925"/>
              <a:ext cx="25725" cy="25775"/>
            </a:xfrm>
            <a:custGeom>
              <a:avLst/>
              <a:gdLst/>
              <a:ahLst/>
              <a:cxnLst/>
              <a:rect l="l" t="t" r="r" b="b"/>
              <a:pathLst>
                <a:path w="1029" h="1031" extrusionOk="0">
                  <a:moveTo>
                    <a:pt x="502" y="0"/>
                  </a:moveTo>
                  <a:cubicBezTo>
                    <a:pt x="201" y="0"/>
                    <a:pt x="26" y="176"/>
                    <a:pt x="0" y="476"/>
                  </a:cubicBezTo>
                  <a:cubicBezTo>
                    <a:pt x="0" y="802"/>
                    <a:pt x="201" y="1028"/>
                    <a:pt x="527" y="1028"/>
                  </a:cubicBezTo>
                  <a:cubicBezTo>
                    <a:pt x="546" y="1029"/>
                    <a:pt x="564" y="1030"/>
                    <a:pt x="582" y="1030"/>
                  </a:cubicBezTo>
                  <a:cubicBezTo>
                    <a:pt x="852" y="1030"/>
                    <a:pt x="1028" y="854"/>
                    <a:pt x="1028" y="501"/>
                  </a:cubicBezTo>
                  <a:cubicBezTo>
                    <a:pt x="1003" y="201"/>
                    <a:pt x="82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5547775" y="960325"/>
              <a:ext cx="26350" cy="25300"/>
            </a:xfrm>
            <a:custGeom>
              <a:avLst/>
              <a:gdLst/>
              <a:ahLst/>
              <a:cxnLst/>
              <a:rect l="l" t="t" r="r" b="b"/>
              <a:pathLst>
                <a:path w="1054" h="1012" extrusionOk="0">
                  <a:moveTo>
                    <a:pt x="478" y="1"/>
                  </a:moveTo>
                  <a:cubicBezTo>
                    <a:pt x="228" y="1"/>
                    <a:pt x="48" y="172"/>
                    <a:pt x="26" y="461"/>
                  </a:cubicBezTo>
                  <a:cubicBezTo>
                    <a:pt x="1" y="786"/>
                    <a:pt x="201" y="962"/>
                    <a:pt x="527" y="1012"/>
                  </a:cubicBezTo>
                  <a:cubicBezTo>
                    <a:pt x="828" y="1012"/>
                    <a:pt x="1028" y="862"/>
                    <a:pt x="1053" y="536"/>
                  </a:cubicBezTo>
                  <a:cubicBezTo>
                    <a:pt x="1053" y="235"/>
                    <a:pt x="878" y="34"/>
                    <a:pt x="577" y="9"/>
                  </a:cubicBezTo>
                  <a:cubicBezTo>
                    <a:pt x="543" y="4"/>
                    <a:pt x="510" y="1"/>
                    <a:pt x="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5703175" y="1115300"/>
              <a:ext cx="26325" cy="25725"/>
            </a:xfrm>
            <a:custGeom>
              <a:avLst/>
              <a:gdLst/>
              <a:ahLst/>
              <a:cxnLst/>
              <a:rect l="l" t="t" r="r" b="b"/>
              <a:pathLst>
                <a:path w="1053" h="1029" extrusionOk="0">
                  <a:moveTo>
                    <a:pt x="527" y="1"/>
                  </a:moveTo>
                  <a:cubicBezTo>
                    <a:pt x="226" y="1"/>
                    <a:pt x="25" y="176"/>
                    <a:pt x="25" y="502"/>
                  </a:cubicBezTo>
                  <a:cubicBezTo>
                    <a:pt x="0" y="828"/>
                    <a:pt x="201" y="1003"/>
                    <a:pt x="527" y="1028"/>
                  </a:cubicBezTo>
                  <a:cubicBezTo>
                    <a:pt x="852" y="1028"/>
                    <a:pt x="1028" y="853"/>
                    <a:pt x="1028" y="552"/>
                  </a:cubicBezTo>
                  <a:cubicBezTo>
                    <a:pt x="1053" y="226"/>
                    <a:pt x="852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5184375" y="596500"/>
              <a:ext cx="26325" cy="25725"/>
            </a:xfrm>
            <a:custGeom>
              <a:avLst/>
              <a:gdLst/>
              <a:ahLst/>
              <a:cxnLst/>
              <a:rect l="l" t="t" r="r" b="b"/>
              <a:pathLst>
                <a:path w="1053" h="1029" extrusionOk="0">
                  <a:moveTo>
                    <a:pt x="501" y="1"/>
                  </a:moveTo>
                  <a:cubicBezTo>
                    <a:pt x="201" y="26"/>
                    <a:pt x="0" y="201"/>
                    <a:pt x="25" y="527"/>
                  </a:cubicBezTo>
                  <a:cubicBezTo>
                    <a:pt x="25" y="853"/>
                    <a:pt x="226" y="1028"/>
                    <a:pt x="552" y="1028"/>
                  </a:cubicBezTo>
                  <a:cubicBezTo>
                    <a:pt x="877" y="1028"/>
                    <a:pt x="1053" y="853"/>
                    <a:pt x="1053" y="527"/>
                  </a:cubicBezTo>
                  <a:cubicBezTo>
                    <a:pt x="1028" y="201"/>
                    <a:pt x="827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5651800" y="1063925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01" y="1"/>
                  </a:moveTo>
                  <a:cubicBezTo>
                    <a:pt x="176" y="26"/>
                    <a:pt x="0" y="226"/>
                    <a:pt x="0" y="527"/>
                  </a:cubicBezTo>
                  <a:cubicBezTo>
                    <a:pt x="25" y="828"/>
                    <a:pt x="201" y="1028"/>
                    <a:pt x="526" y="1028"/>
                  </a:cubicBezTo>
                  <a:cubicBezTo>
                    <a:pt x="827" y="1028"/>
                    <a:pt x="1028" y="853"/>
                    <a:pt x="1028" y="527"/>
                  </a:cubicBezTo>
                  <a:cubicBezTo>
                    <a:pt x="1028" y="201"/>
                    <a:pt x="827" y="26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5703175" y="1167325"/>
              <a:ext cx="26325" cy="26375"/>
            </a:xfrm>
            <a:custGeom>
              <a:avLst/>
              <a:gdLst/>
              <a:ahLst/>
              <a:cxnLst/>
              <a:rect l="l" t="t" r="r" b="b"/>
              <a:pathLst>
                <a:path w="1053" h="1055" extrusionOk="0">
                  <a:moveTo>
                    <a:pt x="552" y="0"/>
                  </a:moveTo>
                  <a:cubicBezTo>
                    <a:pt x="226" y="25"/>
                    <a:pt x="25" y="176"/>
                    <a:pt x="0" y="476"/>
                  </a:cubicBezTo>
                  <a:cubicBezTo>
                    <a:pt x="0" y="827"/>
                    <a:pt x="176" y="1028"/>
                    <a:pt x="501" y="1053"/>
                  </a:cubicBezTo>
                  <a:cubicBezTo>
                    <a:pt x="520" y="1054"/>
                    <a:pt x="538" y="1055"/>
                    <a:pt x="555" y="1055"/>
                  </a:cubicBezTo>
                  <a:cubicBezTo>
                    <a:pt x="849" y="1055"/>
                    <a:pt x="1028" y="860"/>
                    <a:pt x="1028" y="577"/>
                  </a:cubicBezTo>
                  <a:cubicBezTo>
                    <a:pt x="1053" y="226"/>
                    <a:pt x="852" y="7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5184375" y="649100"/>
              <a:ext cx="26325" cy="25750"/>
            </a:xfrm>
            <a:custGeom>
              <a:avLst/>
              <a:gdLst/>
              <a:ahLst/>
              <a:cxnLst/>
              <a:rect l="l" t="t" r="r" b="b"/>
              <a:pathLst>
                <a:path w="1053" h="1030" extrusionOk="0">
                  <a:moveTo>
                    <a:pt x="534" y="0"/>
                  </a:moveTo>
                  <a:cubicBezTo>
                    <a:pt x="515" y="0"/>
                    <a:pt x="496" y="1"/>
                    <a:pt x="476" y="2"/>
                  </a:cubicBezTo>
                  <a:cubicBezTo>
                    <a:pt x="176" y="2"/>
                    <a:pt x="0" y="203"/>
                    <a:pt x="25" y="529"/>
                  </a:cubicBezTo>
                  <a:cubicBezTo>
                    <a:pt x="25" y="854"/>
                    <a:pt x="251" y="1030"/>
                    <a:pt x="577" y="1030"/>
                  </a:cubicBezTo>
                  <a:cubicBezTo>
                    <a:pt x="903" y="1030"/>
                    <a:pt x="1028" y="804"/>
                    <a:pt x="1053" y="478"/>
                  </a:cubicBezTo>
                  <a:cubicBezTo>
                    <a:pt x="1006" y="195"/>
                    <a:pt x="847" y="0"/>
                    <a:pt x="5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5391775" y="908550"/>
              <a:ext cx="26325" cy="26325"/>
            </a:xfrm>
            <a:custGeom>
              <a:avLst/>
              <a:gdLst/>
              <a:ahLst/>
              <a:cxnLst/>
              <a:rect l="l" t="t" r="r" b="b"/>
              <a:pathLst>
                <a:path w="1053" h="1053" extrusionOk="0">
                  <a:moveTo>
                    <a:pt x="501" y="0"/>
                  </a:moveTo>
                  <a:cubicBezTo>
                    <a:pt x="201" y="0"/>
                    <a:pt x="0" y="176"/>
                    <a:pt x="0" y="501"/>
                  </a:cubicBezTo>
                  <a:cubicBezTo>
                    <a:pt x="25" y="852"/>
                    <a:pt x="226" y="1053"/>
                    <a:pt x="576" y="1053"/>
                  </a:cubicBezTo>
                  <a:cubicBezTo>
                    <a:pt x="877" y="1028"/>
                    <a:pt x="1053" y="852"/>
                    <a:pt x="1053" y="501"/>
                  </a:cubicBezTo>
                  <a:cubicBezTo>
                    <a:pt x="1028" y="201"/>
                    <a:pt x="82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5339750" y="856525"/>
              <a:ext cx="26350" cy="25775"/>
            </a:xfrm>
            <a:custGeom>
              <a:avLst/>
              <a:gdLst/>
              <a:ahLst/>
              <a:cxnLst/>
              <a:rect l="l" t="t" r="r" b="b"/>
              <a:pathLst>
                <a:path w="1054" h="1031" extrusionOk="0">
                  <a:moveTo>
                    <a:pt x="502" y="1"/>
                  </a:moveTo>
                  <a:cubicBezTo>
                    <a:pt x="176" y="1"/>
                    <a:pt x="1" y="176"/>
                    <a:pt x="1" y="502"/>
                  </a:cubicBezTo>
                  <a:cubicBezTo>
                    <a:pt x="1" y="833"/>
                    <a:pt x="179" y="1031"/>
                    <a:pt x="516" y="1031"/>
                  </a:cubicBezTo>
                  <a:cubicBezTo>
                    <a:pt x="536" y="1031"/>
                    <a:pt x="556" y="1030"/>
                    <a:pt x="577" y="1029"/>
                  </a:cubicBezTo>
                  <a:cubicBezTo>
                    <a:pt x="903" y="1029"/>
                    <a:pt x="1028" y="828"/>
                    <a:pt x="1053" y="502"/>
                  </a:cubicBezTo>
                  <a:cubicBezTo>
                    <a:pt x="1003" y="176"/>
                    <a:pt x="828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5547150" y="1011300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0"/>
                  </a:moveTo>
                  <a:cubicBezTo>
                    <a:pt x="176" y="26"/>
                    <a:pt x="1" y="201"/>
                    <a:pt x="1" y="527"/>
                  </a:cubicBezTo>
                  <a:cubicBezTo>
                    <a:pt x="26" y="853"/>
                    <a:pt x="201" y="1053"/>
                    <a:pt x="552" y="1053"/>
                  </a:cubicBezTo>
                  <a:cubicBezTo>
                    <a:pt x="878" y="1053"/>
                    <a:pt x="1053" y="853"/>
                    <a:pt x="1053" y="552"/>
                  </a:cubicBezTo>
                  <a:cubicBezTo>
                    <a:pt x="1053" y="201"/>
                    <a:pt x="828" y="26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5184375" y="701150"/>
              <a:ext cx="26325" cy="26350"/>
            </a:xfrm>
            <a:custGeom>
              <a:avLst/>
              <a:gdLst/>
              <a:ahLst/>
              <a:cxnLst/>
              <a:rect l="l" t="t" r="r" b="b"/>
              <a:pathLst>
                <a:path w="1053" h="1054" extrusionOk="0">
                  <a:moveTo>
                    <a:pt x="501" y="0"/>
                  </a:moveTo>
                  <a:cubicBezTo>
                    <a:pt x="201" y="0"/>
                    <a:pt x="25" y="176"/>
                    <a:pt x="0" y="477"/>
                  </a:cubicBezTo>
                  <a:cubicBezTo>
                    <a:pt x="25" y="827"/>
                    <a:pt x="201" y="1028"/>
                    <a:pt x="527" y="1053"/>
                  </a:cubicBezTo>
                  <a:cubicBezTo>
                    <a:pt x="852" y="1053"/>
                    <a:pt x="1053" y="853"/>
                    <a:pt x="1053" y="527"/>
                  </a:cubicBezTo>
                  <a:cubicBezTo>
                    <a:pt x="1053" y="201"/>
                    <a:pt x="852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5703175" y="1219900"/>
              <a:ext cx="26325" cy="25825"/>
            </a:xfrm>
            <a:custGeom>
              <a:avLst/>
              <a:gdLst/>
              <a:ahLst/>
              <a:cxnLst/>
              <a:rect l="l" t="t" r="r" b="b"/>
              <a:pathLst>
                <a:path w="1053" h="1033" extrusionOk="0">
                  <a:moveTo>
                    <a:pt x="537" y="0"/>
                  </a:moveTo>
                  <a:cubicBezTo>
                    <a:pt x="517" y="0"/>
                    <a:pt x="497" y="1"/>
                    <a:pt x="476" y="2"/>
                  </a:cubicBezTo>
                  <a:cubicBezTo>
                    <a:pt x="176" y="27"/>
                    <a:pt x="0" y="203"/>
                    <a:pt x="0" y="554"/>
                  </a:cubicBezTo>
                  <a:cubicBezTo>
                    <a:pt x="24" y="838"/>
                    <a:pt x="204" y="1032"/>
                    <a:pt x="498" y="1032"/>
                  </a:cubicBezTo>
                  <a:cubicBezTo>
                    <a:pt x="515" y="1032"/>
                    <a:pt x="533" y="1031"/>
                    <a:pt x="552" y="1030"/>
                  </a:cubicBezTo>
                  <a:cubicBezTo>
                    <a:pt x="877" y="1030"/>
                    <a:pt x="1053" y="829"/>
                    <a:pt x="1028" y="504"/>
                  </a:cubicBezTo>
                  <a:cubicBezTo>
                    <a:pt x="1028" y="175"/>
                    <a:pt x="830" y="0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5859175" y="1219325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52" y="0"/>
                  </a:moveTo>
                  <a:cubicBezTo>
                    <a:pt x="226" y="0"/>
                    <a:pt x="26" y="151"/>
                    <a:pt x="26" y="477"/>
                  </a:cubicBezTo>
                  <a:cubicBezTo>
                    <a:pt x="1" y="802"/>
                    <a:pt x="226" y="1003"/>
                    <a:pt x="552" y="1028"/>
                  </a:cubicBezTo>
                  <a:cubicBezTo>
                    <a:pt x="828" y="1028"/>
                    <a:pt x="1003" y="852"/>
                    <a:pt x="1028" y="527"/>
                  </a:cubicBezTo>
                  <a:cubicBezTo>
                    <a:pt x="1028" y="226"/>
                    <a:pt x="87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5289000" y="648525"/>
              <a:ext cx="25100" cy="25125"/>
            </a:xfrm>
            <a:custGeom>
              <a:avLst/>
              <a:gdLst/>
              <a:ahLst/>
              <a:cxnLst/>
              <a:rect l="l" t="t" r="r" b="b"/>
              <a:pathLst>
                <a:path w="1004" h="1005" extrusionOk="0">
                  <a:moveTo>
                    <a:pt x="502" y="0"/>
                  </a:moveTo>
                  <a:cubicBezTo>
                    <a:pt x="176" y="0"/>
                    <a:pt x="1" y="176"/>
                    <a:pt x="1" y="476"/>
                  </a:cubicBezTo>
                  <a:cubicBezTo>
                    <a:pt x="1" y="786"/>
                    <a:pt x="159" y="1005"/>
                    <a:pt x="475" y="1005"/>
                  </a:cubicBezTo>
                  <a:cubicBezTo>
                    <a:pt x="492" y="1005"/>
                    <a:pt x="509" y="1004"/>
                    <a:pt x="527" y="1003"/>
                  </a:cubicBezTo>
                  <a:cubicBezTo>
                    <a:pt x="828" y="1003"/>
                    <a:pt x="1003" y="802"/>
                    <a:pt x="1003" y="501"/>
                  </a:cubicBezTo>
                  <a:cubicBezTo>
                    <a:pt x="1003" y="201"/>
                    <a:pt x="803" y="25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5858550" y="1374700"/>
              <a:ext cx="26350" cy="26400"/>
            </a:xfrm>
            <a:custGeom>
              <a:avLst/>
              <a:gdLst/>
              <a:ahLst/>
              <a:cxnLst/>
              <a:rect l="l" t="t" r="r" b="b"/>
              <a:pathLst>
                <a:path w="1054" h="1056" extrusionOk="0">
                  <a:moveTo>
                    <a:pt x="477" y="1"/>
                  </a:moveTo>
                  <a:cubicBezTo>
                    <a:pt x="176" y="26"/>
                    <a:pt x="1" y="201"/>
                    <a:pt x="1" y="527"/>
                  </a:cubicBezTo>
                  <a:cubicBezTo>
                    <a:pt x="1" y="858"/>
                    <a:pt x="179" y="1056"/>
                    <a:pt x="516" y="1056"/>
                  </a:cubicBezTo>
                  <a:cubicBezTo>
                    <a:pt x="536" y="1056"/>
                    <a:pt x="556" y="1055"/>
                    <a:pt x="577" y="1054"/>
                  </a:cubicBezTo>
                  <a:cubicBezTo>
                    <a:pt x="903" y="1028"/>
                    <a:pt x="1028" y="828"/>
                    <a:pt x="1053" y="502"/>
                  </a:cubicBezTo>
                  <a:cubicBezTo>
                    <a:pt x="1003" y="201"/>
                    <a:pt x="828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5963200" y="1375275"/>
              <a:ext cx="25700" cy="25775"/>
            </a:xfrm>
            <a:custGeom>
              <a:avLst/>
              <a:gdLst/>
              <a:ahLst/>
              <a:cxnLst/>
              <a:rect l="l" t="t" r="r" b="b"/>
              <a:pathLst>
                <a:path w="1028" h="1031" extrusionOk="0">
                  <a:moveTo>
                    <a:pt x="471" y="1"/>
                  </a:moveTo>
                  <a:cubicBezTo>
                    <a:pt x="198" y="1"/>
                    <a:pt x="0" y="174"/>
                    <a:pt x="0" y="479"/>
                  </a:cubicBezTo>
                  <a:cubicBezTo>
                    <a:pt x="0" y="805"/>
                    <a:pt x="176" y="1005"/>
                    <a:pt x="527" y="1031"/>
                  </a:cubicBezTo>
                  <a:cubicBezTo>
                    <a:pt x="852" y="1031"/>
                    <a:pt x="1003" y="830"/>
                    <a:pt x="1028" y="529"/>
                  </a:cubicBezTo>
                  <a:cubicBezTo>
                    <a:pt x="1003" y="229"/>
                    <a:pt x="852" y="28"/>
                    <a:pt x="527" y="3"/>
                  </a:cubicBezTo>
                  <a:cubicBezTo>
                    <a:pt x="508" y="1"/>
                    <a:pt x="489" y="1"/>
                    <a:pt x="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5341000" y="701150"/>
              <a:ext cx="25100" cy="25075"/>
            </a:xfrm>
            <a:custGeom>
              <a:avLst/>
              <a:gdLst/>
              <a:ahLst/>
              <a:cxnLst/>
              <a:rect l="l" t="t" r="r" b="b"/>
              <a:pathLst>
                <a:path w="1004" h="1003" extrusionOk="0">
                  <a:moveTo>
                    <a:pt x="552" y="0"/>
                  </a:moveTo>
                  <a:cubicBezTo>
                    <a:pt x="201" y="0"/>
                    <a:pt x="1" y="151"/>
                    <a:pt x="1" y="477"/>
                  </a:cubicBezTo>
                  <a:cubicBezTo>
                    <a:pt x="1" y="777"/>
                    <a:pt x="201" y="978"/>
                    <a:pt x="502" y="1003"/>
                  </a:cubicBezTo>
                  <a:cubicBezTo>
                    <a:pt x="803" y="1003"/>
                    <a:pt x="1003" y="827"/>
                    <a:pt x="1003" y="502"/>
                  </a:cubicBezTo>
                  <a:cubicBezTo>
                    <a:pt x="1003" y="176"/>
                    <a:pt x="82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5496400" y="855900"/>
              <a:ext cx="25100" cy="25150"/>
            </a:xfrm>
            <a:custGeom>
              <a:avLst/>
              <a:gdLst/>
              <a:ahLst/>
              <a:cxnLst/>
              <a:rect l="l" t="t" r="r" b="b"/>
              <a:pathLst>
                <a:path w="1004" h="1006" extrusionOk="0">
                  <a:moveTo>
                    <a:pt x="527" y="1"/>
                  </a:moveTo>
                  <a:cubicBezTo>
                    <a:pt x="176" y="1"/>
                    <a:pt x="1" y="176"/>
                    <a:pt x="1" y="502"/>
                  </a:cubicBezTo>
                  <a:cubicBezTo>
                    <a:pt x="1" y="803"/>
                    <a:pt x="176" y="1003"/>
                    <a:pt x="502" y="1003"/>
                  </a:cubicBezTo>
                  <a:cubicBezTo>
                    <a:pt x="521" y="1005"/>
                    <a:pt x="539" y="1006"/>
                    <a:pt x="557" y="1006"/>
                  </a:cubicBezTo>
                  <a:cubicBezTo>
                    <a:pt x="827" y="1006"/>
                    <a:pt x="1003" y="833"/>
                    <a:pt x="1003" y="527"/>
                  </a:cubicBezTo>
                  <a:cubicBezTo>
                    <a:pt x="1003" y="201"/>
                    <a:pt x="828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5444400" y="856525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27" y="1"/>
                  </a:moveTo>
                  <a:cubicBezTo>
                    <a:pt x="226" y="1"/>
                    <a:pt x="25" y="151"/>
                    <a:pt x="0" y="477"/>
                  </a:cubicBezTo>
                  <a:cubicBezTo>
                    <a:pt x="0" y="803"/>
                    <a:pt x="201" y="1003"/>
                    <a:pt x="527" y="1029"/>
                  </a:cubicBezTo>
                  <a:cubicBezTo>
                    <a:pt x="852" y="1003"/>
                    <a:pt x="1028" y="828"/>
                    <a:pt x="1028" y="527"/>
                  </a:cubicBezTo>
                  <a:cubicBezTo>
                    <a:pt x="1028" y="201"/>
                    <a:pt x="852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6014575" y="1374700"/>
              <a:ext cx="25700" cy="25150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527" y="1"/>
                  </a:moveTo>
                  <a:cubicBezTo>
                    <a:pt x="201" y="1"/>
                    <a:pt x="0" y="176"/>
                    <a:pt x="26" y="502"/>
                  </a:cubicBezTo>
                  <a:cubicBezTo>
                    <a:pt x="26" y="803"/>
                    <a:pt x="201" y="1003"/>
                    <a:pt x="527" y="1003"/>
                  </a:cubicBezTo>
                  <a:cubicBezTo>
                    <a:pt x="545" y="1005"/>
                    <a:pt x="563" y="1006"/>
                    <a:pt x="580" y="1006"/>
                  </a:cubicBezTo>
                  <a:cubicBezTo>
                    <a:pt x="869" y="1006"/>
                    <a:pt x="1004" y="810"/>
                    <a:pt x="1028" y="502"/>
                  </a:cubicBezTo>
                  <a:cubicBezTo>
                    <a:pt x="1003" y="201"/>
                    <a:pt x="85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5703800" y="1063300"/>
              <a:ext cx="25075" cy="25150"/>
            </a:xfrm>
            <a:custGeom>
              <a:avLst/>
              <a:gdLst/>
              <a:ahLst/>
              <a:cxnLst/>
              <a:rect l="l" t="t" r="r" b="b"/>
              <a:pathLst>
                <a:path w="1003" h="1006" extrusionOk="0">
                  <a:moveTo>
                    <a:pt x="502" y="1"/>
                  </a:moveTo>
                  <a:cubicBezTo>
                    <a:pt x="201" y="1"/>
                    <a:pt x="0" y="151"/>
                    <a:pt x="0" y="502"/>
                  </a:cubicBezTo>
                  <a:cubicBezTo>
                    <a:pt x="0" y="803"/>
                    <a:pt x="176" y="1003"/>
                    <a:pt x="502" y="1003"/>
                  </a:cubicBezTo>
                  <a:cubicBezTo>
                    <a:pt x="520" y="1005"/>
                    <a:pt x="539" y="1006"/>
                    <a:pt x="557" y="1006"/>
                  </a:cubicBezTo>
                  <a:cubicBezTo>
                    <a:pt x="824" y="1006"/>
                    <a:pt x="979" y="832"/>
                    <a:pt x="1003" y="527"/>
                  </a:cubicBezTo>
                  <a:cubicBezTo>
                    <a:pt x="1003" y="201"/>
                    <a:pt x="802" y="26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5339750" y="803900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02" y="1"/>
                  </a:moveTo>
                  <a:cubicBezTo>
                    <a:pt x="201" y="51"/>
                    <a:pt x="1" y="201"/>
                    <a:pt x="1" y="527"/>
                  </a:cubicBezTo>
                  <a:cubicBezTo>
                    <a:pt x="26" y="853"/>
                    <a:pt x="226" y="1053"/>
                    <a:pt x="552" y="1053"/>
                  </a:cubicBezTo>
                  <a:cubicBezTo>
                    <a:pt x="853" y="1053"/>
                    <a:pt x="1053" y="853"/>
                    <a:pt x="1053" y="552"/>
                  </a:cubicBezTo>
                  <a:cubicBezTo>
                    <a:pt x="1028" y="201"/>
                    <a:pt x="828" y="5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5237000" y="597075"/>
              <a:ext cx="25725" cy="25150"/>
            </a:xfrm>
            <a:custGeom>
              <a:avLst/>
              <a:gdLst/>
              <a:ahLst/>
              <a:cxnLst/>
              <a:rect l="l" t="t" r="r" b="b"/>
              <a:pathLst>
                <a:path w="1029" h="1006" extrusionOk="0">
                  <a:moveTo>
                    <a:pt x="489" y="0"/>
                  </a:moveTo>
                  <a:cubicBezTo>
                    <a:pt x="220" y="0"/>
                    <a:pt x="26" y="152"/>
                    <a:pt x="26" y="454"/>
                  </a:cubicBezTo>
                  <a:cubicBezTo>
                    <a:pt x="1" y="780"/>
                    <a:pt x="201" y="955"/>
                    <a:pt x="502" y="1005"/>
                  </a:cubicBezTo>
                  <a:cubicBezTo>
                    <a:pt x="828" y="1005"/>
                    <a:pt x="1003" y="830"/>
                    <a:pt x="1028" y="529"/>
                  </a:cubicBezTo>
                  <a:cubicBezTo>
                    <a:pt x="1028" y="203"/>
                    <a:pt x="853" y="28"/>
                    <a:pt x="552" y="3"/>
                  </a:cubicBezTo>
                  <a:cubicBezTo>
                    <a:pt x="530" y="1"/>
                    <a:pt x="509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5652425" y="1011925"/>
              <a:ext cx="25075" cy="25150"/>
            </a:xfrm>
            <a:custGeom>
              <a:avLst/>
              <a:gdLst/>
              <a:ahLst/>
              <a:cxnLst/>
              <a:rect l="l" t="t" r="r" b="b"/>
              <a:pathLst>
                <a:path w="1003" h="1006" extrusionOk="0">
                  <a:moveTo>
                    <a:pt x="501" y="1"/>
                  </a:moveTo>
                  <a:cubicBezTo>
                    <a:pt x="176" y="1"/>
                    <a:pt x="0" y="176"/>
                    <a:pt x="0" y="502"/>
                  </a:cubicBezTo>
                  <a:cubicBezTo>
                    <a:pt x="25" y="828"/>
                    <a:pt x="201" y="1003"/>
                    <a:pt x="501" y="1003"/>
                  </a:cubicBezTo>
                  <a:cubicBezTo>
                    <a:pt x="520" y="1004"/>
                    <a:pt x="538" y="1005"/>
                    <a:pt x="555" y="1005"/>
                  </a:cubicBezTo>
                  <a:cubicBezTo>
                    <a:pt x="846" y="1005"/>
                    <a:pt x="1003" y="809"/>
                    <a:pt x="1003" y="502"/>
                  </a:cubicBezTo>
                  <a:cubicBezTo>
                    <a:pt x="1003" y="201"/>
                    <a:pt x="827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5755800" y="1115300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502" y="1"/>
                  </a:moveTo>
                  <a:cubicBezTo>
                    <a:pt x="201" y="51"/>
                    <a:pt x="1" y="201"/>
                    <a:pt x="1" y="527"/>
                  </a:cubicBezTo>
                  <a:cubicBezTo>
                    <a:pt x="26" y="853"/>
                    <a:pt x="226" y="1028"/>
                    <a:pt x="552" y="1028"/>
                  </a:cubicBezTo>
                  <a:cubicBezTo>
                    <a:pt x="853" y="1028"/>
                    <a:pt x="1003" y="828"/>
                    <a:pt x="1028" y="552"/>
                  </a:cubicBezTo>
                  <a:cubicBezTo>
                    <a:pt x="1028" y="201"/>
                    <a:pt x="803" y="5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5391775" y="856525"/>
              <a:ext cx="26325" cy="25725"/>
            </a:xfrm>
            <a:custGeom>
              <a:avLst/>
              <a:gdLst/>
              <a:ahLst/>
              <a:cxnLst/>
              <a:rect l="l" t="t" r="r" b="b"/>
              <a:pathLst>
                <a:path w="1053" h="1029" extrusionOk="0">
                  <a:moveTo>
                    <a:pt x="501" y="1"/>
                  </a:moveTo>
                  <a:cubicBezTo>
                    <a:pt x="201" y="26"/>
                    <a:pt x="0" y="201"/>
                    <a:pt x="25" y="502"/>
                  </a:cubicBezTo>
                  <a:cubicBezTo>
                    <a:pt x="25" y="828"/>
                    <a:pt x="226" y="1029"/>
                    <a:pt x="551" y="1029"/>
                  </a:cubicBezTo>
                  <a:cubicBezTo>
                    <a:pt x="877" y="1029"/>
                    <a:pt x="1053" y="828"/>
                    <a:pt x="1053" y="527"/>
                  </a:cubicBezTo>
                  <a:cubicBezTo>
                    <a:pt x="1028" y="176"/>
                    <a:pt x="827" y="26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5599775" y="959875"/>
              <a:ext cx="25725" cy="25125"/>
            </a:xfrm>
            <a:custGeom>
              <a:avLst/>
              <a:gdLst/>
              <a:ahLst/>
              <a:cxnLst/>
              <a:rect l="l" t="t" r="r" b="b"/>
              <a:pathLst>
                <a:path w="1029" h="1005" extrusionOk="0">
                  <a:moveTo>
                    <a:pt x="531" y="0"/>
                  </a:moveTo>
                  <a:cubicBezTo>
                    <a:pt x="513" y="0"/>
                    <a:pt x="495" y="1"/>
                    <a:pt x="477" y="2"/>
                  </a:cubicBezTo>
                  <a:cubicBezTo>
                    <a:pt x="176" y="2"/>
                    <a:pt x="1" y="178"/>
                    <a:pt x="1" y="479"/>
                  </a:cubicBezTo>
                  <a:cubicBezTo>
                    <a:pt x="1" y="804"/>
                    <a:pt x="201" y="1005"/>
                    <a:pt x="527" y="1005"/>
                  </a:cubicBezTo>
                  <a:cubicBezTo>
                    <a:pt x="853" y="1005"/>
                    <a:pt x="1003" y="804"/>
                    <a:pt x="1028" y="504"/>
                  </a:cubicBezTo>
                  <a:cubicBezTo>
                    <a:pt x="981" y="196"/>
                    <a:pt x="822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5858550" y="1322700"/>
              <a:ext cx="25725" cy="26350"/>
            </a:xfrm>
            <a:custGeom>
              <a:avLst/>
              <a:gdLst/>
              <a:ahLst/>
              <a:cxnLst/>
              <a:rect l="l" t="t" r="r" b="b"/>
              <a:pathLst>
                <a:path w="1029" h="1054" extrusionOk="0">
                  <a:moveTo>
                    <a:pt x="477" y="1"/>
                  </a:moveTo>
                  <a:cubicBezTo>
                    <a:pt x="201" y="51"/>
                    <a:pt x="1" y="176"/>
                    <a:pt x="1" y="502"/>
                  </a:cubicBezTo>
                  <a:cubicBezTo>
                    <a:pt x="1" y="853"/>
                    <a:pt x="226" y="1028"/>
                    <a:pt x="527" y="1053"/>
                  </a:cubicBezTo>
                  <a:cubicBezTo>
                    <a:pt x="853" y="1053"/>
                    <a:pt x="1028" y="853"/>
                    <a:pt x="1028" y="527"/>
                  </a:cubicBezTo>
                  <a:cubicBezTo>
                    <a:pt x="1028" y="201"/>
                    <a:pt x="828" y="5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5185000" y="545125"/>
              <a:ext cx="25075" cy="25100"/>
            </a:xfrm>
            <a:custGeom>
              <a:avLst/>
              <a:gdLst/>
              <a:ahLst/>
              <a:cxnLst/>
              <a:rect l="l" t="t" r="r" b="b"/>
              <a:pathLst>
                <a:path w="1003" h="1004" extrusionOk="0">
                  <a:moveTo>
                    <a:pt x="502" y="1"/>
                  </a:moveTo>
                  <a:cubicBezTo>
                    <a:pt x="176" y="1"/>
                    <a:pt x="0" y="176"/>
                    <a:pt x="0" y="502"/>
                  </a:cubicBezTo>
                  <a:cubicBezTo>
                    <a:pt x="25" y="803"/>
                    <a:pt x="201" y="978"/>
                    <a:pt x="527" y="1003"/>
                  </a:cubicBezTo>
                  <a:cubicBezTo>
                    <a:pt x="827" y="1003"/>
                    <a:pt x="1003" y="803"/>
                    <a:pt x="1003" y="477"/>
                  </a:cubicBezTo>
                  <a:cubicBezTo>
                    <a:pt x="978" y="176"/>
                    <a:pt x="802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5548400" y="907925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02" y="0"/>
                  </a:moveTo>
                  <a:cubicBezTo>
                    <a:pt x="201" y="25"/>
                    <a:pt x="1" y="176"/>
                    <a:pt x="1" y="501"/>
                  </a:cubicBezTo>
                  <a:cubicBezTo>
                    <a:pt x="1" y="827"/>
                    <a:pt x="226" y="1028"/>
                    <a:pt x="527" y="1028"/>
                  </a:cubicBezTo>
                  <a:cubicBezTo>
                    <a:pt x="803" y="1028"/>
                    <a:pt x="1003" y="852"/>
                    <a:pt x="1003" y="552"/>
                  </a:cubicBezTo>
                  <a:cubicBezTo>
                    <a:pt x="1028" y="226"/>
                    <a:pt x="828" y="5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5910575" y="1375275"/>
              <a:ext cx="26325" cy="25775"/>
            </a:xfrm>
            <a:custGeom>
              <a:avLst/>
              <a:gdLst/>
              <a:ahLst/>
              <a:cxnLst/>
              <a:rect l="l" t="t" r="r" b="b"/>
              <a:pathLst>
                <a:path w="1053" h="1031" extrusionOk="0">
                  <a:moveTo>
                    <a:pt x="555" y="1"/>
                  </a:moveTo>
                  <a:cubicBezTo>
                    <a:pt x="538" y="1"/>
                    <a:pt x="520" y="2"/>
                    <a:pt x="501" y="3"/>
                  </a:cubicBezTo>
                  <a:cubicBezTo>
                    <a:pt x="175" y="3"/>
                    <a:pt x="0" y="203"/>
                    <a:pt x="0" y="504"/>
                  </a:cubicBezTo>
                  <a:cubicBezTo>
                    <a:pt x="25" y="830"/>
                    <a:pt x="226" y="1031"/>
                    <a:pt x="576" y="1031"/>
                  </a:cubicBezTo>
                  <a:cubicBezTo>
                    <a:pt x="877" y="1005"/>
                    <a:pt x="1053" y="830"/>
                    <a:pt x="1053" y="504"/>
                  </a:cubicBezTo>
                  <a:cubicBezTo>
                    <a:pt x="1029" y="197"/>
                    <a:pt x="849" y="1"/>
                    <a:pt x="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5393650" y="701150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451" y="0"/>
                  </a:moveTo>
                  <a:cubicBezTo>
                    <a:pt x="176" y="0"/>
                    <a:pt x="0" y="176"/>
                    <a:pt x="0" y="452"/>
                  </a:cubicBezTo>
                  <a:cubicBezTo>
                    <a:pt x="0" y="777"/>
                    <a:pt x="201" y="978"/>
                    <a:pt x="527" y="1003"/>
                  </a:cubicBezTo>
                  <a:cubicBezTo>
                    <a:pt x="827" y="953"/>
                    <a:pt x="1003" y="777"/>
                    <a:pt x="978" y="452"/>
                  </a:cubicBezTo>
                  <a:cubicBezTo>
                    <a:pt x="953" y="151"/>
                    <a:pt x="777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5807175" y="1167325"/>
              <a:ext cx="25725" cy="25075"/>
            </a:xfrm>
            <a:custGeom>
              <a:avLst/>
              <a:gdLst/>
              <a:ahLst/>
              <a:cxnLst/>
              <a:rect l="l" t="t" r="r" b="b"/>
              <a:pathLst>
                <a:path w="1029" h="1003" extrusionOk="0">
                  <a:moveTo>
                    <a:pt x="527" y="0"/>
                  </a:moveTo>
                  <a:cubicBezTo>
                    <a:pt x="201" y="0"/>
                    <a:pt x="1" y="176"/>
                    <a:pt x="1" y="476"/>
                  </a:cubicBezTo>
                  <a:cubicBezTo>
                    <a:pt x="26" y="777"/>
                    <a:pt x="201" y="1003"/>
                    <a:pt x="527" y="1003"/>
                  </a:cubicBezTo>
                  <a:cubicBezTo>
                    <a:pt x="828" y="1003"/>
                    <a:pt x="1028" y="802"/>
                    <a:pt x="1028" y="501"/>
                  </a:cubicBezTo>
                  <a:cubicBezTo>
                    <a:pt x="1028" y="201"/>
                    <a:pt x="82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5911825" y="1219325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526" y="0"/>
                  </a:moveTo>
                  <a:cubicBezTo>
                    <a:pt x="201" y="25"/>
                    <a:pt x="0" y="176"/>
                    <a:pt x="0" y="502"/>
                  </a:cubicBezTo>
                  <a:cubicBezTo>
                    <a:pt x="25" y="777"/>
                    <a:pt x="201" y="1003"/>
                    <a:pt x="501" y="1003"/>
                  </a:cubicBezTo>
                  <a:cubicBezTo>
                    <a:pt x="802" y="1003"/>
                    <a:pt x="1003" y="827"/>
                    <a:pt x="1003" y="527"/>
                  </a:cubicBezTo>
                  <a:cubicBezTo>
                    <a:pt x="1003" y="201"/>
                    <a:pt x="827" y="5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5963200" y="1323275"/>
              <a:ext cx="25700" cy="25200"/>
            </a:xfrm>
            <a:custGeom>
              <a:avLst/>
              <a:gdLst/>
              <a:ahLst/>
              <a:cxnLst/>
              <a:rect l="l" t="t" r="r" b="b"/>
              <a:pathLst>
                <a:path w="1028" h="1008" extrusionOk="0">
                  <a:moveTo>
                    <a:pt x="491" y="0"/>
                  </a:moveTo>
                  <a:cubicBezTo>
                    <a:pt x="201" y="0"/>
                    <a:pt x="25" y="172"/>
                    <a:pt x="25" y="454"/>
                  </a:cubicBezTo>
                  <a:cubicBezTo>
                    <a:pt x="0" y="780"/>
                    <a:pt x="176" y="980"/>
                    <a:pt x="502" y="1005"/>
                  </a:cubicBezTo>
                  <a:cubicBezTo>
                    <a:pt x="520" y="1007"/>
                    <a:pt x="538" y="1007"/>
                    <a:pt x="555" y="1007"/>
                  </a:cubicBezTo>
                  <a:cubicBezTo>
                    <a:pt x="844" y="1007"/>
                    <a:pt x="981" y="813"/>
                    <a:pt x="1028" y="529"/>
                  </a:cubicBezTo>
                  <a:cubicBezTo>
                    <a:pt x="1003" y="228"/>
                    <a:pt x="852" y="3"/>
                    <a:pt x="552" y="3"/>
                  </a:cubicBezTo>
                  <a:cubicBezTo>
                    <a:pt x="531" y="1"/>
                    <a:pt x="511" y="0"/>
                    <a:pt x="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5911200" y="1322700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01" y="1"/>
                  </a:moveTo>
                  <a:cubicBezTo>
                    <a:pt x="201" y="1"/>
                    <a:pt x="0" y="176"/>
                    <a:pt x="0" y="502"/>
                  </a:cubicBezTo>
                  <a:cubicBezTo>
                    <a:pt x="0" y="853"/>
                    <a:pt x="201" y="1003"/>
                    <a:pt x="526" y="1028"/>
                  </a:cubicBezTo>
                  <a:cubicBezTo>
                    <a:pt x="852" y="1003"/>
                    <a:pt x="1028" y="828"/>
                    <a:pt x="1003" y="527"/>
                  </a:cubicBezTo>
                  <a:cubicBezTo>
                    <a:pt x="1003" y="226"/>
                    <a:pt x="827" y="26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5237000" y="649150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02" y="0"/>
                  </a:moveTo>
                  <a:cubicBezTo>
                    <a:pt x="201" y="0"/>
                    <a:pt x="26" y="176"/>
                    <a:pt x="1" y="451"/>
                  </a:cubicBezTo>
                  <a:cubicBezTo>
                    <a:pt x="1" y="802"/>
                    <a:pt x="176" y="978"/>
                    <a:pt x="502" y="1028"/>
                  </a:cubicBezTo>
                  <a:cubicBezTo>
                    <a:pt x="828" y="1003"/>
                    <a:pt x="1028" y="852"/>
                    <a:pt x="1028" y="527"/>
                  </a:cubicBezTo>
                  <a:cubicBezTo>
                    <a:pt x="1028" y="201"/>
                    <a:pt x="82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5341000" y="648525"/>
              <a:ext cx="25100" cy="25075"/>
            </a:xfrm>
            <a:custGeom>
              <a:avLst/>
              <a:gdLst/>
              <a:ahLst/>
              <a:cxnLst/>
              <a:rect l="l" t="t" r="r" b="b"/>
              <a:pathLst>
                <a:path w="1004" h="1003" extrusionOk="0">
                  <a:moveTo>
                    <a:pt x="527" y="0"/>
                  </a:moveTo>
                  <a:cubicBezTo>
                    <a:pt x="176" y="25"/>
                    <a:pt x="1" y="201"/>
                    <a:pt x="1" y="501"/>
                  </a:cubicBezTo>
                  <a:cubicBezTo>
                    <a:pt x="26" y="802"/>
                    <a:pt x="227" y="1003"/>
                    <a:pt x="502" y="1003"/>
                  </a:cubicBezTo>
                  <a:cubicBezTo>
                    <a:pt x="828" y="1003"/>
                    <a:pt x="1003" y="827"/>
                    <a:pt x="1003" y="501"/>
                  </a:cubicBezTo>
                  <a:cubicBezTo>
                    <a:pt x="1003" y="201"/>
                    <a:pt x="82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5859800" y="1167325"/>
              <a:ext cx="25100" cy="25125"/>
            </a:xfrm>
            <a:custGeom>
              <a:avLst/>
              <a:gdLst/>
              <a:ahLst/>
              <a:cxnLst/>
              <a:rect l="l" t="t" r="r" b="b"/>
              <a:pathLst>
                <a:path w="1004" h="1005" extrusionOk="0">
                  <a:moveTo>
                    <a:pt x="577" y="0"/>
                  </a:moveTo>
                  <a:cubicBezTo>
                    <a:pt x="201" y="0"/>
                    <a:pt x="1" y="150"/>
                    <a:pt x="1" y="476"/>
                  </a:cubicBezTo>
                  <a:cubicBezTo>
                    <a:pt x="1" y="777"/>
                    <a:pt x="201" y="978"/>
                    <a:pt x="502" y="1003"/>
                  </a:cubicBezTo>
                  <a:cubicBezTo>
                    <a:pt x="520" y="1004"/>
                    <a:pt x="537" y="1005"/>
                    <a:pt x="554" y="1005"/>
                  </a:cubicBezTo>
                  <a:cubicBezTo>
                    <a:pt x="803" y="1005"/>
                    <a:pt x="980" y="833"/>
                    <a:pt x="1003" y="552"/>
                  </a:cubicBezTo>
                  <a:cubicBezTo>
                    <a:pt x="1003" y="226"/>
                    <a:pt x="853" y="5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5755800" y="1167950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477" y="0"/>
                  </a:moveTo>
                  <a:cubicBezTo>
                    <a:pt x="201" y="0"/>
                    <a:pt x="1" y="176"/>
                    <a:pt x="1" y="451"/>
                  </a:cubicBezTo>
                  <a:cubicBezTo>
                    <a:pt x="1" y="802"/>
                    <a:pt x="176" y="978"/>
                    <a:pt x="527" y="1028"/>
                  </a:cubicBezTo>
                  <a:cubicBezTo>
                    <a:pt x="828" y="1003"/>
                    <a:pt x="1028" y="827"/>
                    <a:pt x="1028" y="527"/>
                  </a:cubicBezTo>
                  <a:cubicBezTo>
                    <a:pt x="1003" y="176"/>
                    <a:pt x="803" y="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5910575" y="1270700"/>
              <a:ext cx="26325" cy="25150"/>
            </a:xfrm>
            <a:custGeom>
              <a:avLst/>
              <a:gdLst/>
              <a:ahLst/>
              <a:cxnLst/>
              <a:rect l="l" t="t" r="r" b="b"/>
              <a:pathLst>
                <a:path w="1053" h="1006" extrusionOk="0">
                  <a:moveTo>
                    <a:pt x="526" y="0"/>
                  </a:moveTo>
                  <a:cubicBezTo>
                    <a:pt x="226" y="0"/>
                    <a:pt x="50" y="151"/>
                    <a:pt x="25" y="452"/>
                  </a:cubicBezTo>
                  <a:cubicBezTo>
                    <a:pt x="0" y="777"/>
                    <a:pt x="175" y="978"/>
                    <a:pt x="526" y="1003"/>
                  </a:cubicBezTo>
                  <a:cubicBezTo>
                    <a:pt x="543" y="1004"/>
                    <a:pt x="560" y="1005"/>
                    <a:pt x="576" y="1005"/>
                  </a:cubicBezTo>
                  <a:cubicBezTo>
                    <a:pt x="846" y="1005"/>
                    <a:pt x="1005" y="811"/>
                    <a:pt x="1053" y="527"/>
                  </a:cubicBezTo>
                  <a:cubicBezTo>
                    <a:pt x="1003" y="226"/>
                    <a:pt x="852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5704425" y="1011925"/>
              <a:ext cx="25075" cy="25150"/>
            </a:xfrm>
            <a:custGeom>
              <a:avLst/>
              <a:gdLst/>
              <a:ahLst/>
              <a:cxnLst/>
              <a:rect l="l" t="t" r="r" b="b"/>
              <a:pathLst>
                <a:path w="1003" h="1006" extrusionOk="0">
                  <a:moveTo>
                    <a:pt x="502" y="1"/>
                  </a:moveTo>
                  <a:cubicBezTo>
                    <a:pt x="176" y="1"/>
                    <a:pt x="0" y="201"/>
                    <a:pt x="0" y="502"/>
                  </a:cubicBezTo>
                  <a:cubicBezTo>
                    <a:pt x="0" y="777"/>
                    <a:pt x="201" y="1003"/>
                    <a:pt x="502" y="1003"/>
                  </a:cubicBezTo>
                  <a:cubicBezTo>
                    <a:pt x="520" y="1004"/>
                    <a:pt x="538" y="1005"/>
                    <a:pt x="555" y="1005"/>
                  </a:cubicBezTo>
                  <a:cubicBezTo>
                    <a:pt x="844" y="1005"/>
                    <a:pt x="979" y="809"/>
                    <a:pt x="1003" y="502"/>
                  </a:cubicBezTo>
                  <a:cubicBezTo>
                    <a:pt x="978" y="201"/>
                    <a:pt x="827" y="26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5392400" y="751900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476" y="0"/>
                  </a:moveTo>
                  <a:cubicBezTo>
                    <a:pt x="176" y="26"/>
                    <a:pt x="0" y="226"/>
                    <a:pt x="0" y="527"/>
                  </a:cubicBezTo>
                  <a:cubicBezTo>
                    <a:pt x="25" y="853"/>
                    <a:pt x="226" y="1003"/>
                    <a:pt x="551" y="1028"/>
                  </a:cubicBezTo>
                  <a:cubicBezTo>
                    <a:pt x="852" y="978"/>
                    <a:pt x="1028" y="802"/>
                    <a:pt x="1028" y="502"/>
                  </a:cubicBezTo>
                  <a:cubicBezTo>
                    <a:pt x="1003" y="176"/>
                    <a:pt x="802" y="0"/>
                    <a:pt x="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5444400" y="804525"/>
              <a:ext cx="26325" cy="25150"/>
            </a:xfrm>
            <a:custGeom>
              <a:avLst/>
              <a:gdLst/>
              <a:ahLst/>
              <a:cxnLst/>
              <a:rect l="l" t="t" r="r" b="b"/>
              <a:pathLst>
                <a:path w="1053" h="1006" extrusionOk="0">
                  <a:moveTo>
                    <a:pt x="502" y="1"/>
                  </a:moveTo>
                  <a:cubicBezTo>
                    <a:pt x="226" y="1"/>
                    <a:pt x="25" y="151"/>
                    <a:pt x="25" y="452"/>
                  </a:cubicBezTo>
                  <a:cubicBezTo>
                    <a:pt x="0" y="778"/>
                    <a:pt x="176" y="978"/>
                    <a:pt x="502" y="1003"/>
                  </a:cubicBezTo>
                  <a:cubicBezTo>
                    <a:pt x="520" y="1005"/>
                    <a:pt x="538" y="1005"/>
                    <a:pt x="555" y="1005"/>
                  </a:cubicBezTo>
                  <a:cubicBezTo>
                    <a:pt x="844" y="1005"/>
                    <a:pt x="982" y="810"/>
                    <a:pt x="1053" y="502"/>
                  </a:cubicBezTo>
                  <a:cubicBezTo>
                    <a:pt x="1003" y="226"/>
                    <a:pt x="852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5392400" y="804475"/>
              <a:ext cx="25700" cy="25150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471" y="0"/>
                  </a:moveTo>
                  <a:cubicBezTo>
                    <a:pt x="198" y="0"/>
                    <a:pt x="0" y="174"/>
                    <a:pt x="0" y="479"/>
                  </a:cubicBezTo>
                  <a:cubicBezTo>
                    <a:pt x="0" y="830"/>
                    <a:pt x="201" y="980"/>
                    <a:pt x="526" y="1005"/>
                  </a:cubicBezTo>
                  <a:cubicBezTo>
                    <a:pt x="852" y="1005"/>
                    <a:pt x="1028" y="830"/>
                    <a:pt x="1028" y="504"/>
                  </a:cubicBezTo>
                  <a:cubicBezTo>
                    <a:pt x="1028" y="203"/>
                    <a:pt x="827" y="3"/>
                    <a:pt x="526" y="3"/>
                  </a:cubicBezTo>
                  <a:cubicBezTo>
                    <a:pt x="507" y="1"/>
                    <a:pt x="489" y="0"/>
                    <a:pt x="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6015825" y="1323275"/>
              <a:ext cx="25100" cy="25200"/>
            </a:xfrm>
            <a:custGeom>
              <a:avLst/>
              <a:gdLst/>
              <a:ahLst/>
              <a:cxnLst/>
              <a:rect l="l" t="t" r="r" b="b"/>
              <a:pathLst>
                <a:path w="1004" h="1008" extrusionOk="0">
                  <a:moveTo>
                    <a:pt x="471" y="0"/>
                  </a:moveTo>
                  <a:cubicBezTo>
                    <a:pt x="201" y="0"/>
                    <a:pt x="24" y="172"/>
                    <a:pt x="1" y="454"/>
                  </a:cubicBezTo>
                  <a:cubicBezTo>
                    <a:pt x="1" y="755"/>
                    <a:pt x="176" y="955"/>
                    <a:pt x="477" y="1005"/>
                  </a:cubicBezTo>
                  <a:cubicBezTo>
                    <a:pt x="495" y="1007"/>
                    <a:pt x="513" y="1007"/>
                    <a:pt x="530" y="1007"/>
                  </a:cubicBezTo>
                  <a:cubicBezTo>
                    <a:pt x="819" y="1007"/>
                    <a:pt x="956" y="813"/>
                    <a:pt x="1003" y="529"/>
                  </a:cubicBezTo>
                  <a:cubicBezTo>
                    <a:pt x="978" y="228"/>
                    <a:pt x="853" y="28"/>
                    <a:pt x="527" y="3"/>
                  </a:cubicBezTo>
                  <a:cubicBezTo>
                    <a:pt x="508" y="1"/>
                    <a:pt x="489" y="0"/>
                    <a:pt x="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5488375" y="1790750"/>
              <a:ext cx="33750" cy="19650"/>
            </a:xfrm>
            <a:custGeom>
              <a:avLst/>
              <a:gdLst/>
              <a:ahLst/>
              <a:cxnLst/>
              <a:rect l="l" t="t" r="r" b="b"/>
              <a:pathLst>
                <a:path w="1350" h="786" extrusionOk="0">
                  <a:moveTo>
                    <a:pt x="672" y="1"/>
                  </a:moveTo>
                  <a:cubicBezTo>
                    <a:pt x="296" y="1"/>
                    <a:pt x="71" y="201"/>
                    <a:pt x="21" y="552"/>
                  </a:cubicBezTo>
                  <a:cubicBezTo>
                    <a:pt x="1" y="734"/>
                    <a:pt x="78" y="785"/>
                    <a:pt x="240" y="785"/>
                  </a:cubicBezTo>
                  <a:cubicBezTo>
                    <a:pt x="279" y="785"/>
                    <a:pt x="323" y="782"/>
                    <a:pt x="372" y="778"/>
                  </a:cubicBezTo>
                  <a:cubicBezTo>
                    <a:pt x="432" y="741"/>
                    <a:pt x="507" y="731"/>
                    <a:pt x="587" y="731"/>
                  </a:cubicBezTo>
                  <a:cubicBezTo>
                    <a:pt x="688" y="731"/>
                    <a:pt x="798" y="747"/>
                    <a:pt x="900" y="747"/>
                  </a:cubicBezTo>
                  <a:cubicBezTo>
                    <a:pt x="1055" y="747"/>
                    <a:pt x="1191" y="711"/>
                    <a:pt x="1249" y="527"/>
                  </a:cubicBezTo>
                  <a:cubicBezTo>
                    <a:pt x="1349" y="226"/>
                    <a:pt x="998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5548400" y="856475"/>
              <a:ext cx="25100" cy="24525"/>
            </a:xfrm>
            <a:custGeom>
              <a:avLst/>
              <a:gdLst/>
              <a:ahLst/>
              <a:cxnLst/>
              <a:rect l="l" t="t" r="r" b="b"/>
              <a:pathLst>
                <a:path w="1004" h="981" extrusionOk="0">
                  <a:moveTo>
                    <a:pt x="448" y="1"/>
                  </a:moveTo>
                  <a:cubicBezTo>
                    <a:pt x="157" y="1"/>
                    <a:pt x="1" y="195"/>
                    <a:pt x="1" y="479"/>
                  </a:cubicBezTo>
                  <a:cubicBezTo>
                    <a:pt x="1" y="780"/>
                    <a:pt x="226" y="980"/>
                    <a:pt x="502" y="980"/>
                  </a:cubicBezTo>
                  <a:cubicBezTo>
                    <a:pt x="828" y="980"/>
                    <a:pt x="1003" y="805"/>
                    <a:pt x="1003" y="479"/>
                  </a:cubicBezTo>
                  <a:cubicBezTo>
                    <a:pt x="978" y="178"/>
                    <a:pt x="828" y="3"/>
                    <a:pt x="502" y="3"/>
                  </a:cubicBezTo>
                  <a:cubicBezTo>
                    <a:pt x="484" y="2"/>
                    <a:pt x="466" y="1"/>
                    <a:pt x="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5497025" y="804525"/>
              <a:ext cx="25100" cy="25100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477" y="1"/>
                  </a:moveTo>
                  <a:cubicBezTo>
                    <a:pt x="176" y="26"/>
                    <a:pt x="1" y="201"/>
                    <a:pt x="1" y="502"/>
                  </a:cubicBezTo>
                  <a:cubicBezTo>
                    <a:pt x="26" y="828"/>
                    <a:pt x="226" y="1003"/>
                    <a:pt x="527" y="1003"/>
                  </a:cubicBezTo>
                  <a:cubicBezTo>
                    <a:pt x="853" y="1003"/>
                    <a:pt x="1003" y="778"/>
                    <a:pt x="1003" y="502"/>
                  </a:cubicBezTo>
                  <a:cubicBezTo>
                    <a:pt x="1003" y="176"/>
                    <a:pt x="803" y="26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5237000" y="545075"/>
              <a:ext cx="25725" cy="24525"/>
            </a:xfrm>
            <a:custGeom>
              <a:avLst/>
              <a:gdLst/>
              <a:ahLst/>
              <a:cxnLst/>
              <a:rect l="l" t="t" r="r" b="b"/>
              <a:pathLst>
                <a:path w="1029" h="981" extrusionOk="0">
                  <a:moveTo>
                    <a:pt x="550" y="1"/>
                  </a:moveTo>
                  <a:cubicBezTo>
                    <a:pt x="535" y="1"/>
                    <a:pt x="518" y="1"/>
                    <a:pt x="502" y="3"/>
                  </a:cubicBezTo>
                  <a:cubicBezTo>
                    <a:pt x="201" y="3"/>
                    <a:pt x="1" y="178"/>
                    <a:pt x="26" y="504"/>
                  </a:cubicBezTo>
                  <a:cubicBezTo>
                    <a:pt x="26" y="805"/>
                    <a:pt x="226" y="980"/>
                    <a:pt x="527" y="980"/>
                  </a:cubicBezTo>
                  <a:cubicBezTo>
                    <a:pt x="853" y="980"/>
                    <a:pt x="1003" y="780"/>
                    <a:pt x="1028" y="479"/>
                  </a:cubicBezTo>
                  <a:cubicBezTo>
                    <a:pt x="981" y="217"/>
                    <a:pt x="843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5808425" y="1115875"/>
              <a:ext cx="25100" cy="24575"/>
            </a:xfrm>
            <a:custGeom>
              <a:avLst/>
              <a:gdLst/>
              <a:ahLst/>
              <a:cxnLst/>
              <a:rect l="l" t="t" r="r" b="b"/>
              <a:pathLst>
                <a:path w="1004" h="983" extrusionOk="0">
                  <a:moveTo>
                    <a:pt x="446" y="1"/>
                  </a:moveTo>
                  <a:cubicBezTo>
                    <a:pt x="177" y="1"/>
                    <a:pt x="1" y="174"/>
                    <a:pt x="1" y="479"/>
                  </a:cubicBezTo>
                  <a:cubicBezTo>
                    <a:pt x="1" y="780"/>
                    <a:pt x="176" y="955"/>
                    <a:pt x="502" y="980"/>
                  </a:cubicBezTo>
                  <a:cubicBezTo>
                    <a:pt x="520" y="982"/>
                    <a:pt x="538" y="983"/>
                    <a:pt x="556" y="983"/>
                  </a:cubicBezTo>
                  <a:cubicBezTo>
                    <a:pt x="844" y="983"/>
                    <a:pt x="980" y="788"/>
                    <a:pt x="1003" y="504"/>
                  </a:cubicBezTo>
                  <a:cubicBezTo>
                    <a:pt x="978" y="203"/>
                    <a:pt x="803" y="3"/>
                    <a:pt x="502" y="3"/>
                  </a:cubicBezTo>
                  <a:cubicBezTo>
                    <a:pt x="483" y="1"/>
                    <a:pt x="465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5600400" y="907925"/>
              <a:ext cx="25725" cy="25075"/>
            </a:xfrm>
            <a:custGeom>
              <a:avLst/>
              <a:gdLst/>
              <a:ahLst/>
              <a:cxnLst/>
              <a:rect l="l" t="t" r="r" b="b"/>
              <a:pathLst>
                <a:path w="1029" h="1003" extrusionOk="0">
                  <a:moveTo>
                    <a:pt x="502" y="0"/>
                  </a:moveTo>
                  <a:cubicBezTo>
                    <a:pt x="201" y="50"/>
                    <a:pt x="1" y="201"/>
                    <a:pt x="26" y="526"/>
                  </a:cubicBezTo>
                  <a:cubicBezTo>
                    <a:pt x="51" y="827"/>
                    <a:pt x="226" y="1003"/>
                    <a:pt x="527" y="1003"/>
                  </a:cubicBezTo>
                  <a:cubicBezTo>
                    <a:pt x="853" y="1003"/>
                    <a:pt x="1029" y="802"/>
                    <a:pt x="1029" y="501"/>
                  </a:cubicBezTo>
                  <a:cubicBezTo>
                    <a:pt x="1003" y="201"/>
                    <a:pt x="803" y="5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5755800" y="1063300"/>
              <a:ext cx="25725" cy="25100"/>
            </a:xfrm>
            <a:custGeom>
              <a:avLst/>
              <a:gdLst/>
              <a:ahLst/>
              <a:cxnLst/>
              <a:rect l="l" t="t" r="r" b="b"/>
              <a:pathLst>
                <a:path w="1029" h="1004" extrusionOk="0">
                  <a:moveTo>
                    <a:pt x="527" y="1"/>
                  </a:moveTo>
                  <a:cubicBezTo>
                    <a:pt x="226" y="1"/>
                    <a:pt x="1" y="176"/>
                    <a:pt x="26" y="502"/>
                  </a:cubicBezTo>
                  <a:cubicBezTo>
                    <a:pt x="26" y="803"/>
                    <a:pt x="201" y="978"/>
                    <a:pt x="527" y="1003"/>
                  </a:cubicBezTo>
                  <a:cubicBezTo>
                    <a:pt x="828" y="1003"/>
                    <a:pt x="978" y="828"/>
                    <a:pt x="1028" y="527"/>
                  </a:cubicBezTo>
                  <a:cubicBezTo>
                    <a:pt x="978" y="201"/>
                    <a:pt x="828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5652425" y="959875"/>
              <a:ext cx="25075" cy="24550"/>
            </a:xfrm>
            <a:custGeom>
              <a:avLst/>
              <a:gdLst/>
              <a:ahLst/>
              <a:cxnLst/>
              <a:rect l="l" t="t" r="r" b="b"/>
              <a:pathLst>
                <a:path w="1003" h="982" extrusionOk="0">
                  <a:moveTo>
                    <a:pt x="448" y="0"/>
                  </a:moveTo>
                  <a:cubicBezTo>
                    <a:pt x="156" y="0"/>
                    <a:pt x="0" y="195"/>
                    <a:pt x="0" y="479"/>
                  </a:cubicBezTo>
                  <a:cubicBezTo>
                    <a:pt x="25" y="804"/>
                    <a:pt x="201" y="980"/>
                    <a:pt x="501" y="980"/>
                  </a:cubicBezTo>
                  <a:cubicBezTo>
                    <a:pt x="520" y="981"/>
                    <a:pt x="538" y="982"/>
                    <a:pt x="555" y="982"/>
                  </a:cubicBezTo>
                  <a:cubicBezTo>
                    <a:pt x="844" y="982"/>
                    <a:pt x="979" y="787"/>
                    <a:pt x="1003" y="504"/>
                  </a:cubicBezTo>
                  <a:cubicBezTo>
                    <a:pt x="978" y="203"/>
                    <a:pt x="802" y="2"/>
                    <a:pt x="501" y="2"/>
                  </a:cubicBezTo>
                  <a:cubicBezTo>
                    <a:pt x="483" y="1"/>
                    <a:pt x="465" y="0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5289625" y="597125"/>
              <a:ext cx="25100" cy="25100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502" y="1"/>
                  </a:moveTo>
                  <a:cubicBezTo>
                    <a:pt x="201" y="1"/>
                    <a:pt x="1" y="176"/>
                    <a:pt x="1" y="477"/>
                  </a:cubicBezTo>
                  <a:cubicBezTo>
                    <a:pt x="26" y="803"/>
                    <a:pt x="201" y="953"/>
                    <a:pt x="502" y="1003"/>
                  </a:cubicBezTo>
                  <a:cubicBezTo>
                    <a:pt x="828" y="978"/>
                    <a:pt x="1003" y="803"/>
                    <a:pt x="1003" y="502"/>
                  </a:cubicBezTo>
                  <a:cubicBezTo>
                    <a:pt x="1003" y="201"/>
                    <a:pt x="80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5445025" y="752450"/>
              <a:ext cx="25075" cy="24575"/>
            </a:xfrm>
            <a:custGeom>
              <a:avLst/>
              <a:gdLst/>
              <a:ahLst/>
              <a:cxnLst/>
              <a:rect l="l" t="t" r="r" b="b"/>
              <a:pathLst>
                <a:path w="1003" h="983" extrusionOk="0">
                  <a:moveTo>
                    <a:pt x="443" y="1"/>
                  </a:moveTo>
                  <a:cubicBezTo>
                    <a:pt x="198" y="1"/>
                    <a:pt x="24" y="150"/>
                    <a:pt x="0" y="430"/>
                  </a:cubicBezTo>
                  <a:cubicBezTo>
                    <a:pt x="0" y="780"/>
                    <a:pt x="176" y="981"/>
                    <a:pt x="527" y="981"/>
                  </a:cubicBezTo>
                  <a:cubicBezTo>
                    <a:pt x="542" y="982"/>
                    <a:pt x="557" y="983"/>
                    <a:pt x="571" y="983"/>
                  </a:cubicBezTo>
                  <a:cubicBezTo>
                    <a:pt x="840" y="983"/>
                    <a:pt x="955" y="768"/>
                    <a:pt x="1003" y="530"/>
                  </a:cubicBezTo>
                  <a:cubicBezTo>
                    <a:pt x="978" y="229"/>
                    <a:pt x="827" y="4"/>
                    <a:pt x="502" y="4"/>
                  </a:cubicBezTo>
                  <a:cubicBezTo>
                    <a:pt x="482" y="2"/>
                    <a:pt x="462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5963825" y="1270700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502" y="0"/>
                  </a:moveTo>
                  <a:cubicBezTo>
                    <a:pt x="201" y="0"/>
                    <a:pt x="0" y="151"/>
                    <a:pt x="0" y="502"/>
                  </a:cubicBezTo>
                  <a:cubicBezTo>
                    <a:pt x="0" y="802"/>
                    <a:pt x="201" y="978"/>
                    <a:pt x="477" y="1003"/>
                  </a:cubicBezTo>
                  <a:cubicBezTo>
                    <a:pt x="802" y="1003"/>
                    <a:pt x="978" y="828"/>
                    <a:pt x="1003" y="552"/>
                  </a:cubicBezTo>
                  <a:cubicBezTo>
                    <a:pt x="1003" y="226"/>
                    <a:pt x="827" y="26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5652425" y="907300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501" y="0"/>
                  </a:moveTo>
                  <a:cubicBezTo>
                    <a:pt x="201" y="0"/>
                    <a:pt x="25" y="176"/>
                    <a:pt x="25" y="476"/>
                  </a:cubicBezTo>
                  <a:cubicBezTo>
                    <a:pt x="0" y="802"/>
                    <a:pt x="201" y="1003"/>
                    <a:pt x="526" y="1003"/>
                  </a:cubicBezTo>
                  <a:cubicBezTo>
                    <a:pt x="827" y="1003"/>
                    <a:pt x="978" y="802"/>
                    <a:pt x="1003" y="501"/>
                  </a:cubicBezTo>
                  <a:cubicBezTo>
                    <a:pt x="978" y="201"/>
                    <a:pt x="802" y="25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5290250" y="545075"/>
              <a:ext cx="24475" cy="24525"/>
            </a:xfrm>
            <a:custGeom>
              <a:avLst/>
              <a:gdLst/>
              <a:ahLst/>
              <a:cxnLst/>
              <a:rect l="l" t="t" r="r" b="b"/>
              <a:pathLst>
                <a:path w="979" h="981" extrusionOk="0">
                  <a:moveTo>
                    <a:pt x="446" y="0"/>
                  </a:moveTo>
                  <a:cubicBezTo>
                    <a:pt x="177" y="0"/>
                    <a:pt x="1" y="174"/>
                    <a:pt x="1" y="479"/>
                  </a:cubicBezTo>
                  <a:cubicBezTo>
                    <a:pt x="1" y="780"/>
                    <a:pt x="201" y="955"/>
                    <a:pt x="477" y="980"/>
                  </a:cubicBezTo>
                  <a:cubicBezTo>
                    <a:pt x="778" y="980"/>
                    <a:pt x="978" y="805"/>
                    <a:pt x="978" y="529"/>
                  </a:cubicBezTo>
                  <a:cubicBezTo>
                    <a:pt x="978" y="228"/>
                    <a:pt x="803" y="3"/>
                    <a:pt x="502" y="3"/>
                  </a:cubicBezTo>
                  <a:cubicBezTo>
                    <a:pt x="483" y="1"/>
                    <a:pt x="46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5497650" y="751900"/>
              <a:ext cx="24475" cy="25150"/>
            </a:xfrm>
            <a:custGeom>
              <a:avLst/>
              <a:gdLst/>
              <a:ahLst/>
              <a:cxnLst/>
              <a:rect l="l" t="t" r="r" b="b"/>
              <a:pathLst>
                <a:path w="979" h="1006" extrusionOk="0">
                  <a:moveTo>
                    <a:pt x="452" y="0"/>
                  </a:moveTo>
                  <a:cubicBezTo>
                    <a:pt x="176" y="76"/>
                    <a:pt x="1" y="201"/>
                    <a:pt x="1" y="502"/>
                  </a:cubicBezTo>
                  <a:cubicBezTo>
                    <a:pt x="1" y="809"/>
                    <a:pt x="179" y="1005"/>
                    <a:pt x="473" y="1005"/>
                  </a:cubicBezTo>
                  <a:cubicBezTo>
                    <a:pt x="491" y="1005"/>
                    <a:pt x="509" y="1004"/>
                    <a:pt x="527" y="1003"/>
                  </a:cubicBezTo>
                  <a:cubicBezTo>
                    <a:pt x="828" y="978"/>
                    <a:pt x="978" y="777"/>
                    <a:pt x="978" y="502"/>
                  </a:cubicBezTo>
                  <a:cubicBezTo>
                    <a:pt x="953" y="201"/>
                    <a:pt x="753" y="51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5445025" y="700450"/>
              <a:ext cx="25075" cy="24100"/>
            </a:xfrm>
            <a:custGeom>
              <a:avLst/>
              <a:gdLst/>
              <a:ahLst/>
              <a:cxnLst/>
              <a:rect l="l" t="t" r="r" b="b"/>
              <a:pathLst>
                <a:path w="1003" h="964" extrusionOk="0">
                  <a:moveTo>
                    <a:pt x="443" y="1"/>
                  </a:moveTo>
                  <a:cubicBezTo>
                    <a:pt x="198" y="1"/>
                    <a:pt x="24" y="150"/>
                    <a:pt x="0" y="429"/>
                  </a:cubicBezTo>
                  <a:cubicBezTo>
                    <a:pt x="0" y="730"/>
                    <a:pt x="151" y="931"/>
                    <a:pt x="477" y="956"/>
                  </a:cubicBezTo>
                  <a:cubicBezTo>
                    <a:pt x="510" y="961"/>
                    <a:pt x="542" y="963"/>
                    <a:pt x="572" y="963"/>
                  </a:cubicBezTo>
                  <a:cubicBezTo>
                    <a:pt x="832" y="963"/>
                    <a:pt x="958" y="774"/>
                    <a:pt x="1003" y="505"/>
                  </a:cubicBezTo>
                  <a:cubicBezTo>
                    <a:pt x="978" y="204"/>
                    <a:pt x="827" y="3"/>
                    <a:pt x="502" y="3"/>
                  </a:cubicBezTo>
                  <a:cubicBezTo>
                    <a:pt x="482" y="2"/>
                    <a:pt x="462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5808425" y="1063875"/>
              <a:ext cx="25100" cy="24525"/>
            </a:xfrm>
            <a:custGeom>
              <a:avLst/>
              <a:gdLst/>
              <a:ahLst/>
              <a:cxnLst/>
              <a:rect l="l" t="t" r="r" b="b"/>
              <a:pathLst>
                <a:path w="1004" h="981" extrusionOk="0">
                  <a:moveTo>
                    <a:pt x="464" y="0"/>
                  </a:moveTo>
                  <a:cubicBezTo>
                    <a:pt x="199" y="0"/>
                    <a:pt x="24" y="151"/>
                    <a:pt x="1" y="454"/>
                  </a:cubicBezTo>
                  <a:cubicBezTo>
                    <a:pt x="1" y="780"/>
                    <a:pt x="201" y="930"/>
                    <a:pt x="502" y="980"/>
                  </a:cubicBezTo>
                  <a:cubicBezTo>
                    <a:pt x="803" y="955"/>
                    <a:pt x="978" y="805"/>
                    <a:pt x="1003" y="529"/>
                  </a:cubicBezTo>
                  <a:cubicBezTo>
                    <a:pt x="1003" y="228"/>
                    <a:pt x="828" y="28"/>
                    <a:pt x="527" y="3"/>
                  </a:cubicBezTo>
                  <a:cubicBezTo>
                    <a:pt x="506" y="1"/>
                    <a:pt x="485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5859800" y="1115250"/>
              <a:ext cx="25100" cy="24525"/>
            </a:xfrm>
            <a:custGeom>
              <a:avLst/>
              <a:gdLst/>
              <a:ahLst/>
              <a:cxnLst/>
              <a:rect l="l" t="t" r="r" b="b"/>
              <a:pathLst>
                <a:path w="1004" h="981" extrusionOk="0">
                  <a:moveTo>
                    <a:pt x="464" y="0"/>
                  </a:moveTo>
                  <a:cubicBezTo>
                    <a:pt x="199" y="0"/>
                    <a:pt x="26" y="150"/>
                    <a:pt x="26" y="429"/>
                  </a:cubicBezTo>
                  <a:cubicBezTo>
                    <a:pt x="1" y="755"/>
                    <a:pt x="201" y="980"/>
                    <a:pt x="527" y="980"/>
                  </a:cubicBezTo>
                  <a:cubicBezTo>
                    <a:pt x="803" y="980"/>
                    <a:pt x="978" y="805"/>
                    <a:pt x="1003" y="504"/>
                  </a:cubicBezTo>
                  <a:cubicBezTo>
                    <a:pt x="978" y="203"/>
                    <a:pt x="828" y="3"/>
                    <a:pt x="527" y="3"/>
                  </a:cubicBezTo>
                  <a:cubicBezTo>
                    <a:pt x="506" y="1"/>
                    <a:pt x="485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6015825" y="1270700"/>
              <a:ext cx="25100" cy="25075"/>
            </a:xfrm>
            <a:custGeom>
              <a:avLst/>
              <a:gdLst/>
              <a:ahLst/>
              <a:cxnLst/>
              <a:rect l="l" t="t" r="r" b="b"/>
              <a:pathLst>
                <a:path w="1004" h="1003" extrusionOk="0">
                  <a:moveTo>
                    <a:pt x="477" y="0"/>
                  </a:moveTo>
                  <a:cubicBezTo>
                    <a:pt x="176" y="51"/>
                    <a:pt x="1" y="201"/>
                    <a:pt x="26" y="502"/>
                  </a:cubicBezTo>
                  <a:cubicBezTo>
                    <a:pt x="26" y="802"/>
                    <a:pt x="201" y="1003"/>
                    <a:pt x="527" y="1003"/>
                  </a:cubicBezTo>
                  <a:cubicBezTo>
                    <a:pt x="853" y="1003"/>
                    <a:pt x="1003" y="777"/>
                    <a:pt x="1003" y="477"/>
                  </a:cubicBezTo>
                  <a:cubicBezTo>
                    <a:pt x="978" y="176"/>
                    <a:pt x="752" y="26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5341650" y="596500"/>
              <a:ext cx="24450" cy="24525"/>
            </a:xfrm>
            <a:custGeom>
              <a:avLst/>
              <a:gdLst/>
              <a:ahLst/>
              <a:cxnLst/>
              <a:rect l="l" t="t" r="r" b="b"/>
              <a:pathLst>
                <a:path w="978" h="981" extrusionOk="0">
                  <a:moveTo>
                    <a:pt x="476" y="1"/>
                  </a:moveTo>
                  <a:cubicBezTo>
                    <a:pt x="175" y="1"/>
                    <a:pt x="0" y="176"/>
                    <a:pt x="0" y="452"/>
                  </a:cubicBezTo>
                  <a:cubicBezTo>
                    <a:pt x="0" y="761"/>
                    <a:pt x="181" y="980"/>
                    <a:pt x="478" y="980"/>
                  </a:cubicBezTo>
                  <a:cubicBezTo>
                    <a:pt x="494" y="980"/>
                    <a:pt x="510" y="980"/>
                    <a:pt x="526" y="978"/>
                  </a:cubicBezTo>
                  <a:cubicBezTo>
                    <a:pt x="802" y="978"/>
                    <a:pt x="952" y="778"/>
                    <a:pt x="977" y="477"/>
                  </a:cubicBezTo>
                  <a:cubicBezTo>
                    <a:pt x="952" y="176"/>
                    <a:pt x="777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5393025" y="648925"/>
              <a:ext cx="25075" cy="24125"/>
            </a:xfrm>
            <a:custGeom>
              <a:avLst/>
              <a:gdLst/>
              <a:ahLst/>
              <a:cxnLst/>
              <a:rect l="l" t="t" r="r" b="b"/>
              <a:pathLst>
                <a:path w="1003" h="965" extrusionOk="0">
                  <a:moveTo>
                    <a:pt x="453" y="1"/>
                  </a:moveTo>
                  <a:cubicBezTo>
                    <a:pt x="207" y="1"/>
                    <a:pt x="47" y="169"/>
                    <a:pt x="25" y="435"/>
                  </a:cubicBezTo>
                  <a:cubicBezTo>
                    <a:pt x="0" y="761"/>
                    <a:pt x="201" y="937"/>
                    <a:pt x="501" y="962"/>
                  </a:cubicBezTo>
                  <a:cubicBezTo>
                    <a:pt x="521" y="963"/>
                    <a:pt x="541" y="964"/>
                    <a:pt x="560" y="964"/>
                  </a:cubicBezTo>
                  <a:cubicBezTo>
                    <a:pt x="802" y="964"/>
                    <a:pt x="956" y="816"/>
                    <a:pt x="1003" y="561"/>
                  </a:cubicBezTo>
                  <a:cubicBezTo>
                    <a:pt x="1003" y="235"/>
                    <a:pt x="877" y="34"/>
                    <a:pt x="552" y="9"/>
                  </a:cubicBezTo>
                  <a:cubicBezTo>
                    <a:pt x="517" y="3"/>
                    <a:pt x="484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5601025" y="856475"/>
              <a:ext cx="25100" cy="23950"/>
            </a:xfrm>
            <a:custGeom>
              <a:avLst/>
              <a:gdLst/>
              <a:ahLst/>
              <a:cxnLst/>
              <a:rect l="l" t="t" r="r" b="b"/>
              <a:pathLst>
                <a:path w="1004" h="958" extrusionOk="0">
                  <a:moveTo>
                    <a:pt x="439" y="0"/>
                  </a:moveTo>
                  <a:cubicBezTo>
                    <a:pt x="177" y="0"/>
                    <a:pt x="24" y="150"/>
                    <a:pt x="1" y="429"/>
                  </a:cubicBezTo>
                  <a:cubicBezTo>
                    <a:pt x="1" y="755"/>
                    <a:pt x="176" y="955"/>
                    <a:pt x="527" y="955"/>
                  </a:cubicBezTo>
                  <a:cubicBezTo>
                    <a:pt x="543" y="957"/>
                    <a:pt x="558" y="957"/>
                    <a:pt x="573" y="957"/>
                  </a:cubicBezTo>
                  <a:cubicBezTo>
                    <a:pt x="820" y="957"/>
                    <a:pt x="956" y="764"/>
                    <a:pt x="1004" y="504"/>
                  </a:cubicBezTo>
                  <a:cubicBezTo>
                    <a:pt x="978" y="203"/>
                    <a:pt x="803" y="3"/>
                    <a:pt x="502" y="3"/>
                  </a:cubicBezTo>
                  <a:cubicBezTo>
                    <a:pt x="481" y="1"/>
                    <a:pt x="460" y="0"/>
                    <a:pt x="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5705050" y="855275"/>
              <a:ext cx="24450" cy="24475"/>
            </a:xfrm>
            <a:custGeom>
              <a:avLst/>
              <a:gdLst/>
              <a:ahLst/>
              <a:cxnLst/>
              <a:rect l="l" t="t" r="r" b="b"/>
              <a:pathLst>
                <a:path w="978" h="979" extrusionOk="0">
                  <a:moveTo>
                    <a:pt x="477" y="1"/>
                  </a:moveTo>
                  <a:cubicBezTo>
                    <a:pt x="176" y="51"/>
                    <a:pt x="0" y="201"/>
                    <a:pt x="25" y="502"/>
                  </a:cubicBezTo>
                  <a:cubicBezTo>
                    <a:pt x="51" y="828"/>
                    <a:pt x="251" y="978"/>
                    <a:pt x="552" y="978"/>
                  </a:cubicBezTo>
                  <a:cubicBezTo>
                    <a:pt x="827" y="953"/>
                    <a:pt x="978" y="778"/>
                    <a:pt x="953" y="502"/>
                  </a:cubicBezTo>
                  <a:cubicBezTo>
                    <a:pt x="953" y="176"/>
                    <a:pt x="752" y="5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5912450" y="1167325"/>
              <a:ext cx="24450" cy="24500"/>
            </a:xfrm>
            <a:custGeom>
              <a:avLst/>
              <a:gdLst/>
              <a:ahLst/>
              <a:cxnLst/>
              <a:rect l="l" t="t" r="r" b="b"/>
              <a:pathLst>
                <a:path w="978" h="980" extrusionOk="0">
                  <a:moveTo>
                    <a:pt x="501" y="0"/>
                  </a:moveTo>
                  <a:cubicBezTo>
                    <a:pt x="201" y="0"/>
                    <a:pt x="0" y="176"/>
                    <a:pt x="0" y="476"/>
                  </a:cubicBezTo>
                  <a:cubicBezTo>
                    <a:pt x="0" y="777"/>
                    <a:pt x="176" y="978"/>
                    <a:pt x="501" y="978"/>
                  </a:cubicBezTo>
                  <a:cubicBezTo>
                    <a:pt x="519" y="979"/>
                    <a:pt x="536" y="980"/>
                    <a:pt x="553" y="980"/>
                  </a:cubicBezTo>
                  <a:cubicBezTo>
                    <a:pt x="799" y="980"/>
                    <a:pt x="954" y="808"/>
                    <a:pt x="978" y="526"/>
                  </a:cubicBezTo>
                  <a:cubicBezTo>
                    <a:pt x="978" y="226"/>
                    <a:pt x="827" y="25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5963825" y="1218700"/>
              <a:ext cx="25075" cy="24500"/>
            </a:xfrm>
            <a:custGeom>
              <a:avLst/>
              <a:gdLst/>
              <a:ahLst/>
              <a:cxnLst/>
              <a:rect l="l" t="t" r="r" b="b"/>
              <a:pathLst>
                <a:path w="1003" h="980" extrusionOk="0">
                  <a:moveTo>
                    <a:pt x="502" y="0"/>
                  </a:moveTo>
                  <a:cubicBezTo>
                    <a:pt x="201" y="25"/>
                    <a:pt x="0" y="151"/>
                    <a:pt x="0" y="451"/>
                  </a:cubicBezTo>
                  <a:cubicBezTo>
                    <a:pt x="0" y="777"/>
                    <a:pt x="151" y="953"/>
                    <a:pt x="477" y="978"/>
                  </a:cubicBezTo>
                  <a:cubicBezTo>
                    <a:pt x="495" y="979"/>
                    <a:pt x="513" y="980"/>
                    <a:pt x="530" y="980"/>
                  </a:cubicBezTo>
                  <a:cubicBezTo>
                    <a:pt x="822" y="980"/>
                    <a:pt x="978" y="785"/>
                    <a:pt x="978" y="502"/>
                  </a:cubicBezTo>
                  <a:cubicBezTo>
                    <a:pt x="1003" y="201"/>
                    <a:pt x="777" y="5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5756425" y="1011850"/>
              <a:ext cx="24475" cy="23900"/>
            </a:xfrm>
            <a:custGeom>
              <a:avLst/>
              <a:gdLst/>
              <a:ahLst/>
              <a:cxnLst/>
              <a:rect l="l" t="t" r="r" b="b"/>
              <a:pathLst>
                <a:path w="979" h="956" extrusionOk="0">
                  <a:moveTo>
                    <a:pt x="419" y="1"/>
                  </a:moveTo>
                  <a:cubicBezTo>
                    <a:pt x="173" y="1"/>
                    <a:pt x="1" y="150"/>
                    <a:pt x="1" y="430"/>
                  </a:cubicBezTo>
                  <a:cubicBezTo>
                    <a:pt x="1" y="755"/>
                    <a:pt x="176" y="956"/>
                    <a:pt x="527" y="956"/>
                  </a:cubicBezTo>
                  <a:cubicBezTo>
                    <a:pt x="803" y="956"/>
                    <a:pt x="953" y="780"/>
                    <a:pt x="978" y="480"/>
                  </a:cubicBezTo>
                  <a:cubicBezTo>
                    <a:pt x="953" y="179"/>
                    <a:pt x="803" y="4"/>
                    <a:pt x="477" y="4"/>
                  </a:cubicBezTo>
                  <a:cubicBezTo>
                    <a:pt x="457" y="2"/>
                    <a:pt x="438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5497650" y="700525"/>
              <a:ext cx="24475" cy="23825"/>
            </a:xfrm>
            <a:custGeom>
              <a:avLst/>
              <a:gdLst/>
              <a:ahLst/>
              <a:cxnLst/>
              <a:rect l="l" t="t" r="r" b="b"/>
              <a:pathLst>
                <a:path w="979" h="953" extrusionOk="0">
                  <a:moveTo>
                    <a:pt x="477" y="0"/>
                  </a:moveTo>
                  <a:cubicBezTo>
                    <a:pt x="201" y="0"/>
                    <a:pt x="1" y="151"/>
                    <a:pt x="1" y="451"/>
                  </a:cubicBezTo>
                  <a:cubicBezTo>
                    <a:pt x="1" y="777"/>
                    <a:pt x="201" y="928"/>
                    <a:pt x="477" y="953"/>
                  </a:cubicBezTo>
                  <a:cubicBezTo>
                    <a:pt x="803" y="953"/>
                    <a:pt x="978" y="777"/>
                    <a:pt x="978" y="502"/>
                  </a:cubicBezTo>
                  <a:cubicBezTo>
                    <a:pt x="978" y="201"/>
                    <a:pt x="778" y="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5860425" y="1063875"/>
              <a:ext cx="25100" cy="23900"/>
            </a:xfrm>
            <a:custGeom>
              <a:avLst/>
              <a:gdLst/>
              <a:ahLst/>
              <a:cxnLst/>
              <a:rect l="l" t="t" r="r" b="b"/>
              <a:pathLst>
                <a:path w="1004" h="956" extrusionOk="0">
                  <a:moveTo>
                    <a:pt x="527" y="1"/>
                  </a:moveTo>
                  <a:cubicBezTo>
                    <a:pt x="511" y="1"/>
                    <a:pt x="494" y="1"/>
                    <a:pt x="477" y="3"/>
                  </a:cubicBezTo>
                  <a:cubicBezTo>
                    <a:pt x="201" y="3"/>
                    <a:pt x="1" y="178"/>
                    <a:pt x="26" y="479"/>
                  </a:cubicBezTo>
                  <a:cubicBezTo>
                    <a:pt x="51" y="780"/>
                    <a:pt x="227" y="955"/>
                    <a:pt x="527" y="955"/>
                  </a:cubicBezTo>
                  <a:cubicBezTo>
                    <a:pt x="853" y="955"/>
                    <a:pt x="1004" y="755"/>
                    <a:pt x="1004" y="479"/>
                  </a:cubicBezTo>
                  <a:cubicBezTo>
                    <a:pt x="980" y="195"/>
                    <a:pt x="800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5548400" y="803900"/>
              <a:ext cx="25100" cy="24525"/>
            </a:xfrm>
            <a:custGeom>
              <a:avLst/>
              <a:gdLst/>
              <a:ahLst/>
              <a:cxnLst/>
              <a:rect l="l" t="t" r="r" b="b"/>
              <a:pathLst>
                <a:path w="1004" h="981" extrusionOk="0">
                  <a:moveTo>
                    <a:pt x="527" y="1"/>
                  </a:moveTo>
                  <a:cubicBezTo>
                    <a:pt x="226" y="1"/>
                    <a:pt x="51" y="151"/>
                    <a:pt x="26" y="427"/>
                  </a:cubicBezTo>
                  <a:cubicBezTo>
                    <a:pt x="1" y="778"/>
                    <a:pt x="201" y="978"/>
                    <a:pt x="527" y="978"/>
                  </a:cubicBezTo>
                  <a:cubicBezTo>
                    <a:pt x="544" y="980"/>
                    <a:pt x="561" y="981"/>
                    <a:pt x="578" y="981"/>
                  </a:cubicBezTo>
                  <a:cubicBezTo>
                    <a:pt x="824" y="981"/>
                    <a:pt x="980" y="807"/>
                    <a:pt x="1003" y="502"/>
                  </a:cubicBezTo>
                  <a:cubicBezTo>
                    <a:pt x="978" y="226"/>
                    <a:pt x="853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5912450" y="1115300"/>
              <a:ext cx="24450" cy="24475"/>
            </a:xfrm>
            <a:custGeom>
              <a:avLst/>
              <a:gdLst/>
              <a:ahLst/>
              <a:cxnLst/>
              <a:rect l="l" t="t" r="r" b="b"/>
              <a:pathLst>
                <a:path w="978" h="979" extrusionOk="0">
                  <a:moveTo>
                    <a:pt x="527" y="1"/>
                  </a:moveTo>
                  <a:cubicBezTo>
                    <a:pt x="201" y="1"/>
                    <a:pt x="25" y="176"/>
                    <a:pt x="0" y="452"/>
                  </a:cubicBezTo>
                  <a:cubicBezTo>
                    <a:pt x="0" y="753"/>
                    <a:pt x="176" y="953"/>
                    <a:pt x="476" y="978"/>
                  </a:cubicBezTo>
                  <a:cubicBezTo>
                    <a:pt x="777" y="978"/>
                    <a:pt x="953" y="828"/>
                    <a:pt x="978" y="527"/>
                  </a:cubicBezTo>
                  <a:cubicBezTo>
                    <a:pt x="978" y="201"/>
                    <a:pt x="802" y="5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5549650" y="752525"/>
              <a:ext cx="24475" cy="24450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1"/>
                  </a:moveTo>
                  <a:cubicBezTo>
                    <a:pt x="201" y="1"/>
                    <a:pt x="1" y="176"/>
                    <a:pt x="26" y="477"/>
                  </a:cubicBezTo>
                  <a:cubicBezTo>
                    <a:pt x="26" y="777"/>
                    <a:pt x="201" y="953"/>
                    <a:pt x="502" y="978"/>
                  </a:cubicBezTo>
                  <a:cubicBezTo>
                    <a:pt x="803" y="953"/>
                    <a:pt x="978" y="803"/>
                    <a:pt x="978" y="502"/>
                  </a:cubicBezTo>
                  <a:cubicBezTo>
                    <a:pt x="978" y="176"/>
                    <a:pt x="778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5393650" y="596500"/>
              <a:ext cx="24450" cy="24475"/>
            </a:xfrm>
            <a:custGeom>
              <a:avLst/>
              <a:gdLst/>
              <a:ahLst/>
              <a:cxnLst/>
              <a:rect l="l" t="t" r="r" b="b"/>
              <a:pathLst>
                <a:path w="978" h="979" extrusionOk="0">
                  <a:moveTo>
                    <a:pt x="476" y="1"/>
                  </a:moveTo>
                  <a:cubicBezTo>
                    <a:pt x="176" y="1"/>
                    <a:pt x="0" y="201"/>
                    <a:pt x="0" y="477"/>
                  </a:cubicBezTo>
                  <a:cubicBezTo>
                    <a:pt x="25" y="778"/>
                    <a:pt x="201" y="978"/>
                    <a:pt x="527" y="978"/>
                  </a:cubicBezTo>
                  <a:cubicBezTo>
                    <a:pt x="802" y="978"/>
                    <a:pt x="978" y="803"/>
                    <a:pt x="978" y="452"/>
                  </a:cubicBezTo>
                  <a:cubicBezTo>
                    <a:pt x="953" y="201"/>
                    <a:pt x="802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5445650" y="649075"/>
              <a:ext cx="24450" cy="23950"/>
            </a:xfrm>
            <a:custGeom>
              <a:avLst/>
              <a:gdLst/>
              <a:ahLst/>
              <a:cxnLst/>
              <a:rect l="l" t="t" r="r" b="b"/>
              <a:pathLst>
                <a:path w="978" h="958" extrusionOk="0">
                  <a:moveTo>
                    <a:pt x="532" y="1"/>
                  </a:moveTo>
                  <a:cubicBezTo>
                    <a:pt x="514" y="1"/>
                    <a:pt x="496" y="2"/>
                    <a:pt x="477" y="3"/>
                  </a:cubicBezTo>
                  <a:cubicBezTo>
                    <a:pt x="176" y="3"/>
                    <a:pt x="0" y="179"/>
                    <a:pt x="25" y="479"/>
                  </a:cubicBezTo>
                  <a:cubicBezTo>
                    <a:pt x="49" y="763"/>
                    <a:pt x="229" y="958"/>
                    <a:pt x="502" y="958"/>
                  </a:cubicBezTo>
                  <a:cubicBezTo>
                    <a:pt x="518" y="958"/>
                    <a:pt x="535" y="957"/>
                    <a:pt x="552" y="956"/>
                  </a:cubicBezTo>
                  <a:cubicBezTo>
                    <a:pt x="827" y="956"/>
                    <a:pt x="978" y="780"/>
                    <a:pt x="978" y="454"/>
                  </a:cubicBezTo>
                  <a:cubicBezTo>
                    <a:pt x="954" y="173"/>
                    <a:pt x="799" y="1"/>
                    <a:pt x="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5964450" y="1167325"/>
              <a:ext cx="25075" cy="24500"/>
            </a:xfrm>
            <a:custGeom>
              <a:avLst/>
              <a:gdLst/>
              <a:ahLst/>
              <a:cxnLst/>
              <a:rect l="l" t="t" r="r" b="b"/>
              <a:pathLst>
                <a:path w="1003" h="980" extrusionOk="0">
                  <a:moveTo>
                    <a:pt x="502" y="0"/>
                  </a:moveTo>
                  <a:cubicBezTo>
                    <a:pt x="201" y="0"/>
                    <a:pt x="25" y="176"/>
                    <a:pt x="25" y="451"/>
                  </a:cubicBezTo>
                  <a:cubicBezTo>
                    <a:pt x="0" y="777"/>
                    <a:pt x="201" y="953"/>
                    <a:pt x="502" y="978"/>
                  </a:cubicBezTo>
                  <a:cubicBezTo>
                    <a:pt x="519" y="979"/>
                    <a:pt x="536" y="980"/>
                    <a:pt x="553" y="980"/>
                  </a:cubicBezTo>
                  <a:cubicBezTo>
                    <a:pt x="799" y="980"/>
                    <a:pt x="956" y="807"/>
                    <a:pt x="1003" y="501"/>
                  </a:cubicBezTo>
                  <a:cubicBezTo>
                    <a:pt x="953" y="226"/>
                    <a:pt x="827" y="25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5342275" y="545125"/>
              <a:ext cx="24450" cy="23900"/>
            </a:xfrm>
            <a:custGeom>
              <a:avLst/>
              <a:gdLst/>
              <a:ahLst/>
              <a:cxnLst/>
              <a:rect l="l" t="t" r="r" b="b"/>
              <a:pathLst>
                <a:path w="978" h="956" extrusionOk="0">
                  <a:moveTo>
                    <a:pt x="476" y="1"/>
                  </a:moveTo>
                  <a:cubicBezTo>
                    <a:pt x="201" y="1"/>
                    <a:pt x="25" y="151"/>
                    <a:pt x="0" y="477"/>
                  </a:cubicBezTo>
                  <a:cubicBezTo>
                    <a:pt x="25" y="753"/>
                    <a:pt x="176" y="953"/>
                    <a:pt x="501" y="953"/>
                  </a:cubicBezTo>
                  <a:cubicBezTo>
                    <a:pt x="518" y="955"/>
                    <a:pt x="535" y="955"/>
                    <a:pt x="551" y="955"/>
                  </a:cubicBezTo>
                  <a:cubicBezTo>
                    <a:pt x="821" y="955"/>
                    <a:pt x="978" y="762"/>
                    <a:pt x="978" y="502"/>
                  </a:cubicBezTo>
                  <a:cubicBezTo>
                    <a:pt x="978" y="201"/>
                    <a:pt x="802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6016450" y="1218700"/>
              <a:ext cx="24475" cy="24450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0"/>
                  </a:moveTo>
                  <a:cubicBezTo>
                    <a:pt x="201" y="0"/>
                    <a:pt x="1" y="151"/>
                    <a:pt x="1" y="451"/>
                  </a:cubicBezTo>
                  <a:cubicBezTo>
                    <a:pt x="1" y="777"/>
                    <a:pt x="176" y="928"/>
                    <a:pt x="477" y="978"/>
                  </a:cubicBezTo>
                  <a:cubicBezTo>
                    <a:pt x="778" y="978"/>
                    <a:pt x="953" y="802"/>
                    <a:pt x="953" y="527"/>
                  </a:cubicBezTo>
                  <a:cubicBezTo>
                    <a:pt x="978" y="226"/>
                    <a:pt x="778" y="25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5964450" y="1115300"/>
              <a:ext cx="24450" cy="23900"/>
            </a:xfrm>
            <a:custGeom>
              <a:avLst/>
              <a:gdLst/>
              <a:ahLst/>
              <a:cxnLst/>
              <a:rect l="l" t="t" r="r" b="b"/>
              <a:pathLst>
                <a:path w="978" h="956" extrusionOk="0">
                  <a:moveTo>
                    <a:pt x="477" y="1"/>
                  </a:moveTo>
                  <a:cubicBezTo>
                    <a:pt x="176" y="26"/>
                    <a:pt x="0" y="201"/>
                    <a:pt x="25" y="477"/>
                  </a:cubicBezTo>
                  <a:cubicBezTo>
                    <a:pt x="49" y="761"/>
                    <a:pt x="229" y="955"/>
                    <a:pt x="502" y="955"/>
                  </a:cubicBezTo>
                  <a:cubicBezTo>
                    <a:pt x="518" y="955"/>
                    <a:pt x="535" y="955"/>
                    <a:pt x="552" y="953"/>
                  </a:cubicBezTo>
                  <a:cubicBezTo>
                    <a:pt x="802" y="953"/>
                    <a:pt x="978" y="778"/>
                    <a:pt x="978" y="502"/>
                  </a:cubicBezTo>
                  <a:cubicBezTo>
                    <a:pt x="978" y="176"/>
                    <a:pt x="777" y="26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5446275" y="596500"/>
              <a:ext cx="23825" cy="23900"/>
            </a:xfrm>
            <a:custGeom>
              <a:avLst/>
              <a:gdLst/>
              <a:ahLst/>
              <a:cxnLst/>
              <a:rect l="l" t="t" r="r" b="b"/>
              <a:pathLst>
                <a:path w="953" h="956" extrusionOk="0">
                  <a:moveTo>
                    <a:pt x="477" y="1"/>
                  </a:moveTo>
                  <a:cubicBezTo>
                    <a:pt x="176" y="26"/>
                    <a:pt x="0" y="201"/>
                    <a:pt x="0" y="477"/>
                  </a:cubicBezTo>
                  <a:cubicBezTo>
                    <a:pt x="24" y="761"/>
                    <a:pt x="182" y="955"/>
                    <a:pt x="473" y="955"/>
                  </a:cubicBezTo>
                  <a:cubicBezTo>
                    <a:pt x="491" y="955"/>
                    <a:pt x="508" y="955"/>
                    <a:pt x="527" y="953"/>
                  </a:cubicBezTo>
                  <a:cubicBezTo>
                    <a:pt x="777" y="953"/>
                    <a:pt x="953" y="803"/>
                    <a:pt x="953" y="527"/>
                  </a:cubicBezTo>
                  <a:cubicBezTo>
                    <a:pt x="953" y="201"/>
                    <a:pt x="777" y="5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5705050" y="907875"/>
              <a:ext cx="24450" cy="23925"/>
            </a:xfrm>
            <a:custGeom>
              <a:avLst/>
              <a:gdLst/>
              <a:ahLst/>
              <a:cxnLst/>
              <a:rect l="l" t="t" r="r" b="b"/>
              <a:pathLst>
                <a:path w="978" h="957" extrusionOk="0">
                  <a:moveTo>
                    <a:pt x="501" y="0"/>
                  </a:moveTo>
                  <a:cubicBezTo>
                    <a:pt x="485" y="0"/>
                    <a:pt x="469" y="1"/>
                    <a:pt x="452" y="2"/>
                  </a:cubicBezTo>
                  <a:cubicBezTo>
                    <a:pt x="176" y="2"/>
                    <a:pt x="0" y="178"/>
                    <a:pt x="0" y="478"/>
                  </a:cubicBezTo>
                  <a:cubicBezTo>
                    <a:pt x="24" y="784"/>
                    <a:pt x="179" y="957"/>
                    <a:pt x="467" y="957"/>
                  </a:cubicBezTo>
                  <a:cubicBezTo>
                    <a:pt x="486" y="957"/>
                    <a:pt x="506" y="956"/>
                    <a:pt x="527" y="955"/>
                  </a:cubicBezTo>
                  <a:cubicBezTo>
                    <a:pt x="827" y="955"/>
                    <a:pt x="953" y="779"/>
                    <a:pt x="978" y="478"/>
                  </a:cubicBezTo>
                  <a:cubicBezTo>
                    <a:pt x="931" y="195"/>
                    <a:pt x="772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5653675" y="856525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476" y="1"/>
                  </a:moveTo>
                  <a:cubicBezTo>
                    <a:pt x="201" y="1"/>
                    <a:pt x="0" y="151"/>
                    <a:pt x="0" y="452"/>
                  </a:cubicBezTo>
                  <a:cubicBezTo>
                    <a:pt x="0" y="753"/>
                    <a:pt x="176" y="928"/>
                    <a:pt x="476" y="953"/>
                  </a:cubicBezTo>
                  <a:cubicBezTo>
                    <a:pt x="777" y="953"/>
                    <a:pt x="953" y="778"/>
                    <a:pt x="978" y="502"/>
                  </a:cubicBezTo>
                  <a:cubicBezTo>
                    <a:pt x="978" y="201"/>
                    <a:pt x="802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5705050" y="959925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52" y="0"/>
                  </a:moveTo>
                  <a:cubicBezTo>
                    <a:pt x="201" y="25"/>
                    <a:pt x="0" y="151"/>
                    <a:pt x="0" y="451"/>
                  </a:cubicBezTo>
                  <a:cubicBezTo>
                    <a:pt x="0" y="802"/>
                    <a:pt x="201" y="978"/>
                    <a:pt x="527" y="978"/>
                  </a:cubicBezTo>
                  <a:cubicBezTo>
                    <a:pt x="802" y="978"/>
                    <a:pt x="978" y="802"/>
                    <a:pt x="978" y="502"/>
                  </a:cubicBezTo>
                  <a:cubicBezTo>
                    <a:pt x="953" y="201"/>
                    <a:pt x="777" y="25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5757050" y="959925"/>
              <a:ext cx="24475" cy="24450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0"/>
                  </a:moveTo>
                  <a:cubicBezTo>
                    <a:pt x="201" y="25"/>
                    <a:pt x="1" y="176"/>
                    <a:pt x="1" y="477"/>
                  </a:cubicBezTo>
                  <a:cubicBezTo>
                    <a:pt x="26" y="777"/>
                    <a:pt x="201" y="978"/>
                    <a:pt x="502" y="978"/>
                  </a:cubicBezTo>
                  <a:cubicBezTo>
                    <a:pt x="778" y="978"/>
                    <a:pt x="978" y="802"/>
                    <a:pt x="978" y="502"/>
                  </a:cubicBezTo>
                  <a:cubicBezTo>
                    <a:pt x="978" y="201"/>
                    <a:pt x="778" y="5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808425" y="1011875"/>
              <a:ext cx="25100" cy="23875"/>
            </a:xfrm>
            <a:custGeom>
              <a:avLst/>
              <a:gdLst/>
              <a:ahLst/>
              <a:cxnLst/>
              <a:rect l="l" t="t" r="r" b="b"/>
              <a:pathLst>
                <a:path w="1004" h="955" extrusionOk="0">
                  <a:moveTo>
                    <a:pt x="527" y="0"/>
                  </a:moveTo>
                  <a:cubicBezTo>
                    <a:pt x="511" y="0"/>
                    <a:pt x="494" y="1"/>
                    <a:pt x="477" y="3"/>
                  </a:cubicBezTo>
                  <a:cubicBezTo>
                    <a:pt x="176" y="3"/>
                    <a:pt x="1" y="178"/>
                    <a:pt x="26" y="479"/>
                  </a:cubicBezTo>
                  <a:cubicBezTo>
                    <a:pt x="26" y="779"/>
                    <a:pt x="226" y="955"/>
                    <a:pt x="527" y="955"/>
                  </a:cubicBezTo>
                  <a:cubicBezTo>
                    <a:pt x="828" y="955"/>
                    <a:pt x="978" y="754"/>
                    <a:pt x="1003" y="454"/>
                  </a:cubicBezTo>
                  <a:cubicBezTo>
                    <a:pt x="956" y="194"/>
                    <a:pt x="797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5601025" y="804475"/>
              <a:ext cx="24475" cy="23950"/>
            </a:xfrm>
            <a:custGeom>
              <a:avLst/>
              <a:gdLst/>
              <a:ahLst/>
              <a:cxnLst/>
              <a:rect l="l" t="t" r="r" b="b"/>
              <a:pathLst>
                <a:path w="979" h="958" extrusionOk="0">
                  <a:moveTo>
                    <a:pt x="512" y="0"/>
                  </a:moveTo>
                  <a:cubicBezTo>
                    <a:pt x="493" y="0"/>
                    <a:pt x="473" y="1"/>
                    <a:pt x="452" y="3"/>
                  </a:cubicBezTo>
                  <a:cubicBezTo>
                    <a:pt x="151" y="3"/>
                    <a:pt x="1" y="203"/>
                    <a:pt x="26" y="479"/>
                  </a:cubicBezTo>
                  <a:cubicBezTo>
                    <a:pt x="26" y="763"/>
                    <a:pt x="205" y="957"/>
                    <a:pt x="498" y="957"/>
                  </a:cubicBezTo>
                  <a:cubicBezTo>
                    <a:pt x="516" y="957"/>
                    <a:pt x="534" y="957"/>
                    <a:pt x="552" y="955"/>
                  </a:cubicBezTo>
                  <a:cubicBezTo>
                    <a:pt x="828" y="930"/>
                    <a:pt x="978" y="755"/>
                    <a:pt x="978" y="429"/>
                  </a:cubicBezTo>
                  <a:cubicBezTo>
                    <a:pt x="932" y="171"/>
                    <a:pt x="797" y="0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5550275" y="700525"/>
              <a:ext cx="23850" cy="23825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452" y="0"/>
                  </a:moveTo>
                  <a:cubicBezTo>
                    <a:pt x="201" y="0"/>
                    <a:pt x="1" y="151"/>
                    <a:pt x="1" y="426"/>
                  </a:cubicBezTo>
                  <a:cubicBezTo>
                    <a:pt x="1" y="752"/>
                    <a:pt x="151" y="928"/>
                    <a:pt x="477" y="953"/>
                  </a:cubicBezTo>
                  <a:cubicBezTo>
                    <a:pt x="778" y="953"/>
                    <a:pt x="928" y="777"/>
                    <a:pt x="953" y="502"/>
                  </a:cubicBezTo>
                  <a:cubicBezTo>
                    <a:pt x="928" y="176"/>
                    <a:pt x="753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5601025" y="751825"/>
              <a:ext cx="24475" cy="23975"/>
            </a:xfrm>
            <a:custGeom>
              <a:avLst/>
              <a:gdLst/>
              <a:ahLst/>
              <a:cxnLst/>
              <a:rect l="l" t="t" r="r" b="b"/>
              <a:pathLst>
                <a:path w="979" h="959" extrusionOk="0">
                  <a:moveTo>
                    <a:pt x="489" y="1"/>
                  </a:moveTo>
                  <a:cubicBezTo>
                    <a:pt x="224" y="1"/>
                    <a:pt x="49" y="150"/>
                    <a:pt x="26" y="430"/>
                  </a:cubicBezTo>
                  <a:cubicBezTo>
                    <a:pt x="1" y="730"/>
                    <a:pt x="201" y="931"/>
                    <a:pt x="502" y="956"/>
                  </a:cubicBezTo>
                  <a:cubicBezTo>
                    <a:pt x="520" y="957"/>
                    <a:pt x="537" y="958"/>
                    <a:pt x="553" y="958"/>
                  </a:cubicBezTo>
                  <a:cubicBezTo>
                    <a:pt x="800" y="958"/>
                    <a:pt x="955" y="786"/>
                    <a:pt x="978" y="505"/>
                  </a:cubicBezTo>
                  <a:cubicBezTo>
                    <a:pt x="953" y="229"/>
                    <a:pt x="828" y="54"/>
                    <a:pt x="552" y="3"/>
                  </a:cubicBezTo>
                  <a:cubicBezTo>
                    <a:pt x="531" y="2"/>
                    <a:pt x="510" y="1"/>
                    <a:pt x="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6017700" y="1115300"/>
              <a:ext cx="23850" cy="23850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452" y="1"/>
                  </a:moveTo>
                  <a:cubicBezTo>
                    <a:pt x="176" y="1"/>
                    <a:pt x="1" y="176"/>
                    <a:pt x="1" y="477"/>
                  </a:cubicBezTo>
                  <a:cubicBezTo>
                    <a:pt x="1" y="753"/>
                    <a:pt x="176" y="953"/>
                    <a:pt x="452" y="953"/>
                  </a:cubicBezTo>
                  <a:cubicBezTo>
                    <a:pt x="753" y="953"/>
                    <a:pt x="903" y="778"/>
                    <a:pt x="953" y="477"/>
                  </a:cubicBezTo>
                  <a:cubicBezTo>
                    <a:pt x="903" y="201"/>
                    <a:pt x="753" y="26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5653675" y="804475"/>
              <a:ext cx="24450" cy="23325"/>
            </a:xfrm>
            <a:custGeom>
              <a:avLst/>
              <a:gdLst/>
              <a:ahLst/>
              <a:cxnLst/>
              <a:rect l="l" t="t" r="r" b="b"/>
              <a:pathLst>
                <a:path w="978" h="933" extrusionOk="0">
                  <a:moveTo>
                    <a:pt x="425" y="0"/>
                  </a:moveTo>
                  <a:cubicBezTo>
                    <a:pt x="179" y="0"/>
                    <a:pt x="24" y="169"/>
                    <a:pt x="0" y="404"/>
                  </a:cubicBezTo>
                  <a:cubicBezTo>
                    <a:pt x="0" y="730"/>
                    <a:pt x="151" y="905"/>
                    <a:pt x="476" y="930"/>
                  </a:cubicBezTo>
                  <a:cubicBezTo>
                    <a:pt x="495" y="932"/>
                    <a:pt x="514" y="932"/>
                    <a:pt x="532" y="932"/>
                  </a:cubicBezTo>
                  <a:cubicBezTo>
                    <a:pt x="796" y="932"/>
                    <a:pt x="931" y="761"/>
                    <a:pt x="978" y="479"/>
                  </a:cubicBezTo>
                  <a:cubicBezTo>
                    <a:pt x="928" y="203"/>
                    <a:pt x="802" y="3"/>
                    <a:pt x="476" y="3"/>
                  </a:cubicBezTo>
                  <a:cubicBezTo>
                    <a:pt x="459" y="1"/>
                    <a:pt x="442" y="0"/>
                    <a:pt x="4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5394275" y="544500"/>
              <a:ext cx="23825" cy="24475"/>
            </a:xfrm>
            <a:custGeom>
              <a:avLst/>
              <a:gdLst/>
              <a:ahLst/>
              <a:cxnLst/>
              <a:rect l="l" t="t" r="r" b="b"/>
              <a:pathLst>
                <a:path w="953" h="979" extrusionOk="0">
                  <a:moveTo>
                    <a:pt x="426" y="1"/>
                  </a:moveTo>
                  <a:cubicBezTo>
                    <a:pt x="176" y="1"/>
                    <a:pt x="0" y="176"/>
                    <a:pt x="0" y="452"/>
                  </a:cubicBezTo>
                  <a:cubicBezTo>
                    <a:pt x="0" y="778"/>
                    <a:pt x="201" y="928"/>
                    <a:pt x="476" y="978"/>
                  </a:cubicBezTo>
                  <a:cubicBezTo>
                    <a:pt x="777" y="928"/>
                    <a:pt x="953" y="778"/>
                    <a:pt x="953" y="477"/>
                  </a:cubicBezTo>
                  <a:cubicBezTo>
                    <a:pt x="953" y="176"/>
                    <a:pt x="727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5964450" y="1063300"/>
              <a:ext cx="25075" cy="23850"/>
            </a:xfrm>
            <a:custGeom>
              <a:avLst/>
              <a:gdLst/>
              <a:ahLst/>
              <a:cxnLst/>
              <a:rect l="l" t="t" r="r" b="b"/>
              <a:pathLst>
                <a:path w="1003" h="954" extrusionOk="0">
                  <a:moveTo>
                    <a:pt x="477" y="1"/>
                  </a:moveTo>
                  <a:cubicBezTo>
                    <a:pt x="176" y="26"/>
                    <a:pt x="0" y="201"/>
                    <a:pt x="25" y="477"/>
                  </a:cubicBezTo>
                  <a:cubicBezTo>
                    <a:pt x="51" y="778"/>
                    <a:pt x="251" y="928"/>
                    <a:pt x="527" y="953"/>
                  </a:cubicBezTo>
                  <a:cubicBezTo>
                    <a:pt x="827" y="903"/>
                    <a:pt x="1003" y="753"/>
                    <a:pt x="978" y="452"/>
                  </a:cubicBezTo>
                  <a:cubicBezTo>
                    <a:pt x="953" y="176"/>
                    <a:pt x="777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5913075" y="1063250"/>
              <a:ext cx="23825" cy="24525"/>
            </a:xfrm>
            <a:custGeom>
              <a:avLst/>
              <a:gdLst/>
              <a:ahLst/>
              <a:cxnLst/>
              <a:rect l="l" t="t" r="r" b="b"/>
              <a:pathLst>
                <a:path w="953" h="981" extrusionOk="0">
                  <a:moveTo>
                    <a:pt x="482" y="0"/>
                  </a:moveTo>
                  <a:cubicBezTo>
                    <a:pt x="464" y="0"/>
                    <a:pt x="445" y="1"/>
                    <a:pt x="426" y="3"/>
                  </a:cubicBezTo>
                  <a:cubicBezTo>
                    <a:pt x="176" y="3"/>
                    <a:pt x="0" y="178"/>
                    <a:pt x="0" y="454"/>
                  </a:cubicBezTo>
                  <a:cubicBezTo>
                    <a:pt x="0" y="755"/>
                    <a:pt x="201" y="930"/>
                    <a:pt x="476" y="980"/>
                  </a:cubicBezTo>
                  <a:cubicBezTo>
                    <a:pt x="777" y="930"/>
                    <a:pt x="953" y="780"/>
                    <a:pt x="953" y="479"/>
                  </a:cubicBezTo>
                  <a:cubicBezTo>
                    <a:pt x="929" y="174"/>
                    <a:pt x="752" y="0"/>
                    <a:pt x="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5446275" y="5445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502" y="1"/>
                  </a:moveTo>
                  <a:cubicBezTo>
                    <a:pt x="226" y="1"/>
                    <a:pt x="26" y="151"/>
                    <a:pt x="0" y="452"/>
                  </a:cubicBezTo>
                  <a:cubicBezTo>
                    <a:pt x="0" y="728"/>
                    <a:pt x="176" y="928"/>
                    <a:pt x="477" y="953"/>
                  </a:cubicBezTo>
                  <a:cubicBezTo>
                    <a:pt x="752" y="953"/>
                    <a:pt x="928" y="803"/>
                    <a:pt x="978" y="502"/>
                  </a:cubicBezTo>
                  <a:cubicBezTo>
                    <a:pt x="928" y="226"/>
                    <a:pt x="802" y="26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5498275" y="597075"/>
              <a:ext cx="24475" cy="23325"/>
            </a:xfrm>
            <a:custGeom>
              <a:avLst/>
              <a:gdLst/>
              <a:ahLst/>
              <a:cxnLst/>
              <a:rect l="l" t="t" r="r" b="b"/>
              <a:pathLst>
                <a:path w="979" h="933" extrusionOk="0">
                  <a:moveTo>
                    <a:pt x="450" y="1"/>
                  </a:moveTo>
                  <a:cubicBezTo>
                    <a:pt x="202" y="1"/>
                    <a:pt x="26" y="171"/>
                    <a:pt x="26" y="429"/>
                  </a:cubicBezTo>
                  <a:cubicBezTo>
                    <a:pt x="1" y="730"/>
                    <a:pt x="201" y="905"/>
                    <a:pt x="477" y="930"/>
                  </a:cubicBezTo>
                  <a:cubicBezTo>
                    <a:pt x="494" y="932"/>
                    <a:pt x="511" y="933"/>
                    <a:pt x="528" y="933"/>
                  </a:cubicBezTo>
                  <a:cubicBezTo>
                    <a:pt x="774" y="933"/>
                    <a:pt x="931" y="761"/>
                    <a:pt x="978" y="479"/>
                  </a:cubicBezTo>
                  <a:cubicBezTo>
                    <a:pt x="953" y="203"/>
                    <a:pt x="803" y="3"/>
                    <a:pt x="502" y="3"/>
                  </a:cubicBezTo>
                  <a:cubicBezTo>
                    <a:pt x="484" y="1"/>
                    <a:pt x="467" y="1"/>
                    <a:pt x="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5861075" y="1011850"/>
              <a:ext cx="24450" cy="23350"/>
            </a:xfrm>
            <a:custGeom>
              <a:avLst/>
              <a:gdLst/>
              <a:ahLst/>
              <a:cxnLst/>
              <a:rect l="l" t="t" r="r" b="b"/>
              <a:pathLst>
                <a:path w="978" h="934" extrusionOk="0">
                  <a:moveTo>
                    <a:pt x="463" y="1"/>
                  </a:moveTo>
                  <a:cubicBezTo>
                    <a:pt x="198" y="1"/>
                    <a:pt x="25" y="150"/>
                    <a:pt x="25" y="430"/>
                  </a:cubicBezTo>
                  <a:cubicBezTo>
                    <a:pt x="0" y="730"/>
                    <a:pt x="175" y="906"/>
                    <a:pt x="426" y="931"/>
                  </a:cubicBezTo>
                  <a:cubicBezTo>
                    <a:pt x="448" y="932"/>
                    <a:pt x="470" y="933"/>
                    <a:pt x="491" y="933"/>
                  </a:cubicBezTo>
                  <a:cubicBezTo>
                    <a:pt x="799" y="933"/>
                    <a:pt x="952" y="763"/>
                    <a:pt x="952" y="505"/>
                  </a:cubicBezTo>
                  <a:cubicBezTo>
                    <a:pt x="978" y="229"/>
                    <a:pt x="802" y="29"/>
                    <a:pt x="526" y="4"/>
                  </a:cubicBezTo>
                  <a:cubicBezTo>
                    <a:pt x="505" y="2"/>
                    <a:pt x="484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5332250" y="1791000"/>
              <a:ext cx="34475" cy="19350"/>
            </a:xfrm>
            <a:custGeom>
              <a:avLst/>
              <a:gdLst/>
              <a:ahLst/>
              <a:cxnLst/>
              <a:rect l="l" t="t" r="r" b="b"/>
              <a:pathLst>
                <a:path w="1379" h="774" extrusionOk="0">
                  <a:moveTo>
                    <a:pt x="671" y="1"/>
                  </a:moveTo>
                  <a:cubicBezTo>
                    <a:pt x="547" y="1"/>
                    <a:pt x="421" y="39"/>
                    <a:pt x="301" y="116"/>
                  </a:cubicBezTo>
                  <a:cubicBezTo>
                    <a:pt x="150" y="191"/>
                    <a:pt x="0" y="341"/>
                    <a:pt x="25" y="517"/>
                  </a:cubicBezTo>
                  <a:cubicBezTo>
                    <a:pt x="59" y="651"/>
                    <a:pt x="159" y="662"/>
                    <a:pt x="259" y="662"/>
                  </a:cubicBezTo>
                  <a:cubicBezTo>
                    <a:pt x="279" y="662"/>
                    <a:pt x="299" y="661"/>
                    <a:pt x="319" y="661"/>
                  </a:cubicBezTo>
                  <a:cubicBezTo>
                    <a:pt x="348" y="661"/>
                    <a:pt x="376" y="662"/>
                    <a:pt x="401" y="667"/>
                  </a:cubicBezTo>
                  <a:cubicBezTo>
                    <a:pt x="577" y="717"/>
                    <a:pt x="727" y="717"/>
                    <a:pt x="902" y="742"/>
                  </a:cubicBezTo>
                  <a:cubicBezTo>
                    <a:pt x="913" y="740"/>
                    <a:pt x="923" y="740"/>
                    <a:pt x="934" y="740"/>
                  </a:cubicBezTo>
                  <a:cubicBezTo>
                    <a:pt x="1003" y="740"/>
                    <a:pt x="1087" y="773"/>
                    <a:pt x="1159" y="773"/>
                  </a:cubicBezTo>
                  <a:cubicBezTo>
                    <a:pt x="1219" y="773"/>
                    <a:pt x="1272" y="750"/>
                    <a:pt x="1303" y="667"/>
                  </a:cubicBezTo>
                  <a:cubicBezTo>
                    <a:pt x="1379" y="492"/>
                    <a:pt x="1253" y="316"/>
                    <a:pt x="1128" y="191"/>
                  </a:cubicBezTo>
                  <a:cubicBezTo>
                    <a:pt x="987" y="64"/>
                    <a:pt x="830" y="1"/>
                    <a:pt x="6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5809050" y="959300"/>
              <a:ext cx="23850" cy="23825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477" y="0"/>
                  </a:moveTo>
                  <a:cubicBezTo>
                    <a:pt x="176" y="0"/>
                    <a:pt x="1" y="176"/>
                    <a:pt x="1" y="451"/>
                  </a:cubicBezTo>
                  <a:cubicBezTo>
                    <a:pt x="1" y="777"/>
                    <a:pt x="201" y="928"/>
                    <a:pt x="502" y="953"/>
                  </a:cubicBezTo>
                  <a:cubicBezTo>
                    <a:pt x="803" y="928"/>
                    <a:pt x="953" y="777"/>
                    <a:pt x="953" y="476"/>
                  </a:cubicBezTo>
                  <a:cubicBezTo>
                    <a:pt x="928" y="201"/>
                    <a:pt x="778" y="25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6016450" y="1167250"/>
              <a:ext cx="23825" cy="23275"/>
            </a:xfrm>
            <a:custGeom>
              <a:avLst/>
              <a:gdLst/>
              <a:ahLst/>
              <a:cxnLst/>
              <a:rect l="l" t="t" r="r" b="b"/>
              <a:pathLst>
                <a:path w="953" h="931" extrusionOk="0">
                  <a:moveTo>
                    <a:pt x="486" y="1"/>
                  </a:moveTo>
                  <a:cubicBezTo>
                    <a:pt x="467" y="1"/>
                    <a:pt x="447" y="2"/>
                    <a:pt x="427" y="3"/>
                  </a:cubicBezTo>
                  <a:cubicBezTo>
                    <a:pt x="151" y="3"/>
                    <a:pt x="1" y="179"/>
                    <a:pt x="1" y="454"/>
                  </a:cubicBezTo>
                  <a:cubicBezTo>
                    <a:pt x="26" y="755"/>
                    <a:pt x="201" y="930"/>
                    <a:pt x="502" y="930"/>
                  </a:cubicBezTo>
                  <a:cubicBezTo>
                    <a:pt x="828" y="930"/>
                    <a:pt x="928" y="730"/>
                    <a:pt x="953" y="454"/>
                  </a:cubicBezTo>
                  <a:cubicBezTo>
                    <a:pt x="906" y="173"/>
                    <a:pt x="771" y="1"/>
                    <a:pt x="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5497650" y="648525"/>
              <a:ext cx="24475" cy="23200"/>
            </a:xfrm>
            <a:custGeom>
              <a:avLst/>
              <a:gdLst/>
              <a:ahLst/>
              <a:cxnLst/>
              <a:rect l="l" t="t" r="r" b="b"/>
              <a:pathLst>
                <a:path w="979" h="928" extrusionOk="0">
                  <a:moveTo>
                    <a:pt x="477" y="0"/>
                  </a:moveTo>
                  <a:cubicBezTo>
                    <a:pt x="176" y="25"/>
                    <a:pt x="1" y="151"/>
                    <a:pt x="26" y="451"/>
                  </a:cubicBezTo>
                  <a:cubicBezTo>
                    <a:pt x="26" y="777"/>
                    <a:pt x="201" y="927"/>
                    <a:pt x="527" y="927"/>
                  </a:cubicBezTo>
                  <a:cubicBezTo>
                    <a:pt x="828" y="927"/>
                    <a:pt x="953" y="752"/>
                    <a:pt x="953" y="501"/>
                  </a:cubicBezTo>
                  <a:cubicBezTo>
                    <a:pt x="978" y="201"/>
                    <a:pt x="803" y="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5757675" y="907925"/>
              <a:ext cx="23850" cy="23875"/>
            </a:xfrm>
            <a:custGeom>
              <a:avLst/>
              <a:gdLst/>
              <a:ahLst/>
              <a:cxnLst/>
              <a:rect l="l" t="t" r="r" b="b"/>
              <a:pathLst>
                <a:path w="954" h="955" extrusionOk="0">
                  <a:moveTo>
                    <a:pt x="452" y="0"/>
                  </a:moveTo>
                  <a:cubicBezTo>
                    <a:pt x="176" y="0"/>
                    <a:pt x="26" y="151"/>
                    <a:pt x="1" y="426"/>
                  </a:cubicBezTo>
                  <a:cubicBezTo>
                    <a:pt x="1" y="752"/>
                    <a:pt x="176" y="927"/>
                    <a:pt x="477" y="953"/>
                  </a:cubicBezTo>
                  <a:cubicBezTo>
                    <a:pt x="496" y="954"/>
                    <a:pt x="514" y="955"/>
                    <a:pt x="532" y="955"/>
                  </a:cubicBezTo>
                  <a:cubicBezTo>
                    <a:pt x="796" y="955"/>
                    <a:pt x="930" y="783"/>
                    <a:pt x="953" y="501"/>
                  </a:cubicBezTo>
                  <a:cubicBezTo>
                    <a:pt x="928" y="201"/>
                    <a:pt x="778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5810300" y="907925"/>
              <a:ext cx="23225" cy="23825"/>
            </a:xfrm>
            <a:custGeom>
              <a:avLst/>
              <a:gdLst/>
              <a:ahLst/>
              <a:cxnLst/>
              <a:rect l="l" t="t" r="r" b="b"/>
              <a:pathLst>
                <a:path w="929" h="953" extrusionOk="0">
                  <a:moveTo>
                    <a:pt x="452" y="0"/>
                  </a:moveTo>
                  <a:cubicBezTo>
                    <a:pt x="176" y="25"/>
                    <a:pt x="1" y="151"/>
                    <a:pt x="1" y="451"/>
                  </a:cubicBezTo>
                  <a:cubicBezTo>
                    <a:pt x="1" y="752"/>
                    <a:pt x="176" y="953"/>
                    <a:pt x="477" y="953"/>
                  </a:cubicBezTo>
                  <a:cubicBezTo>
                    <a:pt x="778" y="953"/>
                    <a:pt x="928" y="752"/>
                    <a:pt x="928" y="451"/>
                  </a:cubicBezTo>
                  <a:cubicBezTo>
                    <a:pt x="903" y="176"/>
                    <a:pt x="728" y="25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5654300" y="751900"/>
              <a:ext cx="23200" cy="23875"/>
            </a:xfrm>
            <a:custGeom>
              <a:avLst/>
              <a:gdLst/>
              <a:ahLst/>
              <a:cxnLst/>
              <a:rect l="l" t="t" r="r" b="b"/>
              <a:pathLst>
                <a:path w="928" h="955" extrusionOk="0">
                  <a:moveTo>
                    <a:pt x="477" y="0"/>
                  </a:moveTo>
                  <a:cubicBezTo>
                    <a:pt x="176" y="0"/>
                    <a:pt x="0" y="176"/>
                    <a:pt x="0" y="477"/>
                  </a:cubicBezTo>
                  <a:cubicBezTo>
                    <a:pt x="0" y="752"/>
                    <a:pt x="176" y="928"/>
                    <a:pt x="451" y="953"/>
                  </a:cubicBezTo>
                  <a:cubicBezTo>
                    <a:pt x="468" y="954"/>
                    <a:pt x="485" y="955"/>
                    <a:pt x="501" y="955"/>
                  </a:cubicBezTo>
                  <a:cubicBezTo>
                    <a:pt x="769" y="955"/>
                    <a:pt x="904" y="760"/>
                    <a:pt x="928" y="477"/>
                  </a:cubicBezTo>
                  <a:cubicBezTo>
                    <a:pt x="903" y="201"/>
                    <a:pt x="752" y="26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5705675" y="804475"/>
              <a:ext cx="24450" cy="23325"/>
            </a:xfrm>
            <a:custGeom>
              <a:avLst/>
              <a:gdLst/>
              <a:ahLst/>
              <a:cxnLst/>
              <a:rect l="l" t="t" r="r" b="b"/>
              <a:pathLst>
                <a:path w="978" h="933" extrusionOk="0">
                  <a:moveTo>
                    <a:pt x="464" y="0"/>
                  </a:moveTo>
                  <a:cubicBezTo>
                    <a:pt x="202" y="0"/>
                    <a:pt x="49" y="150"/>
                    <a:pt x="26" y="429"/>
                  </a:cubicBezTo>
                  <a:cubicBezTo>
                    <a:pt x="0" y="705"/>
                    <a:pt x="176" y="905"/>
                    <a:pt x="477" y="930"/>
                  </a:cubicBezTo>
                  <a:cubicBezTo>
                    <a:pt x="494" y="932"/>
                    <a:pt x="511" y="932"/>
                    <a:pt x="528" y="932"/>
                  </a:cubicBezTo>
                  <a:cubicBezTo>
                    <a:pt x="774" y="932"/>
                    <a:pt x="931" y="761"/>
                    <a:pt x="978" y="479"/>
                  </a:cubicBezTo>
                  <a:cubicBezTo>
                    <a:pt x="928" y="228"/>
                    <a:pt x="828" y="28"/>
                    <a:pt x="527" y="3"/>
                  </a:cubicBezTo>
                  <a:cubicBezTo>
                    <a:pt x="505" y="1"/>
                    <a:pt x="48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5965075" y="1011225"/>
              <a:ext cx="23825" cy="23275"/>
            </a:xfrm>
            <a:custGeom>
              <a:avLst/>
              <a:gdLst/>
              <a:ahLst/>
              <a:cxnLst/>
              <a:rect l="l" t="t" r="r" b="b"/>
              <a:pathLst>
                <a:path w="953" h="931" extrusionOk="0">
                  <a:moveTo>
                    <a:pt x="444" y="1"/>
                  </a:moveTo>
                  <a:cubicBezTo>
                    <a:pt x="202" y="1"/>
                    <a:pt x="49" y="149"/>
                    <a:pt x="26" y="404"/>
                  </a:cubicBezTo>
                  <a:cubicBezTo>
                    <a:pt x="0" y="730"/>
                    <a:pt x="201" y="931"/>
                    <a:pt x="502" y="931"/>
                  </a:cubicBezTo>
                  <a:cubicBezTo>
                    <a:pt x="777" y="931"/>
                    <a:pt x="928" y="755"/>
                    <a:pt x="953" y="480"/>
                  </a:cubicBezTo>
                  <a:cubicBezTo>
                    <a:pt x="928" y="204"/>
                    <a:pt x="777" y="29"/>
                    <a:pt x="502" y="3"/>
                  </a:cubicBezTo>
                  <a:cubicBezTo>
                    <a:pt x="482" y="2"/>
                    <a:pt x="46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5706300" y="752475"/>
              <a:ext cx="23200" cy="22625"/>
            </a:xfrm>
            <a:custGeom>
              <a:avLst/>
              <a:gdLst/>
              <a:ahLst/>
              <a:cxnLst/>
              <a:rect l="l" t="t" r="r" b="b"/>
              <a:pathLst>
                <a:path w="928" h="905" extrusionOk="0">
                  <a:moveTo>
                    <a:pt x="421" y="0"/>
                  </a:moveTo>
                  <a:cubicBezTo>
                    <a:pt x="154" y="0"/>
                    <a:pt x="1" y="172"/>
                    <a:pt x="1" y="454"/>
                  </a:cubicBezTo>
                  <a:cubicBezTo>
                    <a:pt x="26" y="729"/>
                    <a:pt x="201" y="905"/>
                    <a:pt x="502" y="905"/>
                  </a:cubicBezTo>
                  <a:cubicBezTo>
                    <a:pt x="777" y="905"/>
                    <a:pt x="903" y="729"/>
                    <a:pt x="928" y="479"/>
                  </a:cubicBezTo>
                  <a:cubicBezTo>
                    <a:pt x="903" y="178"/>
                    <a:pt x="777" y="3"/>
                    <a:pt x="477" y="3"/>
                  </a:cubicBezTo>
                  <a:cubicBezTo>
                    <a:pt x="458" y="1"/>
                    <a:pt x="439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5861075" y="959300"/>
              <a:ext cx="24450" cy="23825"/>
            </a:xfrm>
            <a:custGeom>
              <a:avLst/>
              <a:gdLst/>
              <a:ahLst/>
              <a:cxnLst/>
              <a:rect l="l" t="t" r="r" b="b"/>
              <a:pathLst>
                <a:path w="978" h="953" extrusionOk="0">
                  <a:moveTo>
                    <a:pt x="426" y="0"/>
                  </a:moveTo>
                  <a:cubicBezTo>
                    <a:pt x="175" y="50"/>
                    <a:pt x="0" y="201"/>
                    <a:pt x="25" y="502"/>
                  </a:cubicBezTo>
                  <a:cubicBezTo>
                    <a:pt x="50" y="777"/>
                    <a:pt x="226" y="953"/>
                    <a:pt x="526" y="953"/>
                  </a:cubicBezTo>
                  <a:cubicBezTo>
                    <a:pt x="802" y="928"/>
                    <a:pt x="978" y="752"/>
                    <a:pt x="952" y="451"/>
                  </a:cubicBezTo>
                  <a:cubicBezTo>
                    <a:pt x="927" y="176"/>
                    <a:pt x="752" y="25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5342900" y="494375"/>
              <a:ext cx="23825" cy="22575"/>
            </a:xfrm>
            <a:custGeom>
              <a:avLst/>
              <a:gdLst/>
              <a:ahLst/>
              <a:cxnLst/>
              <a:rect l="l" t="t" r="r" b="b"/>
              <a:pathLst>
                <a:path w="953" h="903" extrusionOk="0">
                  <a:moveTo>
                    <a:pt x="552" y="1"/>
                  </a:moveTo>
                  <a:cubicBezTo>
                    <a:pt x="276" y="51"/>
                    <a:pt x="0" y="26"/>
                    <a:pt x="0" y="377"/>
                  </a:cubicBezTo>
                  <a:cubicBezTo>
                    <a:pt x="0" y="702"/>
                    <a:pt x="151" y="878"/>
                    <a:pt x="476" y="903"/>
                  </a:cubicBezTo>
                  <a:cubicBezTo>
                    <a:pt x="777" y="903"/>
                    <a:pt x="953" y="728"/>
                    <a:pt x="953" y="452"/>
                  </a:cubicBezTo>
                  <a:cubicBezTo>
                    <a:pt x="953" y="201"/>
                    <a:pt x="827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5757050" y="855900"/>
              <a:ext cx="24475" cy="23275"/>
            </a:xfrm>
            <a:custGeom>
              <a:avLst/>
              <a:gdLst/>
              <a:ahLst/>
              <a:cxnLst/>
              <a:rect l="l" t="t" r="r" b="b"/>
              <a:pathLst>
                <a:path w="979" h="931" extrusionOk="0">
                  <a:moveTo>
                    <a:pt x="477" y="1"/>
                  </a:moveTo>
                  <a:cubicBezTo>
                    <a:pt x="201" y="26"/>
                    <a:pt x="1" y="176"/>
                    <a:pt x="26" y="477"/>
                  </a:cubicBezTo>
                  <a:cubicBezTo>
                    <a:pt x="49" y="759"/>
                    <a:pt x="205" y="931"/>
                    <a:pt x="471" y="931"/>
                  </a:cubicBezTo>
                  <a:cubicBezTo>
                    <a:pt x="489" y="931"/>
                    <a:pt x="508" y="930"/>
                    <a:pt x="527" y="928"/>
                  </a:cubicBezTo>
                  <a:cubicBezTo>
                    <a:pt x="828" y="928"/>
                    <a:pt x="978" y="753"/>
                    <a:pt x="978" y="452"/>
                  </a:cubicBezTo>
                  <a:cubicBezTo>
                    <a:pt x="953" y="151"/>
                    <a:pt x="753" y="26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5446900" y="492500"/>
              <a:ext cx="23200" cy="2320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52" y="0"/>
                  </a:moveTo>
                  <a:cubicBezTo>
                    <a:pt x="176" y="0"/>
                    <a:pt x="1" y="151"/>
                    <a:pt x="1" y="427"/>
                  </a:cubicBezTo>
                  <a:cubicBezTo>
                    <a:pt x="1" y="752"/>
                    <a:pt x="201" y="928"/>
                    <a:pt x="502" y="928"/>
                  </a:cubicBezTo>
                  <a:cubicBezTo>
                    <a:pt x="777" y="928"/>
                    <a:pt x="903" y="752"/>
                    <a:pt x="928" y="477"/>
                  </a:cubicBezTo>
                  <a:cubicBezTo>
                    <a:pt x="903" y="176"/>
                    <a:pt x="752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5810300" y="856475"/>
              <a:ext cx="23225" cy="23275"/>
            </a:xfrm>
            <a:custGeom>
              <a:avLst/>
              <a:gdLst/>
              <a:ahLst/>
              <a:cxnLst/>
              <a:rect l="l" t="t" r="r" b="b"/>
              <a:pathLst>
                <a:path w="929" h="931" extrusionOk="0">
                  <a:moveTo>
                    <a:pt x="483" y="1"/>
                  </a:moveTo>
                  <a:cubicBezTo>
                    <a:pt x="465" y="1"/>
                    <a:pt x="446" y="1"/>
                    <a:pt x="427" y="3"/>
                  </a:cubicBezTo>
                  <a:cubicBezTo>
                    <a:pt x="126" y="3"/>
                    <a:pt x="1" y="178"/>
                    <a:pt x="1" y="454"/>
                  </a:cubicBezTo>
                  <a:cubicBezTo>
                    <a:pt x="26" y="730"/>
                    <a:pt x="201" y="880"/>
                    <a:pt x="477" y="930"/>
                  </a:cubicBezTo>
                  <a:cubicBezTo>
                    <a:pt x="753" y="880"/>
                    <a:pt x="928" y="730"/>
                    <a:pt x="928" y="454"/>
                  </a:cubicBezTo>
                  <a:cubicBezTo>
                    <a:pt x="928" y="172"/>
                    <a:pt x="752" y="1"/>
                    <a:pt x="4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5498900" y="545075"/>
              <a:ext cx="23850" cy="23275"/>
            </a:xfrm>
            <a:custGeom>
              <a:avLst/>
              <a:gdLst/>
              <a:ahLst/>
              <a:cxnLst/>
              <a:rect l="l" t="t" r="r" b="b"/>
              <a:pathLst>
                <a:path w="954" h="931" extrusionOk="0">
                  <a:moveTo>
                    <a:pt x="446" y="0"/>
                  </a:moveTo>
                  <a:cubicBezTo>
                    <a:pt x="177" y="0"/>
                    <a:pt x="1" y="171"/>
                    <a:pt x="1" y="429"/>
                  </a:cubicBezTo>
                  <a:cubicBezTo>
                    <a:pt x="1" y="705"/>
                    <a:pt x="201" y="880"/>
                    <a:pt x="477" y="930"/>
                  </a:cubicBezTo>
                  <a:cubicBezTo>
                    <a:pt x="728" y="905"/>
                    <a:pt x="903" y="755"/>
                    <a:pt x="928" y="504"/>
                  </a:cubicBezTo>
                  <a:cubicBezTo>
                    <a:pt x="953" y="203"/>
                    <a:pt x="778" y="3"/>
                    <a:pt x="502" y="3"/>
                  </a:cubicBezTo>
                  <a:cubicBezTo>
                    <a:pt x="483" y="1"/>
                    <a:pt x="464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5654300" y="699900"/>
              <a:ext cx="23825" cy="23250"/>
            </a:xfrm>
            <a:custGeom>
              <a:avLst/>
              <a:gdLst/>
              <a:ahLst/>
              <a:cxnLst/>
              <a:rect l="l" t="t" r="r" b="b"/>
              <a:pathLst>
                <a:path w="953" h="930" extrusionOk="0">
                  <a:moveTo>
                    <a:pt x="426" y="0"/>
                  </a:moveTo>
                  <a:cubicBezTo>
                    <a:pt x="176" y="50"/>
                    <a:pt x="0" y="201"/>
                    <a:pt x="0" y="451"/>
                  </a:cubicBezTo>
                  <a:cubicBezTo>
                    <a:pt x="24" y="735"/>
                    <a:pt x="182" y="930"/>
                    <a:pt x="473" y="930"/>
                  </a:cubicBezTo>
                  <a:cubicBezTo>
                    <a:pt x="490" y="930"/>
                    <a:pt x="508" y="929"/>
                    <a:pt x="527" y="928"/>
                  </a:cubicBezTo>
                  <a:cubicBezTo>
                    <a:pt x="777" y="903"/>
                    <a:pt x="953" y="727"/>
                    <a:pt x="928" y="451"/>
                  </a:cubicBezTo>
                  <a:cubicBezTo>
                    <a:pt x="903" y="176"/>
                    <a:pt x="727" y="25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6017700" y="1063300"/>
              <a:ext cx="23225" cy="23275"/>
            </a:xfrm>
            <a:custGeom>
              <a:avLst/>
              <a:gdLst/>
              <a:ahLst/>
              <a:cxnLst/>
              <a:rect l="l" t="t" r="r" b="b"/>
              <a:pathLst>
                <a:path w="929" h="931" extrusionOk="0">
                  <a:moveTo>
                    <a:pt x="452" y="1"/>
                  </a:moveTo>
                  <a:cubicBezTo>
                    <a:pt x="176" y="1"/>
                    <a:pt x="1" y="201"/>
                    <a:pt x="1" y="452"/>
                  </a:cubicBezTo>
                  <a:cubicBezTo>
                    <a:pt x="1" y="736"/>
                    <a:pt x="179" y="930"/>
                    <a:pt x="452" y="930"/>
                  </a:cubicBezTo>
                  <a:cubicBezTo>
                    <a:pt x="468" y="930"/>
                    <a:pt x="485" y="929"/>
                    <a:pt x="502" y="928"/>
                  </a:cubicBezTo>
                  <a:cubicBezTo>
                    <a:pt x="778" y="928"/>
                    <a:pt x="903" y="728"/>
                    <a:pt x="928" y="477"/>
                  </a:cubicBezTo>
                  <a:cubicBezTo>
                    <a:pt x="903" y="176"/>
                    <a:pt x="728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5602300" y="701150"/>
              <a:ext cx="23825" cy="23200"/>
            </a:xfrm>
            <a:custGeom>
              <a:avLst/>
              <a:gdLst/>
              <a:ahLst/>
              <a:cxnLst/>
              <a:rect l="l" t="t" r="r" b="b"/>
              <a:pathLst>
                <a:path w="953" h="928" extrusionOk="0">
                  <a:moveTo>
                    <a:pt x="451" y="0"/>
                  </a:moveTo>
                  <a:cubicBezTo>
                    <a:pt x="150" y="0"/>
                    <a:pt x="0" y="176"/>
                    <a:pt x="25" y="477"/>
                  </a:cubicBezTo>
                  <a:cubicBezTo>
                    <a:pt x="25" y="752"/>
                    <a:pt x="226" y="928"/>
                    <a:pt x="501" y="928"/>
                  </a:cubicBezTo>
                  <a:cubicBezTo>
                    <a:pt x="802" y="903"/>
                    <a:pt x="953" y="727"/>
                    <a:pt x="953" y="426"/>
                  </a:cubicBezTo>
                  <a:cubicBezTo>
                    <a:pt x="927" y="126"/>
                    <a:pt x="75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5861075" y="907300"/>
              <a:ext cx="23825" cy="23200"/>
            </a:xfrm>
            <a:custGeom>
              <a:avLst/>
              <a:gdLst/>
              <a:ahLst/>
              <a:cxnLst/>
              <a:rect l="l" t="t" r="r" b="b"/>
              <a:pathLst>
                <a:path w="953" h="928" extrusionOk="0">
                  <a:moveTo>
                    <a:pt x="476" y="0"/>
                  </a:moveTo>
                  <a:cubicBezTo>
                    <a:pt x="175" y="0"/>
                    <a:pt x="0" y="201"/>
                    <a:pt x="25" y="476"/>
                  </a:cubicBezTo>
                  <a:cubicBezTo>
                    <a:pt x="50" y="777"/>
                    <a:pt x="251" y="927"/>
                    <a:pt x="526" y="927"/>
                  </a:cubicBezTo>
                  <a:cubicBezTo>
                    <a:pt x="802" y="927"/>
                    <a:pt x="927" y="752"/>
                    <a:pt x="952" y="451"/>
                  </a:cubicBezTo>
                  <a:cubicBezTo>
                    <a:pt x="927" y="176"/>
                    <a:pt x="777" y="0"/>
                    <a:pt x="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5550900" y="545075"/>
              <a:ext cx="23225" cy="22650"/>
            </a:xfrm>
            <a:custGeom>
              <a:avLst/>
              <a:gdLst/>
              <a:ahLst/>
              <a:cxnLst/>
              <a:rect l="l" t="t" r="r" b="b"/>
              <a:pathLst>
                <a:path w="929" h="906" extrusionOk="0">
                  <a:moveTo>
                    <a:pt x="510" y="0"/>
                  </a:moveTo>
                  <a:cubicBezTo>
                    <a:pt x="491" y="0"/>
                    <a:pt x="472" y="1"/>
                    <a:pt x="452" y="3"/>
                  </a:cubicBezTo>
                  <a:cubicBezTo>
                    <a:pt x="176" y="3"/>
                    <a:pt x="1" y="178"/>
                    <a:pt x="26" y="454"/>
                  </a:cubicBezTo>
                  <a:cubicBezTo>
                    <a:pt x="51" y="730"/>
                    <a:pt x="227" y="880"/>
                    <a:pt x="502" y="905"/>
                  </a:cubicBezTo>
                  <a:cubicBezTo>
                    <a:pt x="778" y="855"/>
                    <a:pt x="928" y="730"/>
                    <a:pt x="928" y="454"/>
                  </a:cubicBezTo>
                  <a:cubicBezTo>
                    <a:pt x="905" y="151"/>
                    <a:pt x="752" y="0"/>
                    <a:pt x="5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6017700" y="1011300"/>
              <a:ext cx="23225" cy="2320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77" y="0"/>
                  </a:moveTo>
                  <a:cubicBezTo>
                    <a:pt x="201" y="0"/>
                    <a:pt x="26" y="151"/>
                    <a:pt x="26" y="427"/>
                  </a:cubicBezTo>
                  <a:cubicBezTo>
                    <a:pt x="1" y="727"/>
                    <a:pt x="201" y="878"/>
                    <a:pt x="477" y="928"/>
                  </a:cubicBezTo>
                  <a:cubicBezTo>
                    <a:pt x="728" y="903"/>
                    <a:pt x="928" y="752"/>
                    <a:pt x="928" y="502"/>
                  </a:cubicBezTo>
                  <a:cubicBezTo>
                    <a:pt x="928" y="201"/>
                    <a:pt x="778" y="26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5706925" y="699900"/>
              <a:ext cx="22575" cy="22650"/>
            </a:xfrm>
            <a:custGeom>
              <a:avLst/>
              <a:gdLst/>
              <a:ahLst/>
              <a:cxnLst/>
              <a:rect l="l" t="t" r="r" b="b"/>
              <a:pathLst>
                <a:path w="903" h="906" extrusionOk="0">
                  <a:moveTo>
                    <a:pt x="452" y="0"/>
                  </a:moveTo>
                  <a:cubicBezTo>
                    <a:pt x="201" y="25"/>
                    <a:pt x="1" y="151"/>
                    <a:pt x="1" y="426"/>
                  </a:cubicBezTo>
                  <a:cubicBezTo>
                    <a:pt x="1" y="702"/>
                    <a:pt x="151" y="903"/>
                    <a:pt x="452" y="903"/>
                  </a:cubicBezTo>
                  <a:cubicBezTo>
                    <a:pt x="472" y="904"/>
                    <a:pt x="491" y="905"/>
                    <a:pt x="509" y="905"/>
                  </a:cubicBezTo>
                  <a:cubicBezTo>
                    <a:pt x="748" y="905"/>
                    <a:pt x="880" y="757"/>
                    <a:pt x="903" y="502"/>
                  </a:cubicBezTo>
                  <a:cubicBezTo>
                    <a:pt x="903" y="201"/>
                    <a:pt x="727" y="5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5758925" y="752450"/>
              <a:ext cx="23225" cy="22725"/>
            </a:xfrm>
            <a:custGeom>
              <a:avLst/>
              <a:gdLst/>
              <a:ahLst/>
              <a:cxnLst/>
              <a:rect l="l" t="t" r="r" b="b"/>
              <a:pathLst>
                <a:path w="929" h="909" extrusionOk="0">
                  <a:moveTo>
                    <a:pt x="419" y="1"/>
                  </a:moveTo>
                  <a:cubicBezTo>
                    <a:pt x="173" y="1"/>
                    <a:pt x="1" y="149"/>
                    <a:pt x="1" y="405"/>
                  </a:cubicBezTo>
                  <a:cubicBezTo>
                    <a:pt x="1" y="705"/>
                    <a:pt x="151" y="881"/>
                    <a:pt x="452" y="906"/>
                  </a:cubicBezTo>
                  <a:cubicBezTo>
                    <a:pt x="472" y="908"/>
                    <a:pt x="491" y="908"/>
                    <a:pt x="509" y="908"/>
                  </a:cubicBezTo>
                  <a:cubicBezTo>
                    <a:pt x="749" y="908"/>
                    <a:pt x="882" y="757"/>
                    <a:pt x="928" y="455"/>
                  </a:cubicBezTo>
                  <a:cubicBezTo>
                    <a:pt x="903" y="204"/>
                    <a:pt x="753" y="4"/>
                    <a:pt x="477" y="4"/>
                  </a:cubicBezTo>
                  <a:cubicBezTo>
                    <a:pt x="457" y="2"/>
                    <a:pt x="438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5913700" y="1011850"/>
              <a:ext cx="23825" cy="23350"/>
            </a:xfrm>
            <a:custGeom>
              <a:avLst/>
              <a:gdLst/>
              <a:ahLst/>
              <a:cxnLst/>
              <a:rect l="l" t="t" r="r" b="b"/>
              <a:pathLst>
                <a:path w="953" h="934" extrusionOk="0">
                  <a:moveTo>
                    <a:pt x="438" y="1"/>
                  </a:moveTo>
                  <a:cubicBezTo>
                    <a:pt x="173" y="1"/>
                    <a:pt x="0" y="150"/>
                    <a:pt x="0" y="430"/>
                  </a:cubicBezTo>
                  <a:cubicBezTo>
                    <a:pt x="0" y="730"/>
                    <a:pt x="176" y="906"/>
                    <a:pt x="451" y="931"/>
                  </a:cubicBezTo>
                  <a:cubicBezTo>
                    <a:pt x="470" y="932"/>
                    <a:pt x="489" y="933"/>
                    <a:pt x="507" y="933"/>
                  </a:cubicBezTo>
                  <a:cubicBezTo>
                    <a:pt x="771" y="933"/>
                    <a:pt x="906" y="761"/>
                    <a:pt x="953" y="480"/>
                  </a:cubicBezTo>
                  <a:cubicBezTo>
                    <a:pt x="928" y="204"/>
                    <a:pt x="777" y="29"/>
                    <a:pt x="502" y="4"/>
                  </a:cubicBezTo>
                  <a:cubicBezTo>
                    <a:pt x="480" y="2"/>
                    <a:pt x="459" y="1"/>
                    <a:pt x="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5810300" y="803900"/>
              <a:ext cx="23225" cy="23225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452" y="1"/>
                  </a:moveTo>
                  <a:cubicBezTo>
                    <a:pt x="151" y="1"/>
                    <a:pt x="1" y="176"/>
                    <a:pt x="1" y="452"/>
                  </a:cubicBezTo>
                  <a:cubicBezTo>
                    <a:pt x="26" y="753"/>
                    <a:pt x="201" y="878"/>
                    <a:pt x="502" y="928"/>
                  </a:cubicBezTo>
                  <a:cubicBezTo>
                    <a:pt x="753" y="878"/>
                    <a:pt x="928" y="728"/>
                    <a:pt x="928" y="452"/>
                  </a:cubicBezTo>
                  <a:cubicBezTo>
                    <a:pt x="903" y="176"/>
                    <a:pt x="753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5862950" y="856475"/>
              <a:ext cx="22575" cy="22650"/>
            </a:xfrm>
            <a:custGeom>
              <a:avLst/>
              <a:gdLst/>
              <a:ahLst/>
              <a:cxnLst/>
              <a:rect l="l" t="t" r="r" b="b"/>
              <a:pathLst>
                <a:path w="903" h="906" extrusionOk="0">
                  <a:moveTo>
                    <a:pt x="393" y="0"/>
                  </a:moveTo>
                  <a:cubicBezTo>
                    <a:pt x="151" y="0"/>
                    <a:pt x="0" y="148"/>
                    <a:pt x="0" y="404"/>
                  </a:cubicBezTo>
                  <a:cubicBezTo>
                    <a:pt x="0" y="705"/>
                    <a:pt x="176" y="855"/>
                    <a:pt x="451" y="905"/>
                  </a:cubicBezTo>
                  <a:cubicBezTo>
                    <a:pt x="727" y="880"/>
                    <a:pt x="877" y="730"/>
                    <a:pt x="903" y="479"/>
                  </a:cubicBezTo>
                  <a:cubicBezTo>
                    <a:pt x="903" y="178"/>
                    <a:pt x="752" y="3"/>
                    <a:pt x="451" y="3"/>
                  </a:cubicBezTo>
                  <a:cubicBezTo>
                    <a:pt x="431" y="1"/>
                    <a:pt x="412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5914325" y="959300"/>
              <a:ext cx="23200" cy="23250"/>
            </a:xfrm>
            <a:custGeom>
              <a:avLst/>
              <a:gdLst/>
              <a:ahLst/>
              <a:cxnLst/>
              <a:rect l="l" t="t" r="r" b="b"/>
              <a:pathLst>
                <a:path w="928" h="930" extrusionOk="0">
                  <a:moveTo>
                    <a:pt x="401" y="0"/>
                  </a:moveTo>
                  <a:cubicBezTo>
                    <a:pt x="176" y="50"/>
                    <a:pt x="0" y="176"/>
                    <a:pt x="0" y="451"/>
                  </a:cubicBezTo>
                  <a:cubicBezTo>
                    <a:pt x="0" y="757"/>
                    <a:pt x="176" y="930"/>
                    <a:pt x="446" y="930"/>
                  </a:cubicBezTo>
                  <a:cubicBezTo>
                    <a:pt x="464" y="930"/>
                    <a:pt x="483" y="929"/>
                    <a:pt x="502" y="928"/>
                  </a:cubicBezTo>
                  <a:cubicBezTo>
                    <a:pt x="777" y="928"/>
                    <a:pt x="928" y="727"/>
                    <a:pt x="903" y="476"/>
                  </a:cubicBezTo>
                  <a:cubicBezTo>
                    <a:pt x="903" y="176"/>
                    <a:pt x="702" y="25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5758300" y="803900"/>
              <a:ext cx="23225" cy="23225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452" y="1"/>
                  </a:moveTo>
                  <a:cubicBezTo>
                    <a:pt x="176" y="1"/>
                    <a:pt x="1" y="151"/>
                    <a:pt x="1" y="452"/>
                  </a:cubicBezTo>
                  <a:cubicBezTo>
                    <a:pt x="1" y="753"/>
                    <a:pt x="201" y="878"/>
                    <a:pt x="477" y="928"/>
                  </a:cubicBezTo>
                  <a:cubicBezTo>
                    <a:pt x="753" y="903"/>
                    <a:pt x="903" y="753"/>
                    <a:pt x="928" y="477"/>
                  </a:cubicBezTo>
                  <a:cubicBezTo>
                    <a:pt x="928" y="176"/>
                    <a:pt x="753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5394900" y="493125"/>
              <a:ext cx="23825" cy="23275"/>
            </a:xfrm>
            <a:custGeom>
              <a:avLst/>
              <a:gdLst/>
              <a:ahLst/>
              <a:cxnLst/>
              <a:rect l="l" t="t" r="r" b="b"/>
              <a:pathLst>
                <a:path w="953" h="931" extrusionOk="0">
                  <a:moveTo>
                    <a:pt x="502" y="1"/>
                  </a:moveTo>
                  <a:cubicBezTo>
                    <a:pt x="201" y="1"/>
                    <a:pt x="25" y="151"/>
                    <a:pt x="25" y="452"/>
                  </a:cubicBezTo>
                  <a:cubicBezTo>
                    <a:pt x="0" y="727"/>
                    <a:pt x="176" y="903"/>
                    <a:pt x="451" y="928"/>
                  </a:cubicBezTo>
                  <a:cubicBezTo>
                    <a:pt x="471" y="929"/>
                    <a:pt x="489" y="930"/>
                    <a:pt x="507" y="930"/>
                  </a:cubicBezTo>
                  <a:cubicBezTo>
                    <a:pt x="771" y="930"/>
                    <a:pt x="906" y="760"/>
                    <a:pt x="953" y="502"/>
                  </a:cubicBezTo>
                  <a:cubicBezTo>
                    <a:pt x="928" y="201"/>
                    <a:pt x="802" y="26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5914325" y="855275"/>
              <a:ext cx="22575" cy="22600"/>
            </a:xfrm>
            <a:custGeom>
              <a:avLst/>
              <a:gdLst/>
              <a:ahLst/>
              <a:cxnLst/>
              <a:rect l="l" t="t" r="r" b="b"/>
              <a:pathLst>
                <a:path w="903" h="904" extrusionOk="0">
                  <a:moveTo>
                    <a:pt x="452" y="1"/>
                  </a:moveTo>
                  <a:cubicBezTo>
                    <a:pt x="176" y="1"/>
                    <a:pt x="0" y="176"/>
                    <a:pt x="0" y="452"/>
                  </a:cubicBezTo>
                  <a:cubicBezTo>
                    <a:pt x="0" y="728"/>
                    <a:pt x="201" y="878"/>
                    <a:pt x="477" y="903"/>
                  </a:cubicBezTo>
                  <a:cubicBezTo>
                    <a:pt x="777" y="878"/>
                    <a:pt x="903" y="728"/>
                    <a:pt x="903" y="452"/>
                  </a:cubicBezTo>
                  <a:cubicBezTo>
                    <a:pt x="878" y="176"/>
                    <a:pt x="702" y="26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6017700" y="959225"/>
              <a:ext cx="23225" cy="22700"/>
            </a:xfrm>
            <a:custGeom>
              <a:avLst/>
              <a:gdLst/>
              <a:ahLst/>
              <a:cxnLst/>
              <a:rect l="l" t="t" r="r" b="b"/>
              <a:pathLst>
                <a:path w="929" h="908" extrusionOk="0">
                  <a:moveTo>
                    <a:pt x="435" y="0"/>
                  </a:moveTo>
                  <a:cubicBezTo>
                    <a:pt x="198" y="0"/>
                    <a:pt x="49" y="127"/>
                    <a:pt x="26" y="379"/>
                  </a:cubicBezTo>
                  <a:cubicBezTo>
                    <a:pt x="1" y="680"/>
                    <a:pt x="176" y="855"/>
                    <a:pt x="452" y="906"/>
                  </a:cubicBezTo>
                  <a:cubicBezTo>
                    <a:pt x="469" y="907"/>
                    <a:pt x="485" y="908"/>
                    <a:pt x="501" y="908"/>
                  </a:cubicBezTo>
                  <a:cubicBezTo>
                    <a:pt x="767" y="908"/>
                    <a:pt x="881" y="716"/>
                    <a:pt x="928" y="479"/>
                  </a:cubicBezTo>
                  <a:cubicBezTo>
                    <a:pt x="903" y="229"/>
                    <a:pt x="803" y="28"/>
                    <a:pt x="502" y="3"/>
                  </a:cubicBezTo>
                  <a:cubicBezTo>
                    <a:pt x="479" y="1"/>
                    <a:pt x="457" y="0"/>
                    <a:pt x="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5602925" y="648450"/>
              <a:ext cx="23200" cy="23275"/>
            </a:xfrm>
            <a:custGeom>
              <a:avLst/>
              <a:gdLst/>
              <a:ahLst/>
              <a:cxnLst/>
              <a:rect l="l" t="t" r="r" b="b"/>
              <a:pathLst>
                <a:path w="928" h="931" extrusionOk="0">
                  <a:moveTo>
                    <a:pt x="461" y="1"/>
                  </a:moveTo>
                  <a:cubicBezTo>
                    <a:pt x="442" y="1"/>
                    <a:pt x="422" y="2"/>
                    <a:pt x="401" y="3"/>
                  </a:cubicBezTo>
                  <a:cubicBezTo>
                    <a:pt x="125" y="28"/>
                    <a:pt x="0" y="204"/>
                    <a:pt x="0" y="479"/>
                  </a:cubicBezTo>
                  <a:cubicBezTo>
                    <a:pt x="25" y="780"/>
                    <a:pt x="201" y="905"/>
                    <a:pt x="527" y="930"/>
                  </a:cubicBezTo>
                  <a:cubicBezTo>
                    <a:pt x="752" y="880"/>
                    <a:pt x="928" y="755"/>
                    <a:pt x="928" y="479"/>
                  </a:cubicBezTo>
                  <a:cubicBezTo>
                    <a:pt x="904" y="174"/>
                    <a:pt x="749" y="1"/>
                    <a:pt x="4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5550275" y="595875"/>
              <a:ext cx="23850" cy="23275"/>
            </a:xfrm>
            <a:custGeom>
              <a:avLst/>
              <a:gdLst/>
              <a:ahLst/>
              <a:cxnLst/>
              <a:rect l="l" t="t" r="r" b="b"/>
              <a:pathLst>
                <a:path w="954" h="931" extrusionOk="0">
                  <a:moveTo>
                    <a:pt x="452" y="1"/>
                  </a:moveTo>
                  <a:cubicBezTo>
                    <a:pt x="201" y="51"/>
                    <a:pt x="1" y="176"/>
                    <a:pt x="26" y="452"/>
                  </a:cubicBezTo>
                  <a:cubicBezTo>
                    <a:pt x="26" y="757"/>
                    <a:pt x="180" y="931"/>
                    <a:pt x="467" y="931"/>
                  </a:cubicBezTo>
                  <a:cubicBezTo>
                    <a:pt x="487" y="931"/>
                    <a:pt x="507" y="930"/>
                    <a:pt x="527" y="928"/>
                  </a:cubicBezTo>
                  <a:cubicBezTo>
                    <a:pt x="803" y="928"/>
                    <a:pt x="953" y="753"/>
                    <a:pt x="928" y="477"/>
                  </a:cubicBezTo>
                  <a:cubicBezTo>
                    <a:pt x="928" y="176"/>
                    <a:pt x="753" y="26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5706925" y="648450"/>
              <a:ext cx="22575" cy="22025"/>
            </a:xfrm>
            <a:custGeom>
              <a:avLst/>
              <a:gdLst/>
              <a:ahLst/>
              <a:cxnLst/>
              <a:rect l="l" t="t" r="r" b="b"/>
              <a:pathLst>
                <a:path w="903" h="881" extrusionOk="0">
                  <a:moveTo>
                    <a:pt x="465" y="0"/>
                  </a:moveTo>
                  <a:cubicBezTo>
                    <a:pt x="444" y="0"/>
                    <a:pt x="423" y="1"/>
                    <a:pt x="402" y="3"/>
                  </a:cubicBezTo>
                  <a:cubicBezTo>
                    <a:pt x="126" y="3"/>
                    <a:pt x="1" y="179"/>
                    <a:pt x="1" y="404"/>
                  </a:cubicBezTo>
                  <a:cubicBezTo>
                    <a:pt x="1" y="680"/>
                    <a:pt x="176" y="880"/>
                    <a:pt x="477" y="880"/>
                  </a:cubicBezTo>
                  <a:cubicBezTo>
                    <a:pt x="752" y="880"/>
                    <a:pt x="903" y="705"/>
                    <a:pt x="903" y="404"/>
                  </a:cubicBezTo>
                  <a:cubicBezTo>
                    <a:pt x="880" y="148"/>
                    <a:pt x="727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5862950" y="803900"/>
              <a:ext cx="22575" cy="22575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1" y="1"/>
                  </a:moveTo>
                  <a:cubicBezTo>
                    <a:pt x="126" y="26"/>
                    <a:pt x="0" y="176"/>
                    <a:pt x="0" y="452"/>
                  </a:cubicBezTo>
                  <a:cubicBezTo>
                    <a:pt x="25" y="728"/>
                    <a:pt x="201" y="903"/>
                    <a:pt x="451" y="903"/>
                  </a:cubicBezTo>
                  <a:cubicBezTo>
                    <a:pt x="727" y="903"/>
                    <a:pt x="903" y="728"/>
                    <a:pt x="903" y="477"/>
                  </a:cubicBezTo>
                  <a:cubicBezTo>
                    <a:pt x="903" y="176"/>
                    <a:pt x="727" y="26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6069075" y="1114675"/>
              <a:ext cx="22600" cy="23225"/>
            </a:xfrm>
            <a:custGeom>
              <a:avLst/>
              <a:gdLst/>
              <a:ahLst/>
              <a:cxnLst/>
              <a:rect l="l" t="t" r="r" b="b"/>
              <a:pathLst>
                <a:path w="904" h="929" extrusionOk="0">
                  <a:moveTo>
                    <a:pt x="477" y="1"/>
                  </a:moveTo>
                  <a:cubicBezTo>
                    <a:pt x="201" y="1"/>
                    <a:pt x="1" y="151"/>
                    <a:pt x="1" y="452"/>
                  </a:cubicBezTo>
                  <a:cubicBezTo>
                    <a:pt x="26" y="753"/>
                    <a:pt x="201" y="928"/>
                    <a:pt x="477" y="928"/>
                  </a:cubicBezTo>
                  <a:cubicBezTo>
                    <a:pt x="728" y="928"/>
                    <a:pt x="903" y="828"/>
                    <a:pt x="853" y="477"/>
                  </a:cubicBezTo>
                  <a:cubicBezTo>
                    <a:pt x="853" y="277"/>
                    <a:pt x="828" y="26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5758925" y="699900"/>
              <a:ext cx="22600" cy="22575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427" y="0"/>
                  </a:moveTo>
                  <a:cubicBezTo>
                    <a:pt x="176" y="50"/>
                    <a:pt x="1" y="176"/>
                    <a:pt x="1" y="451"/>
                  </a:cubicBezTo>
                  <a:cubicBezTo>
                    <a:pt x="26" y="752"/>
                    <a:pt x="201" y="903"/>
                    <a:pt x="502" y="903"/>
                  </a:cubicBezTo>
                  <a:cubicBezTo>
                    <a:pt x="753" y="903"/>
                    <a:pt x="903" y="752"/>
                    <a:pt x="903" y="502"/>
                  </a:cubicBezTo>
                  <a:cubicBezTo>
                    <a:pt x="903" y="176"/>
                    <a:pt x="728" y="50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5966950" y="855850"/>
              <a:ext cx="22575" cy="22025"/>
            </a:xfrm>
            <a:custGeom>
              <a:avLst/>
              <a:gdLst/>
              <a:ahLst/>
              <a:cxnLst/>
              <a:rect l="l" t="t" r="r" b="b"/>
              <a:pathLst>
                <a:path w="903" h="881" extrusionOk="0">
                  <a:moveTo>
                    <a:pt x="460" y="0"/>
                  </a:moveTo>
                  <a:cubicBezTo>
                    <a:pt x="441" y="0"/>
                    <a:pt x="422" y="1"/>
                    <a:pt x="402" y="3"/>
                  </a:cubicBezTo>
                  <a:cubicBezTo>
                    <a:pt x="151" y="3"/>
                    <a:pt x="1" y="153"/>
                    <a:pt x="1" y="404"/>
                  </a:cubicBezTo>
                  <a:cubicBezTo>
                    <a:pt x="1" y="705"/>
                    <a:pt x="176" y="855"/>
                    <a:pt x="477" y="880"/>
                  </a:cubicBezTo>
                  <a:cubicBezTo>
                    <a:pt x="753" y="830"/>
                    <a:pt x="903" y="680"/>
                    <a:pt x="878" y="404"/>
                  </a:cubicBezTo>
                  <a:cubicBezTo>
                    <a:pt x="855" y="148"/>
                    <a:pt x="702" y="0"/>
                    <a:pt x="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6069075" y="1167250"/>
              <a:ext cx="22600" cy="23275"/>
            </a:xfrm>
            <a:custGeom>
              <a:avLst/>
              <a:gdLst/>
              <a:ahLst/>
              <a:cxnLst/>
              <a:rect l="l" t="t" r="r" b="b"/>
              <a:pathLst>
                <a:path w="904" h="931" extrusionOk="0">
                  <a:moveTo>
                    <a:pt x="419" y="0"/>
                  </a:moveTo>
                  <a:cubicBezTo>
                    <a:pt x="174" y="0"/>
                    <a:pt x="1" y="150"/>
                    <a:pt x="1" y="429"/>
                  </a:cubicBezTo>
                  <a:cubicBezTo>
                    <a:pt x="1" y="730"/>
                    <a:pt x="176" y="905"/>
                    <a:pt x="502" y="930"/>
                  </a:cubicBezTo>
                  <a:cubicBezTo>
                    <a:pt x="803" y="930"/>
                    <a:pt x="878" y="730"/>
                    <a:pt x="853" y="479"/>
                  </a:cubicBezTo>
                  <a:cubicBezTo>
                    <a:pt x="903" y="179"/>
                    <a:pt x="778" y="3"/>
                    <a:pt x="477" y="3"/>
                  </a:cubicBezTo>
                  <a:cubicBezTo>
                    <a:pt x="457" y="1"/>
                    <a:pt x="438" y="0"/>
                    <a:pt x="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5654925" y="649075"/>
              <a:ext cx="23200" cy="22075"/>
            </a:xfrm>
            <a:custGeom>
              <a:avLst/>
              <a:gdLst/>
              <a:ahLst/>
              <a:cxnLst/>
              <a:rect l="l" t="t" r="r" b="b"/>
              <a:pathLst>
                <a:path w="928" h="883" extrusionOk="0">
                  <a:moveTo>
                    <a:pt x="482" y="1"/>
                  </a:moveTo>
                  <a:cubicBezTo>
                    <a:pt x="464" y="1"/>
                    <a:pt x="446" y="2"/>
                    <a:pt x="426" y="3"/>
                  </a:cubicBezTo>
                  <a:cubicBezTo>
                    <a:pt x="151" y="3"/>
                    <a:pt x="0" y="179"/>
                    <a:pt x="25" y="454"/>
                  </a:cubicBezTo>
                  <a:cubicBezTo>
                    <a:pt x="49" y="713"/>
                    <a:pt x="204" y="883"/>
                    <a:pt x="471" y="883"/>
                  </a:cubicBezTo>
                  <a:cubicBezTo>
                    <a:pt x="489" y="883"/>
                    <a:pt x="508" y="882"/>
                    <a:pt x="527" y="880"/>
                  </a:cubicBezTo>
                  <a:cubicBezTo>
                    <a:pt x="802" y="880"/>
                    <a:pt x="903" y="680"/>
                    <a:pt x="928" y="429"/>
                  </a:cubicBezTo>
                  <a:cubicBezTo>
                    <a:pt x="881" y="171"/>
                    <a:pt x="746" y="1"/>
                    <a:pt x="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5966325" y="907850"/>
              <a:ext cx="22575" cy="22025"/>
            </a:xfrm>
            <a:custGeom>
              <a:avLst/>
              <a:gdLst/>
              <a:ahLst/>
              <a:cxnLst/>
              <a:rect l="l" t="t" r="r" b="b"/>
              <a:pathLst>
                <a:path w="903" h="881" extrusionOk="0">
                  <a:moveTo>
                    <a:pt x="423" y="0"/>
                  </a:moveTo>
                  <a:cubicBezTo>
                    <a:pt x="198" y="0"/>
                    <a:pt x="26" y="148"/>
                    <a:pt x="26" y="404"/>
                  </a:cubicBezTo>
                  <a:cubicBezTo>
                    <a:pt x="1" y="705"/>
                    <a:pt x="176" y="855"/>
                    <a:pt x="477" y="880"/>
                  </a:cubicBezTo>
                  <a:cubicBezTo>
                    <a:pt x="752" y="880"/>
                    <a:pt x="903" y="730"/>
                    <a:pt x="903" y="454"/>
                  </a:cubicBezTo>
                  <a:cubicBezTo>
                    <a:pt x="903" y="179"/>
                    <a:pt x="727" y="3"/>
                    <a:pt x="477" y="3"/>
                  </a:cubicBezTo>
                  <a:cubicBezTo>
                    <a:pt x="459" y="1"/>
                    <a:pt x="441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5913700" y="907300"/>
              <a:ext cx="23200" cy="2320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77" y="0"/>
                  </a:moveTo>
                  <a:cubicBezTo>
                    <a:pt x="226" y="25"/>
                    <a:pt x="25" y="150"/>
                    <a:pt x="25" y="426"/>
                  </a:cubicBezTo>
                  <a:cubicBezTo>
                    <a:pt x="0" y="727"/>
                    <a:pt x="176" y="902"/>
                    <a:pt x="477" y="927"/>
                  </a:cubicBezTo>
                  <a:cubicBezTo>
                    <a:pt x="727" y="927"/>
                    <a:pt x="903" y="777"/>
                    <a:pt x="928" y="501"/>
                  </a:cubicBezTo>
                  <a:cubicBezTo>
                    <a:pt x="928" y="201"/>
                    <a:pt x="777" y="5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5915575" y="8044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376" y="0"/>
                  </a:moveTo>
                  <a:cubicBezTo>
                    <a:pt x="132" y="0"/>
                    <a:pt x="1" y="171"/>
                    <a:pt x="1" y="429"/>
                  </a:cubicBezTo>
                  <a:cubicBezTo>
                    <a:pt x="1" y="705"/>
                    <a:pt x="176" y="830"/>
                    <a:pt x="452" y="880"/>
                  </a:cubicBezTo>
                  <a:cubicBezTo>
                    <a:pt x="702" y="830"/>
                    <a:pt x="878" y="705"/>
                    <a:pt x="878" y="429"/>
                  </a:cubicBezTo>
                  <a:cubicBezTo>
                    <a:pt x="853" y="153"/>
                    <a:pt x="702" y="3"/>
                    <a:pt x="427" y="3"/>
                  </a:cubicBezTo>
                  <a:cubicBezTo>
                    <a:pt x="409" y="1"/>
                    <a:pt x="392" y="0"/>
                    <a:pt x="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5499525" y="494375"/>
              <a:ext cx="23225" cy="21325"/>
            </a:xfrm>
            <a:custGeom>
              <a:avLst/>
              <a:gdLst/>
              <a:ahLst/>
              <a:cxnLst/>
              <a:rect l="l" t="t" r="r" b="b"/>
              <a:pathLst>
                <a:path w="929" h="853" extrusionOk="0">
                  <a:moveTo>
                    <a:pt x="274" y="23"/>
                  </a:moveTo>
                  <a:cubicBezTo>
                    <a:pt x="65" y="23"/>
                    <a:pt x="1" y="166"/>
                    <a:pt x="1" y="352"/>
                  </a:cubicBezTo>
                  <a:cubicBezTo>
                    <a:pt x="1" y="652"/>
                    <a:pt x="176" y="828"/>
                    <a:pt x="452" y="853"/>
                  </a:cubicBezTo>
                  <a:cubicBezTo>
                    <a:pt x="728" y="853"/>
                    <a:pt x="903" y="677"/>
                    <a:pt x="903" y="402"/>
                  </a:cubicBezTo>
                  <a:cubicBezTo>
                    <a:pt x="928" y="1"/>
                    <a:pt x="577" y="76"/>
                    <a:pt x="327" y="26"/>
                  </a:cubicBezTo>
                  <a:cubicBezTo>
                    <a:pt x="308" y="24"/>
                    <a:pt x="291" y="23"/>
                    <a:pt x="274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4926225" y="704275"/>
              <a:ext cx="25075" cy="25100"/>
            </a:xfrm>
            <a:custGeom>
              <a:avLst/>
              <a:gdLst/>
              <a:ahLst/>
              <a:cxnLst/>
              <a:rect l="l" t="t" r="r" b="b"/>
              <a:pathLst>
                <a:path w="1003" h="1004" extrusionOk="0">
                  <a:moveTo>
                    <a:pt x="745" y="0"/>
                  </a:moveTo>
                  <a:cubicBezTo>
                    <a:pt x="604" y="0"/>
                    <a:pt x="1" y="655"/>
                    <a:pt x="25" y="778"/>
                  </a:cubicBezTo>
                  <a:cubicBezTo>
                    <a:pt x="101" y="953"/>
                    <a:pt x="251" y="1003"/>
                    <a:pt x="426" y="1003"/>
                  </a:cubicBezTo>
                  <a:cubicBezTo>
                    <a:pt x="802" y="1003"/>
                    <a:pt x="953" y="778"/>
                    <a:pt x="1003" y="452"/>
                  </a:cubicBezTo>
                  <a:cubicBezTo>
                    <a:pt x="978" y="251"/>
                    <a:pt x="953" y="76"/>
                    <a:pt x="752" y="1"/>
                  </a:cubicBezTo>
                  <a:cubicBezTo>
                    <a:pt x="750" y="0"/>
                    <a:pt x="748" y="0"/>
                    <a:pt x="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4824100" y="859550"/>
              <a:ext cx="23200" cy="27725"/>
            </a:xfrm>
            <a:custGeom>
              <a:avLst/>
              <a:gdLst/>
              <a:ahLst/>
              <a:cxnLst/>
              <a:rect l="l" t="t" r="r" b="b"/>
              <a:pathLst>
                <a:path w="928" h="1109" extrusionOk="0">
                  <a:moveTo>
                    <a:pt x="642" y="0"/>
                  </a:moveTo>
                  <a:cubicBezTo>
                    <a:pt x="629" y="0"/>
                    <a:pt x="616" y="2"/>
                    <a:pt x="602" y="5"/>
                  </a:cubicBezTo>
                  <a:cubicBezTo>
                    <a:pt x="226" y="131"/>
                    <a:pt x="201" y="582"/>
                    <a:pt x="75" y="908"/>
                  </a:cubicBezTo>
                  <a:cubicBezTo>
                    <a:pt x="0" y="1083"/>
                    <a:pt x="176" y="1108"/>
                    <a:pt x="301" y="1108"/>
                  </a:cubicBezTo>
                  <a:cubicBezTo>
                    <a:pt x="677" y="1108"/>
                    <a:pt x="877" y="908"/>
                    <a:pt x="927" y="557"/>
                  </a:cubicBezTo>
                  <a:cubicBezTo>
                    <a:pt x="904" y="300"/>
                    <a:pt x="816" y="0"/>
                    <a:pt x="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5708175" y="596500"/>
              <a:ext cx="21950" cy="22025"/>
            </a:xfrm>
            <a:custGeom>
              <a:avLst/>
              <a:gdLst/>
              <a:ahLst/>
              <a:cxnLst/>
              <a:rect l="l" t="t" r="r" b="b"/>
              <a:pathLst>
                <a:path w="878" h="881" extrusionOk="0">
                  <a:moveTo>
                    <a:pt x="452" y="1"/>
                  </a:moveTo>
                  <a:cubicBezTo>
                    <a:pt x="176" y="1"/>
                    <a:pt x="1" y="126"/>
                    <a:pt x="1" y="427"/>
                  </a:cubicBezTo>
                  <a:cubicBezTo>
                    <a:pt x="1" y="703"/>
                    <a:pt x="151" y="853"/>
                    <a:pt x="427" y="878"/>
                  </a:cubicBezTo>
                  <a:cubicBezTo>
                    <a:pt x="444" y="880"/>
                    <a:pt x="461" y="880"/>
                    <a:pt x="478" y="880"/>
                  </a:cubicBezTo>
                  <a:cubicBezTo>
                    <a:pt x="718" y="880"/>
                    <a:pt x="831" y="710"/>
                    <a:pt x="878" y="452"/>
                  </a:cubicBezTo>
                  <a:cubicBezTo>
                    <a:pt x="853" y="226"/>
                    <a:pt x="728" y="26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5810950" y="751275"/>
              <a:ext cx="22575" cy="22650"/>
            </a:xfrm>
            <a:custGeom>
              <a:avLst/>
              <a:gdLst/>
              <a:ahLst/>
              <a:cxnLst/>
              <a:rect l="l" t="t" r="r" b="b"/>
              <a:pathLst>
                <a:path w="903" h="906" extrusionOk="0">
                  <a:moveTo>
                    <a:pt x="426" y="0"/>
                  </a:moveTo>
                  <a:cubicBezTo>
                    <a:pt x="175" y="51"/>
                    <a:pt x="0" y="151"/>
                    <a:pt x="0" y="452"/>
                  </a:cubicBezTo>
                  <a:cubicBezTo>
                    <a:pt x="0" y="727"/>
                    <a:pt x="150" y="878"/>
                    <a:pt x="426" y="903"/>
                  </a:cubicBezTo>
                  <a:cubicBezTo>
                    <a:pt x="446" y="904"/>
                    <a:pt x="465" y="905"/>
                    <a:pt x="484" y="905"/>
                  </a:cubicBezTo>
                  <a:cubicBezTo>
                    <a:pt x="726" y="905"/>
                    <a:pt x="879" y="757"/>
                    <a:pt x="902" y="502"/>
                  </a:cubicBezTo>
                  <a:cubicBezTo>
                    <a:pt x="902" y="226"/>
                    <a:pt x="727" y="51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4776475" y="1014325"/>
              <a:ext cx="21325" cy="29925"/>
            </a:xfrm>
            <a:custGeom>
              <a:avLst/>
              <a:gdLst/>
              <a:ahLst/>
              <a:cxnLst/>
              <a:rect l="l" t="t" r="r" b="b"/>
              <a:pathLst>
                <a:path w="853" h="1197" extrusionOk="0">
                  <a:moveTo>
                    <a:pt x="340" y="1"/>
                  </a:moveTo>
                  <a:cubicBezTo>
                    <a:pt x="327" y="1"/>
                    <a:pt x="315" y="2"/>
                    <a:pt x="301" y="5"/>
                  </a:cubicBezTo>
                  <a:cubicBezTo>
                    <a:pt x="176" y="55"/>
                    <a:pt x="201" y="180"/>
                    <a:pt x="176" y="255"/>
                  </a:cubicBezTo>
                  <a:cubicBezTo>
                    <a:pt x="126" y="481"/>
                    <a:pt x="101" y="681"/>
                    <a:pt x="76" y="807"/>
                  </a:cubicBezTo>
                  <a:cubicBezTo>
                    <a:pt x="50" y="982"/>
                    <a:pt x="0" y="1108"/>
                    <a:pt x="101" y="1158"/>
                  </a:cubicBezTo>
                  <a:cubicBezTo>
                    <a:pt x="137" y="1185"/>
                    <a:pt x="174" y="1196"/>
                    <a:pt x="210" y="1196"/>
                  </a:cubicBezTo>
                  <a:cubicBezTo>
                    <a:pt x="271" y="1196"/>
                    <a:pt x="329" y="1164"/>
                    <a:pt x="376" y="1133"/>
                  </a:cubicBezTo>
                  <a:cubicBezTo>
                    <a:pt x="752" y="982"/>
                    <a:pt x="852" y="456"/>
                    <a:pt x="577" y="155"/>
                  </a:cubicBezTo>
                  <a:cubicBezTo>
                    <a:pt x="510" y="88"/>
                    <a:pt x="442" y="1"/>
                    <a:pt x="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5966325" y="959850"/>
              <a:ext cx="23200" cy="22650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482" y="1"/>
                  </a:moveTo>
                  <a:cubicBezTo>
                    <a:pt x="464" y="1"/>
                    <a:pt x="446" y="2"/>
                    <a:pt x="427" y="3"/>
                  </a:cubicBezTo>
                  <a:cubicBezTo>
                    <a:pt x="151" y="3"/>
                    <a:pt x="1" y="179"/>
                    <a:pt x="1" y="454"/>
                  </a:cubicBezTo>
                  <a:cubicBezTo>
                    <a:pt x="26" y="755"/>
                    <a:pt x="201" y="906"/>
                    <a:pt x="502" y="906"/>
                  </a:cubicBezTo>
                  <a:cubicBezTo>
                    <a:pt x="778" y="906"/>
                    <a:pt x="903" y="705"/>
                    <a:pt x="928" y="454"/>
                  </a:cubicBezTo>
                  <a:cubicBezTo>
                    <a:pt x="881" y="173"/>
                    <a:pt x="746" y="1"/>
                    <a:pt x="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5862950" y="751825"/>
              <a:ext cx="22575" cy="22100"/>
            </a:xfrm>
            <a:custGeom>
              <a:avLst/>
              <a:gdLst/>
              <a:ahLst/>
              <a:cxnLst/>
              <a:rect l="l" t="t" r="r" b="b"/>
              <a:pathLst>
                <a:path w="903" h="884" extrusionOk="0">
                  <a:moveTo>
                    <a:pt x="418" y="1"/>
                  </a:moveTo>
                  <a:cubicBezTo>
                    <a:pt x="176" y="1"/>
                    <a:pt x="25" y="149"/>
                    <a:pt x="25" y="404"/>
                  </a:cubicBezTo>
                  <a:cubicBezTo>
                    <a:pt x="0" y="680"/>
                    <a:pt x="176" y="856"/>
                    <a:pt x="426" y="881"/>
                  </a:cubicBezTo>
                  <a:cubicBezTo>
                    <a:pt x="445" y="882"/>
                    <a:pt x="464" y="883"/>
                    <a:pt x="482" y="883"/>
                  </a:cubicBezTo>
                  <a:cubicBezTo>
                    <a:pt x="743" y="883"/>
                    <a:pt x="856" y="714"/>
                    <a:pt x="903" y="480"/>
                  </a:cubicBezTo>
                  <a:cubicBezTo>
                    <a:pt x="877" y="204"/>
                    <a:pt x="752" y="29"/>
                    <a:pt x="476" y="3"/>
                  </a:cubicBezTo>
                  <a:cubicBezTo>
                    <a:pt x="457" y="2"/>
                    <a:pt x="437" y="1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5655550" y="544500"/>
              <a:ext cx="22575" cy="21950"/>
            </a:xfrm>
            <a:custGeom>
              <a:avLst/>
              <a:gdLst/>
              <a:ahLst/>
              <a:cxnLst/>
              <a:rect l="l" t="t" r="r" b="b"/>
              <a:pathLst>
                <a:path w="903" h="878" extrusionOk="0">
                  <a:moveTo>
                    <a:pt x="452" y="1"/>
                  </a:moveTo>
                  <a:cubicBezTo>
                    <a:pt x="176" y="1"/>
                    <a:pt x="0" y="151"/>
                    <a:pt x="0" y="427"/>
                  </a:cubicBezTo>
                  <a:cubicBezTo>
                    <a:pt x="26" y="702"/>
                    <a:pt x="201" y="878"/>
                    <a:pt x="452" y="878"/>
                  </a:cubicBezTo>
                  <a:cubicBezTo>
                    <a:pt x="752" y="878"/>
                    <a:pt x="878" y="702"/>
                    <a:pt x="903" y="452"/>
                  </a:cubicBezTo>
                  <a:cubicBezTo>
                    <a:pt x="853" y="176"/>
                    <a:pt x="702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5602925" y="544450"/>
              <a:ext cx="22575" cy="22000"/>
            </a:xfrm>
            <a:custGeom>
              <a:avLst/>
              <a:gdLst/>
              <a:ahLst/>
              <a:cxnLst/>
              <a:rect l="l" t="t" r="r" b="b"/>
              <a:pathLst>
                <a:path w="903" h="880" extrusionOk="0">
                  <a:moveTo>
                    <a:pt x="457" y="0"/>
                  </a:moveTo>
                  <a:cubicBezTo>
                    <a:pt x="439" y="0"/>
                    <a:pt x="420" y="1"/>
                    <a:pt x="401" y="3"/>
                  </a:cubicBezTo>
                  <a:cubicBezTo>
                    <a:pt x="176" y="3"/>
                    <a:pt x="0" y="153"/>
                    <a:pt x="25" y="429"/>
                  </a:cubicBezTo>
                  <a:cubicBezTo>
                    <a:pt x="25" y="704"/>
                    <a:pt x="201" y="880"/>
                    <a:pt x="501" y="880"/>
                  </a:cubicBezTo>
                  <a:cubicBezTo>
                    <a:pt x="777" y="880"/>
                    <a:pt x="902" y="704"/>
                    <a:pt x="902" y="429"/>
                  </a:cubicBezTo>
                  <a:cubicBezTo>
                    <a:pt x="879" y="171"/>
                    <a:pt x="724" y="0"/>
                    <a:pt x="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5602925" y="596450"/>
              <a:ext cx="23200" cy="22650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476" y="1"/>
                  </a:moveTo>
                  <a:cubicBezTo>
                    <a:pt x="460" y="1"/>
                    <a:pt x="443" y="1"/>
                    <a:pt x="426" y="3"/>
                  </a:cubicBezTo>
                  <a:cubicBezTo>
                    <a:pt x="176" y="3"/>
                    <a:pt x="0" y="178"/>
                    <a:pt x="0" y="454"/>
                  </a:cubicBezTo>
                  <a:cubicBezTo>
                    <a:pt x="25" y="755"/>
                    <a:pt x="201" y="880"/>
                    <a:pt x="501" y="905"/>
                  </a:cubicBezTo>
                  <a:cubicBezTo>
                    <a:pt x="777" y="880"/>
                    <a:pt x="928" y="730"/>
                    <a:pt x="928" y="454"/>
                  </a:cubicBezTo>
                  <a:cubicBezTo>
                    <a:pt x="904" y="194"/>
                    <a:pt x="746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5811575" y="700525"/>
              <a:ext cx="22575" cy="21950"/>
            </a:xfrm>
            <a:custGeom>
              <a:avLst/>
              <a:gdLst/>
              <a:ahLst/>
              <a:cxnLst/>
              <a:rect l="l" t="t" r="r" b="b"/>
              <a:pathLst>
                <a:path w="903" h="878" extrusionOk="0">
                  <a:moveTo>
                    <a:pt x="426" y="0"/>
                  </a:moveTo>
                  <a:cubicBezTo>
                    <a:pt x="201" y="0"/>
                    <a:pt x="0" y="151"/>
                    <a:pt x="0" y="401"/>
                  </a:cubicBezTo>
                  <a:cubicBezTo>
                    <a:pt x="0" y="677"/>
                    <a:pt x="176" y="852"/>
                    <a:pt x="476" y="878"/>
                  </a:cubicBezTo>
                  <a:cubicBezTo>
                    <a:pt x="727" y="852"/>
                    <a:pt x="902" y="702"/>
                    <a:pt x="877" y="426"/>
                  </a:cubicBezTo>
                  <a:cubicBezTo>
                    <a:pt x="877" y="151"/>
                    <a:pt x="677" y="0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6018950" y="907300"/>
              <a:ext cx="22600" cy="22575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427" y="0"/>
                  </a:moveTo>
                  <a:cubicBezTo>
                    <a:pt x="176" y="50"/>
                    <a:pt x="1" y="176"/>
                    <a:pt x="1" y="476"/>
                  </a:cubicBezTo>
                  <a:cubicBezTo>
                    <a:pt x="26" y="752"/>
                    <a:pt x="201" y="902"/>
                    <a:pt x="477" y="902"/>
                  </a:cubicBezTo>
                  <a:cubicBezTo>
                    <a:pt x="753" y="902"/>
                    <a:pt x="903" y="702"/>
                    <a:pt x="903" y="451"/>
                  </a:cubicBezTo>
                  <a:cubicBezTo>
                    <a:pt x="878" y="201"/>
                    <a:pt x="703" y="50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5655550" y="596500"/>
              <a:ext cx="22575" cy="22650"/>
            </a:xfrm>
            <a:custGeom>
              <a:avLst/>
              <a:gdLst/>
              <a:ahLst/>
              <a:cxnLst/>
              <a:rect l="l" t="t" r="r" b="b"/>
              <a:pathLst>
                <a:path w="903" h="906" extrusionOk="0">
                  <a:moveTo>
                    <a:pt x="427" y="1"/>
                  </a:moveTo>
                  <a:cubicBezTo>
                    <a:pt x="201" y="1"/>
                    <a:pt x="26" y="126"/>
                    <a:pt x="0" y="402"/>
                  </a:cubicBezTo>
                  <a:cubicBezTo>
                    <a:pt x="0" y="678"/>
                    <a:pt x="151" y="878"/>
                    <a:pt x="452" y="903"/>
                  </a:cubicBezTo>
                  <a:cubicBezTo>
                    <a:pt x="467" y="905"/>
                    <a:pt x="482" y="905"/>
                    <a:pt x="497" y="905"/>
                  </a:cubicBezTo>
                  <a:cubicBezTo>
                    <a:pt x="741" y="905"/>
                    <a:pt x="855" y="714"/>
                    <a:pt x="903" y="477"/>
                  </a:cubicBezTo>
                  <a:cubicBezTo>
                    <a:pt x="878" y="201"/>
                    <a:pt x="727" y="1"/>
                    <a:pt x="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5550275" y="648525"/>
              <a:ext cx="23850" cy="23200"/>
            </a:xfrm>
            <a:custGeom>
              <a:avLst/>
              <a:gdLst/>
              <a:ahLst/>
              <a:cxnLst/>
              <a:rect l="l" t="t" r="r" b="b"/>
              <a:pathLst>
                <a:path w="954" h="928" extrusionOk="0">
                  <a:moveTo>
                    <a:pt x="452" y="0"/>
                  </a:moveTo>
                  <a:cubicBezTo>
                    <a:pt x="176" y="25"/>
                    <a:pt x="1" y="176"/>
                    <a:pt x="1" y="476"/>
                  </a:cubicBezTo>
                  <a:cubicBezTo>
                    <a:pt x="26" y="752"/>
                    <a:pt x="201" y="927"/>
                    <a:pt x="477" y="927"/>
                  </a:cubicBezTo>
                  <a:cubicBezTo>
                    <a:pt x="778" y="927"/>
                    <a:pt x="953" y="752"/>
                    <a:pt x="928" y="476"/>
                  </a:cubicBezTo>
                  <a:cubicBezTo>
                    <a:pt x="928" y="176"/>
                    <a:pt x="753" y="25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5812200" y="648525"/>
              <a:ext cx="21325" cy="21325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401" y="0"/>
                  </a:moveTo>
                  <a:cubicBezTo>
                    <a:pt x="151" y="0"/>
                    <a:pt x="0" y="151"/>
                    <a:pt x="0" y="401"/>
                  </a:cubicBezTo>
                  <a:cubicBezTo>
                    <a:pt x="0" y="702"/>
                    <a:pt x="176" y="852"/>
                    <a:pt x="476" y="852"/>
                  </a:cubicBezTo>
                  <a:cubicBezTo>
                    <a:pt x="727" y="852"/>
                    <a:pt x="852" y="677"/>
                    <a:pt x="852" y="426"/>
                  </a:cubicBezTo>
                  <a:cubicBezTo>
                    <a:pt x="852" y="151"/>
                    <a:pt x="677" y="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5759550" y="648450"/>
              <a:ext cx="21975" cy="21450"/>
            </a:xfrm>
            <a:custGeom>
              <a:avLst/>
              <a:gdLst/>
              <a:ahLst/>
              <a:cxnLst/>
              <a:rect l="l" t="t" r="r" b="b"/>
              <a:pathLst>
                <a:path w="879" h="858" extrusionOk="0">
                  <a:moveTo>
                    <a:pt x="414" y="0"/>
                  </a:moveTo>
                  <a:cubicBezTo>
                    <a:pt x="152" y="0"/>
                    <a:pt x="1" y="148"/>
                    <a:pt x="1" y="404"/>
                  </a:cubicBezTo>
                  <a:cubicBezTo>
                    <a:pt x="1" y="680"/>
                    <a:pt x="151" y="855"/>
                    <a:pt x="427" y="855"/>
                  </a:cubicBezTo>
                  <a:cubicBezTo>
                    <a:pt x="447" y="857"/>
                    <a:pt x="466" y="858"/>
                    <a:pt x="485" y="858"/>
                  </a:cubicBezTo>
                  <a:cubicBezTo>
                    <a:pt x="727" y="858"/>
                    <a:pt x="878" y="710"/>
                    <a:pt x="878" y="454"/>
                  </a:cubicBezTo>
                  <a:cubicBezTo>
                    <a:pt x="878" y="179"/>
                    <a:pt x="728" y="28"/>
                    <a:pt x="477" y="3"/>
                  </a:cubicBezTo>
                  <a:cubicBezTo>
                    <a:pt x="455" y="1"/>
                    <a:pt x="434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5863575" y="6992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01" y="0"/>
                  </a:moveTo>
                  <a:cubicBezTo>
                    <a:pt x="176" y="50"/>
                    <a:pt x="0" y="151"/>
                    <a:pt x="0" y="426"/>
                  </a:cubicBezTo>
                  <a:cubicBezTo>
                    <a:pt x="0" y="708"/>
                    <a:pt x="154" y="880"/>
                    <a:pt x="421" y="880"/>
                  </a:cubicBezTo>
                  <a:cubicBezTo>
                    <a:pt x="439" y="880"/>
                    <a:pt x="457" y="879"/>
                    <a:pt x="477" y="877"/>
                  </a:cubicBezTo>
                  <a:cubicBezTo>
                    <a:pt x="727" y="877"/>
                    <a:pt x="878" y="702"/>
                    <a:pt x="852" y="451"/>
                  </a:cubicBezTo>
                  <a:cubicBezTo>
                    <a:pt x="852" y="176"/>
                    <a:pt x="677" y="5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5915575" y="751900"/>
              <a:ext cx="21950" cy="21950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402" y="0"/>
                  </a:moveTo>
                  <a:cubicBezTo>
                    <a:pt x="176" y="26"/>
                    <a:pt x="26" y="151"/>
                    <a:pt x="1" y="401"/>
                  </a:cubicBezTo>
                  <a:cubicBezTo>
                    <a:pt x="1" y="702"/>
                    <a:pt x="176" y="878"/>
                    <a:pt x="477" y="878"/>
                  </a:cubicBezTo>
                  <a:cubicBezTo>
                    <a:pt x="727" y="878"/>
                    <a:pt x="878" y="702"/>
                    <a:pt x="853" y="452"/>
                  </a:cubicBezTo>
                  <a:cubicBezTo>
                    <a:pt x="853" y="176"/>
                    <a:pt x="702" y="26"/>
                    <a:pt x="4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977600" y="653200"/>
              <a:ext cx="25100" cy="23525"/>
            </a:xfrm>
            <a:custGeom>
              <a:avLst/>
              <a:gdLst/>
              <a:ahLst/>
              <a:cxnLst/>
              <a:rect l="l" t="t" r="r" b="b"/>
              <a:pathLst>
                <a:path w="1004" h="941" extrusionOk="0">
                  <a:moveTo>
                    <a:pt x="816" y="1"/>
                  </a:moveTo>
                  <a:cubicBezTo>
                    <a:pt x="797" y="1"/>
                    <a:pt x="776" y="5"/>
                    <a:pt x="752" y="14"/>
                  </a:cubicBezTo>
                  <a:cubicBezTo>
                    <a:pt x="452" y="114"/>
                    <a:pt x="151" y="365"/>
                    <a:pt x="76" y="665"/>
                  </a:cubicBezTo>
                  <a:cubicBezTo>
                    <a:pt x="1" y="866"/>
                    <a:pt x="301" y="941"/>
                    <a:pt x="502" y="941"/>
                  </a:cubicBezTo>
                  <a:cubicBezTo>
                    <a:pt x="828" y="916"/>
                    <a:pt x="1003" y="740"/>
                    <a:pt x="1003" y="365"/>
                  </a:cubicBezTo>
                  <a:cubicBezTo>
                    <a:pt x="981" y="232"/>
                    <a:pt x="959" y="1"/>
                    <a:pt x="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5966950" y="803900"/>
              <a:ext cx="21950" cy="21325"/>
            </a:xfrm>
            <a:custGeom>
              <a:avLst/>
              <a:gdLst/>
              <a:ahLst/>
              <a:cxnLst/>
              <a:rect l="l" t="t" r="r" b="b"/>
              <a:pathLst>
                <a:path w="878" h="853" extrusionOk="0">
                  <a:moveTo>
                    <a:pt x="452" y="1"/>
                  </a:moveTo>
                  <a:cubicBezTo>
                    <a:pt x="176" y="1"/>
                    <a:pt x="1" y="151"/>
                    <a:pt x="1" y="427"/>
                  </a:cubicBezTo>
                  <a:cubicBezTo>
                    <a:pt x="26" y="677"/>
                    <a:pt x="201" y="828"/>
                    <a:pt x="452" y="853"/>
                  </a:cubicBezTo>
                  <a:cubicBezTo>
                    <a:pt x="727" y="828"/>
                    <a:pt x="878" y="677"/>
                    <a:pt x="878" y="427"/>
                  </a:cubicBezTo>
                  <a:cubicBezTo>
                    <a:pt x="878" y="176"/>
                    <a:pt x="727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5759550" y="596450"/>
              <a:ext cx="21975" cy="21400"/>
            </a:xfrm>
            <a:custGeom>
              <a:avLst/>
              <a:gdLst/>
              <a:ahLst/>
              <a:cxnLst/>
              <a:rect l="l" t="t" r="r" b="b"/>
              <a:pathLst>
                <a:path w="879" h="856" extrusionOk="0">
                  <a:moveTo>
                    <a:pt x="440" y="0"/>
                  </a:moveTo>
                  <a:cubicBezTo>
                    <a:pt x="419" y="0"/>
                    <a:pt x="398" y="1"/>
                    <a:pt x="377" y="3"/>
                  </a:cubicBezTo>
                  <a:cubicBezTo>
                    <a:pt x="126" y="3"/>
                    <a:pt x="1" y="178"/>
                    <a:pt x="1" y="429"/>
                  </a:cubicBezTo>
                  <a:cubicBezTo>
                    <a:pt x="26" y="680"/>
                    <a:pt x="201" y="830"/>
                    <a:pt x="502" y="855"/>
                  </a:cubicBezTo>
                  <a:cubicBezTo>
                    <a:pt x="728" y="805"/>
                    <a:pt x="878" y="680"/>
                    <a:pt x="878" y="429"/>
                  </a:cubicBezTo>
                  <a:cubicBezTo>
                    <a:pt x="855" y="150"/>
                    <a:pt x="702" y="0"/>
                    <a:pt x="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5134300" y="550775"/>
              <a:ext cx="25025" cy="20150"/>
            </a:xfrm>
            <a:custGeom>
              <a:avLst/>
              <a:gdLst/>
              <a:ahLst/>
              <a:cxnLst/>
              <a:rect l="l" t="t" r="r" b="b"/>
              <a:pathLst>
                <a:path w="1001" h="806" extrusionOk="0">
                  <a:moveTo>
                    <a:pt x="837" y="1"/>
                  </a:moveTo>
                  <a:cubicBezTo>
                    <a:pt x="813" y="1"/>
                    <a:pt x="785" y="8"/>
                    <a:pt x="750" y="25"/>
                  </a:cubicBezTo>
                  <a:cubicBezTo>
                    <a:pt x="474" y="151"/>
                    <a:pt x="98" y="151"/>
                    <a:pt x="23" y="477"/>
                  </a:cubicBezTo>
                  <a:cubicBezTo>
                    <a:pt x="0" y="662"/>
                    <a:pt x="214" y="805"/>
                    <a:pt x="444" y="805"/>
                  </a:cubicBezTo>
                  <a:cubicBezTo>
                    <a:pt x="463" y="805"/>
                    <a:pt x="481" y="804"/>
                    <a:pt x="499" y="802"/>
                  </a:cubicBezTo>
                  <a:cubicBezTo>
                    <a:pt x="800" y="802"/>
                    <a:pt x="976" y="602"/>
                    <a:pt x="1001" y="301"/>
                  </a:cubicBezTo>
                  <a:cubicBezTo>
                    <a:pt x="959" y="177"/>
                    <a:pt x="952" y="1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6069075" y="1219250"/>
              <a:ext cx="20075" cy="23275"/>
            </a:xfrm>
            <a:custGeom>
              <a:avLst/>
              <a:gdLst/>
              <a:ahLst/>
              <a:cxnLst/>
              <a:rect l="l" t="t" r="r" b="b"/>
              <a:pathLst>
                <a:path w="803" h="931" extrusionOk="0">
                  <a:moveTo>
                    <a:pt x="497" y="1"/>
                  </a:moveTo>
                  <a:cubicBezTo>
                    <a:pt x="483" y="1"/>
                    <a:pt x="468" y="2"/>
                    <a:pt x="452" y="3"/>
                  </a:cubicBezTo>
                  <a:cubicBezTo>
                    <a:pt x="201" y="3"/>
                    <a:pt x="1" y="129"/>
                    <a:pt x="1" y="429"/>
                  </a:cubicBezTo>
                  <a:cubicBezTo>
                    <a:pt x="1" y="705"/>
                    <a:pt x="126" y="931"/>
                    <a:pt x="427" y="931"/>
                  </a:cubicBezTo>
                  <a:cubicBezTo>
                    <a:pt x="803" y="931"/>
                    <a:pt x="627" y="555"/>
                    <a:pt x="703" y="429"/>
                  </a:cubicBezTo>
                  <a:cubicBezTo>
                    <a:pt x="750" y="171"/>
                    <a:pt x="709" y="1"/>
                    <a:pt x="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6069700" y="1063300"/>
              <a:ext cx="19450" cy="23250"/>
            </a:xfrm>
            <a:custGeom>
              <a:avLst/>
              <a:gdLst/>
              <a:ahLst/>
              <a:cxnLst/>
              <a:rect l="l" t="t" r="r" b="b"/>
              <a:pathLst>
                <a:path w="778" h="930" extrusionOk="0">
                  <a:moveTo>
                    <a:pt x="377" y="1"/>
                  </a:moveTo>
                  <a:cubicBezTo>
                    <a:pt x="151" y="26"/>
                    <a:pt x="1" y="226"/>
                    <a:pt x="1" y="452"/>
                  </a:cubicBezTo>
                  <a:cubicBezTo>
                    <a:pt x="26" y="753"/>
                    <a:pt x="201" y="903"/>
                    <a:pt x="477" y="928"/>
                  </a:cubicBezTo>
                  <a:cubicBezTo>
                    <a:pt x="493" y="929"/>
                    <a:pt x="507" y="930"/>
                    <a:pt x="521" y="930"/>
                  </a:cubicBezTo>
                  <a:cubicBezTo>
                    <a:pt x="770" y="930"/>
                    <a:pt x="703" y="716"/>
                    <a:pt x="703" y="502"/>
                  </a:cubicBezTo>
                  <a:cubicBezTo>
                    <a:pt x="602" y="352"/>
                    <a:pt x="778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4775850" y="1273525"/>
              <a:ext cx="18825" cy="28525"/>
            </a:xfrm>
            <a:custGeom>
              <a:avLst/>
              <a:gdLst/>
              <a:ahLst/>
              <a:cxnLst/>
              <a:rect l="l" t="t" r="r" b="b"/>
              <a:pathLst>
                <a:path w="753" h="1141" extrusionOk="0">
                  <a:moveTo>
                    <a:pt x="333" y="0"/>
                  </a:moveTo>
                  <a:cubicBezTo>
                    <a:pt x="307" y="0"/>
                    <a:pt x="279" y="4"/>
                    <a:pt x="251" y="13"/>
                  </a:cubicBezTo>
                  <a:cubicBezTo>
                    <a:pt x="0" y="63"/>
                    <a:pt x="251" y="339"/>
                    <a:pt x="226" y="514"/>
                  </a:cubicBezTo>
                  <a:cubicBezTo>
                    <a:pt x="226" y="664"/>
                    <a:pt x="301" y="815"/>
                    <a:pt x="326" y="965"/>
                  </a:cubicBezTo>
                  <a:cubicBezTo>
                    <a:pt x="351" y="1040"/>
                    <a:pt x="351" y="1141"/>
                    <a:pt x="451" y="1141"/>
                  </a:cubicBezTo>
                  <a:cubicBezTo>
                    <a:pt x="527" y="1141"/>
                    <a:pt x="577" y="1065"/>
                    <a:pt x="652" y="1015"/>
                  </a:cubicBezTo>
                  <a:cubicBezTo>
                    <a:pt x="727" y="915"/>
                    <a:pt x="752" y="765"/>
                    <a:pt x="752" y="639"/>
                  </a:cubicBezTo>
                  <a:cubicBezTo>
                    <a:pt x="752" y="589"/>
                    <a:pt x="752" y="539"/>
                    <a:pt x="752" y="489"/>
                  </a:cubicBezTo>
                  <a:cubicBezTo>
                    <a:pt x="686" y="245"/>
                    <a:pt x="540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5290250" y="499400"/>
              <a:ext cx="25000" cy="18200"/>
            </a:xfrm>
            <a:custGeom>
              <a:avLst/>
              <a:gdLst/>
              <a:ahLst/>
              <a:cxnLst/>
              <a:rect l="l" t="t" r="r" b="b"/>
              <a:pathLst>
                <a:path w="1000" h="728" extrusionOk="0">
                  <a:moveTo>
                    <a:pt x="788" y="69"/>
                  </a:moveTo>
                  <a:cubicBezTo>
                    <a:pt x="762" y="69"/>
                    <a:pt x="734" y="71"/>
                    <a:pt x="703" y="75"/>
                  </a:cubicBezTo>
                  <a:cubicBezTo>
                    <a:pt x="527" y="226"/>
                    <a:pt x="101" y="0"/>
                    <a:pt x="26" y="376"/>
                  </a:cubicBezTo>
                  <a:cubicBezTo>
                    <a:pt x="1" y="577"/>
                    <a:pt x="277" y="727"/>
                    <a:pt x="502" y="727"/>
                  </a:cubicBezTo>
                  <a:cubicBezTo>
                    <a:pt x="778" y="702"/>
                    <a:pt x="928" y="552"/>
                    <a:pt x="978" y="301"/>
                  </a:cubicBezTo>
                  <a:cubicBezTo>
                    <a:pt x="999" y="131"/>
                    <a:pt x="931" y="69"/>
                    <a:pt x="788" y="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5696275" y="1738125"/>
              <a:ext cx="27600" cy="17375"/>
            </a:xfrm>
            <a:custGeom>
              <a:avLst/>
              <a:gdLst/>
              <a:ahLst/>
              <a:cxnLst/>
              <a:rect l="l" t="t" r="r" b="b"/>
              <a:pathLst>
                <a:path w="1104" h="695" extrusionOk="0">
                  <a:moveTo>
                    <a:pt x="627" y="0"/>
                  </a:moveTo>
                  <a:cubicBezTo>
                    <a:pt x="577" y="25"/>
                    <a:pt x="477" y="25"/>
                    <a:pt x="402" y="50"/>
                  </a:cubicBezTo>
                  <a:cubicBezTo>
                    <a:pt x="201" y="176"/>
                    <a:pt x="1" y="376"/>
                    <a:pt x="101" y="602"/>
                  </a:cubicBezTo>
                  <a:cubicBezTo>
                    <a:pt x="131" y="670"/>
                    <a:pt x="170" y="695"/>
                    <a:pt x="215" y="695"/>
                  </a:cubicBezTo>
                  <a:cubicBezTo>
                    <a:pt x="320" y="695"/>
                    <a:pt x="454" y="562"/>
                    <a:pt x="577" y="527"/>
                  </a:cubicBezTo>
                  <a:cubicBezTo>
                    <a:pt x="652" y="527"/>
                    <a:pt x="727" y="477"/>
                    <a:pt x="803" y="426"/>
                  </a:cubicBezTo>
                  <a:cubicBezTo>
                    <a:pt x="903" y="351"/>
                    <a:pt x="1103" y="351"/>
                    <a:pt x="1078" y="201"/>
                  </a:cubicBezTo>
                  <a:cubicBezTo>
                    <a:pt x="1028" y="0"/>
                    <a:pt x="828" y="25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5854800" y="1635250"/>
              <a:ext cx="22575" cy="19275"/>
            </a:xfrm>
            <a:custGeom>
              <a:avLst/>
              <a:gdLst/>
              <a:ahLst/>
              <a:cxnLst/>
              <a:rect l="l" t="t" r="r" b="b"/>
              <a:pathLst>
                <a:path w="903" h="771" extrusionOk="0">
                  <a:moveTo>
                    <a:pt x="522" y="0"/>
                  </a:moveTo>
                  <a:cubicBezTo>
                    <a:pt x="271" y="0"/>
                    <a:pt x="85" y="157"/>
                    <a:pt x="51" y="431"/>
                  </a:cubicBezTo>
                  <a:cubicBezTo>
                    <a:pt x="51" y="556"/>
                    <a:pt x="0" y="682"/>
                    <a:pt x="126" y="757"/>
                  </a:cubicBezTo>
                  <a:cubicBezTo>
                    <a:pt x="149" y="766"/>
                    <a:pt x="171" y="770"/>
                    <a:pt x="191" y="770"/>
                  </a:cubicBezTo>
                  <a:cubicBezTo>
                    <a:pt x="279" y="770"/>
                    <a:pt x="340" y="693"/>
                    <a:pt x="401" y="632"/>
                  </a:cubicBezTo>
                  <a:cubicBezTo>
                    <a:pt x="577" y="456"/>
                    <a:pt x="802" y="331"/>
                    <a:pt x="903" y="105"/>
                  </a:cubicBezTo>
                  <a:cubicBezTo>
                    <a:pt x="768" y="34"/>
                    <a:pt x="638" y="0"/>
                    <a:pt x="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5542150" y="1790775"/>
              <a:ext cx="27575" cy="13100"/>
            </a:xfrm>
            <a:custGeom>
              <a:avLst/>
              <a:gdLst/>
              <a:ahLst/>
              <a:cxnLst/>
              <a:rect l="l" t="t" r="r" b="b"/>
              <a:pathLst>
                <a:path w="1103" h="524" extrusionOk="0">
                  <a:moveTo>
                    <a:pt x="527" y="1"/>
                  </a:moveTo>
                  <a:cubicBezTo>
                    <a:pt x="366" y="1"/>
                    <a:pt x="215" y="76"/>
                    <a:pt x="100" y="225"/>
                  </a:cubicBezTo>
                  <a:cubicBezTo>
                    <a:pt x="50" y="300"/>
                    <a:pt x="0" y="376"/>
                    <a:pt x="25" y="451"/>
                  </a:cubicBezTo>
                  <a:cubicBezTo>
                    <a:pt x="39" y="506"/>
                    <a:pt x="76" y="523"/>
                    <a:pt x="119" y="523"/>
                  </a:cubicBezTo>
                  <a:cubicBezTo>
                    <a:pt x="153" y="523"/>
                    <a:pt x="192" y="512"/>
                    <a:pt x="226" y="501"/>
                  </a:cubicBezTo>
                  <a:cubicBezTo>
                    <a:pt x="526" y="451"/>
                    <a:pt x="802" y="376"/>
                    <a:pt x="1103" y="325"/>
                  </a:cubicBezTo>
                  <a:cubicBezTo>
                    <a:pt x="926" y="108"/>
                    <a:pt x="719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5907175" y="1583525"/>
              <a:ext cx="21575" cy="19850"/>
            </a:xfrm>
            <a:custGeom>
              <a:avLst/>
              <a:gdLst/>
              <a:ahLst/>
              <a:cxnLst/>
              <a:rect l="l" t="t" r="r" b="b"/>
              <a:pathLst>
                <a:path w="863" h="794" extrusionOk="0">
                  <a:moveTo>
                    <a:pt x="574" y="0"/>
                  </a:moveTo>
                  <a:cubicBezTo>
                    <a:pt x="215" y="0"/>
                    <a:pt x="0" y="233"/>
                    <a:pt x="61" y="595"/>
                  </a:cubicBezTo>
                  <a:cubicBezTo>
                    <a:pt x="92" y="718"/>
                    <a:pt x="141" y="794"/>
                    <a:pt x="209" y="794"/>
                  </a:cubicBezTo>
                  <a:cubicBezTo>
                    <a:pt x="253" y="794"/>
                    <a:pt x="303" y="764"/>
                    <a:pt x="362" y="696"/>
                  </a:cubicBezTo>
                  <a:cubicBezTo>
                    <a:pt x="537" y="495"/>
                    <a:pt x="763" y="320"/>
                    <a:pt x="863" y="44"/>
                  </a:cubicBezTo>
                  <a:cubicBezTo>
                    <a:pt x="759" y="14"/>
                    <a:pt x="662" y="0"/>
                    <a:pt x="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4828475" y="1428600"/>
              <a:ext cx="21950" cy="26975"/>
            </a:xfrm>
            <a:custGeom>
              <a:avLst/>
              <a:gdLst/>
              <a:ahLst/>
              <a:cxnLst/>
              <a:rect l="l" t="t" r="r" b="b"/>
              <a:pathLst>
                <a:path w="878" h="1079" extrusionOk="0">
                  <a:moveTo>
                    <a:pt x="1" y="0"/>
                  </a:moveTo>
                  <a:lnTo>
                    <a:pt x="1" y="0"/>
                  </a:lnTo>
                  <a:cubicBezTo>
                    <a:pt x="176" y="401"/>
                    <a:pt x="301" y="752"/>
                    <a:pt x="577" y="1078"/>
                  </a:cubicBezTo>
                  <a:cubicBezTo>
                    <a:pt x="878" y="476"/>
                    <a:pt x="677" y="10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6013950" y="1426100"/>
              <a:ext cx="17575" cy="22100"/>
            </a:xfrm>
            <a:custGeom>
              <a:avLst/>
              <a:gdLst/>
              <a:ahLst/>
              <a:cxnLst/>
              <a:rect l="l" t="t" r="r" b="b"/>
              <a:pathLst>
                <a:path w="703" h="884" extrusionOk="0">
                  <a:moveTo>
                    <a:pt x="452" y="0"/>
                  </a:moveTo>
                  <a:cubicBezTo>
                    <a:pt x="176" y="75"/>
                    <a:pt x="0" y="251"/>
                    <a:pt x="25" y="526"/>
                  </a:cubicBezTo>
                  <a:cubicBezTo>
                    <a:pt x="25" y="663"/>
                    <a:pt x="88" y="884"/>
                    <a:pt x="175" y="884"/>
                  </a:cubicBezTo>
                  <a:cubicBezTo>
                    <a:pt x="183" y="884"/>
                    <a:pt x="192" y="882"/>
                    <a:pt x="201" y="877"/>
                  </a:cubicBezTo>
                  <a:cubicBezTo>
                    <a:pt x="502" y="777"/>
                    <a:pt x="527" y="426"/>
                    <a:pt x="627" y="150"/>
                  </a:cubicBezTo>
                  <a:cubicBezTo>
                    <a:pt x="702" y="25"/>
                    <a:pt x="552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929350" y="1585400"/>
              <a:ext cx="21575" cy="21175"/>
            </a:xfrm>
            <a:custGeom>
              <a:avLst/>
              <a:gdLst/>
              <a:ahLst/>
              <a:cxnLst/>
              <a:rect l="l" t="t" r="r" b="b"/>
              <a:pathLst>
                <a:path w="863" h="847" extrusionOk="0">
                  <a:moveTo>
                    <a:pt x="220" y="0"/>
                  </a:moveTo>
                  <a:cubicBezTo>
                    <a:pt x="153" y="0"/>
                    <a:pt x="80" y="6"/>
                    <a:pt x="1" y="19"/>
                  </a:cubicBezTo>
                  <a:cubicBezTo>
                    <a:pt x="276" y="295"/>
                    <a:pt x="502" y="570"/>
                    <a:pt x="753" y="846"/>
                  </a:cubicBezTo>
                  <a:cubicBezTo>
                    <a:pt x="862" y="299"/>
                    <a:pt x="685" y="0"/>
                    <a:pt x="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551550" y="501900"/>
              <a:ext cx="21875" cy="13900"/>
            </a:xfrm>
            <a:custGeom>
              <a:avLst/>
              <a:gdLst/>
              <a:ahLst/>
              <a:cxnLst/>
              <a:rect l="l" t="t" r="r" b="b"/>
              <a:pathLst>
                <a:path w="875" h="556" extrusionOk="0">
                  <a:moveTo>
                    <a:pt x="121" y="22"/>
                  </a:moveTo>
                  <a:cubicBezTo>
                    <a:pt x="51" y="22"/>
                    <a:pt x="0" y="45"/>
                    <a:pt x="0" y="126"/>
                  </a:cubicBezTo>
                  <a:cubicBezTo>
                    <a:pt x="25" y="376"/>
                    <a:pt x="201" y="527"/>
                    <a:pt x="426" y="552"/>
                  </a:cubicBezTo>
                  <a:cubicBezTo>
                    <a:pt x="447" y="554"/>
                    <a:pt x="468" y="556"/>
                    <a:pt x="489" y="556"/>
                  </a:cubicBezTo>
                  <a:cubicBezTo>
                    <a:pt x="675" y="556"/>
                    <a:pt x="875" y="459"/>
                    <a:pt x="852" y="301"/>
                  </a:cubicBezTo>
                  <a:cubicBezTo>
                    <a:pt x="802" y="0"/>
                    <a:pt x="476" y="151"/>
                    <a:pt x="326" y="51"/>
                  </a:cubicBezTo>
                  <a:cubicBezTo>
                    <a:pt x="256" y="39"/>
                    <a:pt x="181" y="22"/>
                    <a:pt x="121" y="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284625" y="1790750"/>
              <a:ext cx="26950" cy="11025"/>
            </a:xfrm>
            <a:custGeom>
              <a:avLst/>
              <a:gdLst/>
              <a:ahLst/>
              <a:cxnLst/>
              <a:rect l="l" t="t" r="r" b="b"/>
              <a:pathLst>
                <a:path w="1078" h="441" extrusionOk="0">
                  <a:moveTo>
                    <a:pt x="512" y="0"/>
                  </a:moveTo>
                  <a:cubicBezTo>
                    <a:pt x="356" y="0"/>
                    <a:pt x="191" y="83"/>
                    <a:pt x="0" y="251"/>
                  </a:cubicBezTo>
                  <a:cubicBezTo>
                    <a:pt x="421" y="387"/>
                    <a:pt x="617" y="441"/>
                    <a:pt x="771" y="441"/>
                  </a:cubicBezTo>
                  <a:cubicBezTo>
                    <a:pt x="873" y="441"/>
                    <a:pt x="958" y="417"/>
                    <a:pt x="1078" y="377"/>
                  </a:cubicBezTo>
                  <a:cubicBezTo>
                    <a:pt x="884" y="127"/>
                    <a:pt x="705" y="0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978225" y="1636425"/>
              <a:ext cx="22575" cy="17750"/>
            </a:xfrm>
            <a:custGeom>
              <a:avLst/>
              <a:gdLst/>
              <a:ahLst/>
              <a:cxnLst/>
              <a:rect l="l" t="t" r="r" b="b"/>
              <a:pathLst>
                <a:path w="903" h="710" extrusionOk="0">
                  <a:moveTo>
                    <a:pt x="208" y="0"/>
                  </a:moveTo>
                  <a:cubicBezTo>
                    <a:pt x="145" y="0"/>
                    <a:pt x="75" y="3"/>
                    <a:pt x="1" y="8"/>
                  </a:cubicBezTo>
                  <a:cubicBezTo>
                    <a:pt x="351" y="284"/>
                    <a:pt x="552" y="585"/>
                    <a:pt x="903" y="710"/>
                  </a:cubicBezTo>
                  <a:cubicBezTo>
                    <a:pt x="903" y="195"/>
                    <a:pt x="743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132375" y="1739175"/>
              <a:ext cx="24450" cy="15250"/>
            </a:xfrm>
            <a:custGeom>
              <a:avLst/>
              <a:gdLst/>
              <a:ahLst/>
              <a:cxnLst/>
              <a:rect l="l" t="t" r="r" b="b"/>
              <a:pathLst>
                <a:path w="978" h="610" extrusionOk="0">
                  <a:moveTo>
                    <a:pt x="428" y="1"/>
                  </a:moveTo>
                  <a:cubicBezTo>
                    <a:pt x="303" y="1"/>
                    <a:pt x="161" y="45"/>
                    <a:pt x="0" y="134"/>
                  </a:cubicBezTo>
                  <a:cubicBezTo>
                    <a:pt x="301" y="359"/>
                    <a:pt x="602" y="485"/>
                    <a:pt x="977" y="610"/>
                  </a:cubicBezTo>
                  <a:cubicBezTo>
                    <a:pt x="875" y="201"/>
                    <a:pt x="692" y="1"/>
                    <a:pt x="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035875" y="607150"/>
              <a:ext cx="18825" cy="16475"/>
            </a:xfrm>
            <a:custGeom>
              <a:avLst/>
              <a:gdLst/>
              <a:ahLst/>
              <a:cxnLst/>
              <a:rect l="l" t="t" r="r" b="b"/>
              <a:pathLst>
                <a:path w="753" h="659" extrusionOk="0">
                  <a:moveTo>
                    <a:pt x="752" y="1"/>
                  </a:moveTo>
                  <a:cubicBezTo>
                    <a:pt x="451" y="227"/>
                    <a:pt x="151" y="327"/>
                    <a:pt x="0" y="628"/>
                  </a:cubicBezTo>
                  <a:cubicBezTo>
                    <a:pt x="111" y="648"/>
                    <a:pt x="205" y="659"/>
                    <a:pt x="285" y="659"/>
                  </a:cubicBezTo>
                  <a:cubicBezTo>
                    <a:pt x="608" y="659"/>
                    <a:pt x="712" y="482"/>
                    <a:pt x="7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6067850" y="1271900"/>
              <a:ext cx="12925" cy="20175"/>
            </a:xfrm>
            <a:custGeom>
              <a:avLst/>
              <a:gdLst/>
              <a:ahLst/>
              <a:cxnLst/>
              <a:rect l="l" t="t" r="r" b="b"/>
              <a:pathLst>
                <a:path w="517" h="807" extrusionOk="0">
                  <a:moveTo>
                    <a:pt x="382" y="0"/>
                  </a:moveTo>
                  <a:cubicBezTo>
                    <a:pt x="372" y="0"/>
                    <a:pt x="362" y="1"/>
                    <a:pt x="351" y="3"/>
                  </a:cubicBezTo>
                  <a:cubicBezTo>
                    <a:pt x="150" y="28"/>
                    <a:pt x="25" y="178"/>
                    <a:pt x="25" y="379"/>
                  </a:cubicBezTo>
                  <a:cubicBezTo>
                    <a:pt x="1" y="570"/>
                    <a:pt x="45" y="806"/>
                    <a:pt x="223" y="806"/>
                  </a:cubicBezTo>
                  <a:cubicBezTo>
                    <a:pt x="232" y="806"/>
                    <a:pt x="241" y="806"/>
                    <a:pt x="250" y="805"/>
                  </a:cubicBezTo>
                  <a:cubicBezTo>
                    <a:pt x="476" y="780"/>
                    <a:pt x="376" y="454"/>
                    <a:pt x="476" y="278"/>
                  </a:cubicBezTo>
                  <a:cubicBezTo>
                    <a:pt x="453" y="161"/>
                    <a:pt x="517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4883625" y="762600"/>
              <a:ext cx="18175" cy="19575"/>
            </a:xfrm>
            <a:custGeom>
              <a:avLst/>
              <a:gdLst/>
              <a:ahLst/>
              <a:cxnLst/>
              <a:rect l="l" t="t" r="r" b="b"/>
              <a:pathLst>
                <a:path w="727" h="783" extrusionOk="0">
                  <a:moveTo>
                    <a:pt x="461" y="0"/>
                  </a:moveTo>
                  <a:cubicBezTo>
                    <a:pt x="359" y="0"/>
                    <a:pt x="314" y="190"/>
                    <a:pt x="251" y="274"/>
                  </a:cubicBezTo>
                  <a:cubicBezTo>
                    <a:pt x="150" y="425"/>
                    <a:pt x="0" y="525"/>
                    <a:pt x="0" y="750"/>
                  </a:cubicBezTo>
                  <a:cubicBezTo>
                    <a:pt x="55" y="772"/>
                    <a:pt x="106" y="782"/>
                    <a:pt x="154" y="782"/>
                  </a:cubicBezTo>
                  <a:cubicBezTo>
                    <a:pt x="325" y="782"/>
                    <a:pt x="454" y="656"/>
                    <a:pt x="551" y="500"/>
                  </a:cubicBezTo>
                  <a:cubicBezTo>
                    <a:pt x="652" y="324"/>
                    <a:pt x="727" y="124"/>
                    <a:pt x="526" y="24"/>
                  </a:cubicBezTo>
                  <a:cubicBezTo>
                    <a:pt x="502" y="7"/>
                    <a:pt x="480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708175" y="553675"/>
              <a:ext cx="18825" cy="13000"/>
            </a:xfrm>
            <a:custGeom>
              <a:avLst/>
              <a:gdLst/>
              <a:ahLst/>
              <a:cxnLst/>
              <a:rect l="l" t="t" r="r" b="b"/>
              <a:pathLst>
                <a:path w="753" h="520" extrusionOk="0">
                  <a:moveTo>
                    <a:pt x="110" y="1"/>
                  </a:moveTo>
                  <a:cubicBezTo>
                    <a:pt x="45" y="1"/>
                    <a:pt x="1" y="33"/>
                    <a:pt x="1" y="110"/>
                  </a:cubicBezTo>
                  <a:cubicBezTo>
                    <a:pt x="26" y="335"/>
                    <a:pt x="176" y="461"/>
                    <a:pt x="377" y="511"/>
                  </a:cubicBezTo>
                  <a:cubicBezTo>
                    <a:pt x="410" y="517"/>
                    <a:pt x="443" y="520"/>
                    <a:pt x="474" y="520"/>
                  </a:cubicBezTo>
                  <a:cubicBezTo>
                    <a:pt x="581" y="520"/>
                    <a:pt x="669" y="483"/>
                    <a:pt x="728" y="386"/>
                  </a:cubicBezTo>
                  <a:cubicBezTo>
                    <a:pt x="753" y="285"/>
                    <a:pt x="352" y="35"/>
                    <a:pt x="176" y="10"/>
                  </a:cubicBezTo>
                  <a:cubicBezTo>
                    <a:pt x="153" y="4"/>
                    <a:pt x="130" y="1"/>
                    <a:pt x="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6067825" y="1013175"/>
              <a:ext cx="12575" cy="18825"/>
            </a:xfrm>
            <a:custGeom>
              <a:avLst/>
              <a:gdLst/>
              <a:ahLst/>
              <a:cxnLst/>
              <a:rect l="l" t="t" r="r" b="b"/>
              <a:pathLst>
                <a:path w="503" h="753" extrusionOk="0">
                  <a:moveTo>
                    <a:pt x="302" y="1"/>
                  </a:moveTo>
                  <a:cubicBezTo>
                    <a:pt x="1" y="427"/>
                    <a:pt x="26" y="552"/>
                    <a:pt x="452" y="753"/>
                  </a:cubicBezTo>
                  <a:cubicBezTo>
                    <a:pt x="502" y="502"/>
                    <a:pt x="427" y="276"/>
                    <a:pt x="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864200" y="655400"/>
              <a:ext cx="15050" cy="13350"/>
            </a:xfrm>
            <a:custGeom>
              <a:avLst/>
              <a:gdLst/>
              <a:ahLst/>
              <a:cxnLst/>
              <a:rect l="l" t="t" r="r" b="b"/>
              <a:pathLst>
                <a:path w="602" h="534" extrusionOk="0">
                  <a:moveTo>
                    <a:pt x="0" y="1"/>
                  </a:moveTo>
                  <a:lnTo>
                    <a:pt x="0" y="1"/>
                  </a:lnTo>
                  <a:cubicBezTo>
                    <a:pt x="54" y="396"/>
                    <a:pt x="121" y="534"/>
                    <a:pt x="312" y="534"/>
                  </a:cubicBezTo>
                  <a:cubicBezTo>
                    <a:pt x="387" y="534"/>
                    <a:pt x="481" y="512"/>
                    <a:pt x="602" y="477"/>
                  </a:cubicBezTo>
                  <a:cubicBezTo>
                    <a:pt x="452" y="277"/>
                    <a:pt x="301" y="10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915575" y="705525"/>
              <a:ext cx="14425" cy="15700"/>
            </a:xfrm>
            <a:custGeom>
              <a:avLst/>
              <a:gdLst/>
              <a:ahLst/>
              <a:cxnLst/>
              <a:rect l="l" t="t" r="r" b="b"/>
              <a:pathLst>
                <a:path w="577" h="628" extrusionOk="0">
                  <a:moveTo>
                    <a:pt x="26" y="1"/>
                  </a:moveTo>
                  <a:lnTo>
                    <a:pt x="26" y="1"/>
                  </a:lnTo>
                  <a:cubicBezTo>
                    <a:pt x="1" y="477"/>
                    <a:pt x="176" y="627"/>
                    <a:pt x="577" y="627"/>
                  </a:cubicBezTo>
                  <a:cubicBezTo>
                    <a:pt x="477" y="352"/>
                    <a:pt x="301" y="201"/>
                    <a:pt x="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6017700" y="859050"/>
              <a:ext cx="13200" cy="18175"/>
            </a:xfrm>
            <a:custGeom>
              <a:avLst/>
              <a:gdLst/>
              <a:ahLst/>
              <a:cxnLst/>
              <a:rect l="l" t="t" r="r" b="b"/>
              <a:pathLst>
                <a:path w="528" h="727" extrusionOk="0">
                  <a:moveTo>
                    <a:pt x="151" y="0"/>
                  </a:moveTo>
                  <a:cubicBezTo>
                    <a:pt x="1" y="301"/>
                    <a:pt x="51" y="501"/>
                    <a:pt x="251" y="652"/>
                  </a:cubicBezTo>
                  <a:cubicBezTo>
                    <a:pt x="300" y="684"/>
                    <a:pt x="358" y="726"/>
                    <a:pt x="400" y="726"/>
                  </a:cubicBezTo>
                  <a:cubicBezTo>
                    <a:pt x="424" y="726"/>
                    <a:pt x="443" y="713"/>
                    <a:pt x="452" y="677"/>
                  </a:cubicBezTo>
                  <a:cubicBezTo>
                    <a:pt x="527" y="476"/>
                    <a:pt x="352" y="326"/>
                    <a:pt x="302" y="151"/>
                  </a:cubicBezTo>
                  <a:cubicBezTo>
                    <a:pt x="276" y="100"/>
                    <a:pt x="226" y="75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3"/>
          <p:cNvSpPr/>
          <p:nvPr/>
        </p:nvSpPr>
        <p:spPr>
          <a:xfrm rot="10800000">
            <a:off x="3875031" y="-975427"/>
            <a:ext cx="9111500" cy="4919100"/>
          </a:xfrm>
          <a:custGeom>
            <a:avLst/>
            <a:gdLst/>
            <a:ahLst/>
            <a:cxnLst/>
            <a:rect l="l" t="t" r="r" b="b"/>
            <a:pathLst>
              <a:path w="364460" h="196764" extrusionOk="0">
                <a:moveTo>
                  <a:pt x="19078" y="4481"/>
                </a:moveTo>
                <a:cubicBezTo>
                  <a:pt x="22488" y="9067"/>
                  <a:pt x="30965" y="38253"/>
                  <a:pt x="37422" y="48931"/>
                </a:cubicBezTo>
                <a:cubicBezTo>
                  <a:pt x="43879" y="59609"/>
                  <a:pt x="47705" y="65953"/>
                  <a:pt x="57818" y="68551"/>
                </a:cubicBezTo>
                <a:cubicBezTo>
                  <a:pt x="67931" y="71150"/>
                  <a:pt x="87312" y="64666"/>
                  <a:pt x="98102" y="64522"/>
                </a:cubicBezTo>
                <a:cubicBezTo>
                  <a:pt x="108893" y="64378"/>
                  <a:pt x="114552" y="64571"/>
                  <a:pt x="122561" y="67688"/>
                </a:cubicBezTo>
                <a:cubicBezTo>
                  <a:pt x="130570" y="70805"/>
                  <a:pt x="139179" y="74828"/>
                  <a:pt x="146156" y="83226"/>
                </a:cubicBezTo>
                <a:cubicBezTo>
                  <a:pt x="153133" y="91624"/>
                  <a:pt x="157732" y="108974"/>
                  <a:pt x="164422" y="118075"/>
                </a:cubicBezTo>
                <a:cubicBezTo>
                  <a:pt x="171112" y="127176"/>
                  <a:pt x="177593" y="134068"/>
                  <a:pt x="186295" y="137831"/>
                </a:cubicBezTo>
                <a:cubicBezTo>
                  <a:pt x="194997" y="141594"/>
                  <a:pt x="205109" y="141947"/>
                  <a:pt x="216633" y="140653"/>
                </a:cubicBezTo>
                <a:cubicBezTo>
                  <a:pt x="228157" y="139360"/>
                  <a:pt x="243209" y="132422"/>
                  <a:pt x="255439" y="130070"/>
                </a:cubicBezTo>
                <a:cubicBezTo>
                  <a:pt x="267669" y="127718"/>
                  <a:pt x="278840" y="126189"/>
                  <a:pt x="290011" y="126542"/>
                </a:cubicBezTo>
                <a:cubicBezTo>
                  <a:pt x="301182" y="126895"/>
                  <a:pt x="313060" y="129011"/>
                  <a:pt x="322467" y="132186"/>
                </a:cubicBezTo>
                <a:cubicBezTo>
                  <a:pt x="331875" y="135361"/>
                  <a:pt x="339989" y="139360"/>
                  <a:pt x="346456" y="145592"/>
                </a:cubicBezTo>
                <a:cubicBezTo>
                  <a:pt x="352924" y="151825"/>
                  <a:pt x="358450" y="161938"/>
                  <a:pt x="361272" y="169581"/>
                </a:cubicBezTo>
                <a:cubicBezTo>
                  <a:pt x="364094" y="177225"/>
                  <a:pt x="365623" y="187220"/>
                  <a:pt x="363389" y="191453"/>
                </a:cubicBezTo>
                <a:cubicBezTo>
                  <a:pt x="361155" y="195686"/>
                  <a:pt x="366212" y="194393"/>
                  <a:pt x="347867" y="194981"/>
                </a:cubicBezTo>
                <a:cubicBezTo>
                  <a:pt x="329523" y="195569"/>
                  <a:pt x="308355" y="195216"/>
                  <a:pt x="253322" y="194981"/>
                </a:cubicBezTo>
                <a:cubicBezTo>
                  <a:pt x="198289" y="194746"/>
                  <a:pt x="57061" y="196040"/>
                  <a:pt x="17667" y="193570"/>
                </a:cubicBezTo>
                <a:cubicBezTo>
                  <a:pt x="-21726" y="191101"/>
                  <a:pt x="17079" y="208857"/>
                  <a:pt x="16961" y="180164"/>
                </a:cubicBezTo>
                <a:cubicBezTo>
                  <a:pt x="16843" y="151471"/>
                  <a:pt x="16608" y="50695"/>
                  <a:pt x="16961" y="21414"/>
                </a:cubicBezTo>
                <a:cubicBezTo>
                  <a:pt x="17314" y="-7866"/>
                  <a:pt x="15668" y="-105"/>
                  <a:pt x="19078" y="44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76200" dir="8760000" algn="bl" rotWithShape="0">
              <a:schemeClr val="accent1">
                <a:alpha val="14000"/>
              </a:schemeClr>
            </a:outerShdw>
          </a:effectLst>
        </p:spPr>
      </p:sp>
      <p:grpSp>
        <p:nvGrpSpPr>
          <p:cNvPr id="546" name="Google Shape;546;p3"/>
          <p:cNvGrpSpPr/>
          <p:nvPr/>
        </p:nvGrpSpPr>
        <p:grpSpPr>
          <a:xfrm>
            <a:off x="7821116" y="384750"/>
            <a:ext cx="908518" cy="4374006"/>
            <a:chOff x="7821116" y="384750"/>
            <a:chExt cx="908518" cy="4374006"/>
          </a:xfrm>
        </p:grpSpPr>
        <p:sp>
          <p:nvSpPr>
            <p:cNvPr id="547" name="Google Shape;547;p3"/>
            <p:cNvSpPr/>
            <p:nvPr/>
          </p:nvSpPr>
          <p:spPr>
            <a:xfrm rot="-5400000">
              <a:off x="8575635" y="385507"/>
              <a:ext cx="154756" cy="153243"/>
            </a:xfrm>
            <a:custGeom>
              <a:avLst/>
              <a:gdLst/>
              <a:ahLst/>
              <a:cxnLst/>
              <a:rect l="l" t="t" r="r" b="b"/>
              <a:pathLst>
                <a:path w="2557" h="2532" extrusionOk="0">
                  <a:moveTo>
                    <a:pt x="1278" y="427"/>
                  </a:moveTo>
                  <a:cubicBezTo>
                    <a:pt x="1755" y="427"/>
                    <a:pt x="2131" y="803"/>
                    <a:pt x="2131" y="1279"/>
                  </a:cubicBezTo>
                  <a:cubicBezTo>
                    <a:pt x="2131" y="1730"/>
                    <a:pt x="1755" y="2131"/>
                    <a:pt x="1278" y="2131"/>
                  </a:cubicBezTo>
                  <a:cubicBezTo>
                    <a:pt x="802" y="2131"/>
                    <a:pt x="426" y="1730"/>
                    <a:pt x="426" y="1279"/>
                  </a:cubicBezTo>
                  <a:cubicBezTo>
                    <a:pt x="426" y="803"/>
                    <a:pt x="802" y="427"/>
                    <a:pt x="1278" y="427"/>
                  </a:cubicBezTo>
                  <a:close/>
                  <a:moveTo>
                    <a:pt x="1278" y="1"/>
                  </a:moveTo>
                  <a:cubicBezTo>
                    <a:pt x="577" y="1"/>
                    <a:pt x="0" y="577"/>
                    <a:pt x="0" y="1279"/>
                  </a:cubicBezTo>
                  <a:cubicBezTo>
                    <a:pt x="0" y="1981"/>
                    <a:pt x="577" y="2532"/>
                    <a:pt x="1278" y="2532"/>
                  </a:cubicBezTo>
                  <a:cubicBezTo>
                    <a:pt x="1980" y="2532"/>
                    <a:pt x="2557" y="1981"/>
                    <a:pt x="2557" y="1279"/>
                  </a:cubicBezTo>
                  <a:cubicBezTo>
                    <a:pt x="2557" y="577"/>
                    <a:pt x="1980" y="1"/>
                    <a:pt x="1278" y="1"/>
                  </a:cubicBezTo>
                  <a:close/>
                </a:path>
              </a:pathLst>
            </a:custGeom>
            <a:solidFill>
              <a:srgbClr val="917769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 rot="-5400000">
              <a:off x="7820360" y="4604757"/>
              <a:ext cx="154756" cy="153243"/>
            </a:xfrm>
            <a:custGeom>
              <a:avLst/>
              <a:gdLst/>
              <a:ahLst/>
              <a:cxnLst/>
              <a:rect l="l" t="t" r="r" b="b"/>
              <a:pathLst>
                <a:path w="2557" h="2532" extrusionOk="0">
                  <a:moveTo>
                    <a:pt x="1278" y="427"/>
                  </a:moveTo>
                  <a:cubicBezTo>
                    <a:pt x="1755" y="427"/>
                    <a:pt x="2131" y="803"/>
                    <a:pt x="2131" y="1279"/>
                  </a:cubicBezTo>
                  <a:cubicBezTo>
                    <a:pt x="2131" y="1730"/>
                    <a:pt x="1755" y="2131"/>
                    <a:pt x="1278" y="2131"/>
                  </a:cubicBezTo>
                  <a:cubicBezTo>
                    <a:pt x="802" y="2131"/>
                    <a:pt x="426" y="1730"/>
                    <a:pt x="426" y="1279"/>
                  </a:cubicBezTo>
                  <a:cubicBezTo>
                    <a:pt x="426" y="803"/>
                    <a:pt x="802" y="427"/>
                    <a:pt x="1278" y="427"/>
                  </a:cubicBezTo>
                  <a:close/>
                  <a:moveTo>
                    <a:pt x="1278" y="1"/>
                  </a:moveTo>
                  <a:cubicBezTo>
                    <a:pt x="577" y="1"/>
                    <a:pt x="0" y="577"/>
                    <a:pt x="0" y="1279"/>
                  </a:cubicBezTo>
                  <a:cubicBezTo>
                    <a:pt x="0" y="1981"/>
                    <a:pt x="577" y="2532"/>
                    <a:pt x="1278" y="2532"/>
                  </a:cubicBezTo>
                  <a:cubicBezTo>
                    <a:pt x="1980" y="2532"/>
                    <a:pt x="2557" y="1981"/>
                    <a:pt x="2557" y="1279"/>
                  </a:cubicBezTo>
                  <a:cubicBezTo>
                    <a:pt x="2557" y="577"/>
                    <a:pt x="1980" y="1"/>
                    <a:pt x="1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21"/>
          <p:cNvSpPr/>
          <p:nvPr/>
        </p:nvSpPr>
        <p:spPr>
          <a:xfrm rot="-5400000">
            <a:off x="4525436" y="-2457962"/>
            <a:ext cx="6332953" cy="5289364"/>
          </a:xfrm>
          <a:custGeom>
            <a:avLst/>
            <a:gdLst/>
            <a:ahLst/>
            <a:cxnLst/>
            <a:rect l="l" t="t" r="r" b="b"/>
            <a:pathLst>
              <a:path w="104638" h="87395" extrusionOk="0">
                <a:moveTo>
                  <a:pt x="98823" y="1"/>
                </a:moveTo>
                <a:lnTo>
                  <a:pt x="91505" y="13409"/>
                </a:lnTo>
                <a:cubicBezTo>
                  <a:pt x="90079" y="11984"/>
                  <a:pt x="86806" y="10884"/>
                  <a:pt x="83081" y="10884"/>
                </a:cubicBezTo>
                <a:cubicBezTo>
                  <a:pt x="78162" y="10884"/>
                  <a:pt x="72455" y="12802"/>
                  <a:pt x="69174" y="18422"/>
                </a:cubicBezTo>
                <a:cubicBezTo>
                  <a:pt x="64738" y="26041"/>
                  <a:pt x="66568" y="33835"/>
                  <a:pt x="64663" y="42106"/>
                </a:cubicBezTo>
                <a:cubicBezTo>
                  <a:pt x="62558" y="51254"/>
                  <a:pt x="54588" y="56567"/>
                  <a:pt x="45715" y="58021"/>
                </a:cubicBezTo>
                <a:cubicBezTo>
                  <a:pt x="44201" y="58270"/>
                  <a:pt x="42695" y="58374"/>
                  <a:pt x="41196" y="58374"/>
                </a:cubicBezTo>
                <a:cubicBezTo>
                  <a:pt x="33668" y="58374"/>
                  <a:pt x="26298" y="55759"/>
                  <a:pt x="18826" y="55759"/>
                </a:cubicBezTo>
                <a:cubicBezTo>
                  <a:pt x="17144" y="55759"/>
                  <a:pt x="15456" y="55892"/>
                  <a:pt x="13760" y="56217"/>
                </a:cubicBezTo>
                <a:cubicBezTo>
                  <a:pt x="8698" y="57194"/>
                  <a:pt x="3760" y="60377"/>
                  <a:pt x="2081" y="65264"/>
                </a:cubicBezTo>
                <a:cubicBezTo>
                  <a:pt x="1" y="71279"/>
                  <a:pt x="3560" y="78071"/>
                  <a:pt x="8773" y="81705"/>
                </a:cubicBezTo>
                <a:cubicBezTo>
                  <a:pt x="13986" y="85314"/>
                  <a:pt x="20477" y="86467"/>
                  <a:pt x="26768" y="87319"/>
                </a:cubicBezTo>
                <a:lnTo>
                  <a:pt x="33259" y="87044"/>
                </a:lnTo>
                <a:cubicBezTo>
                  <a:pt x="35987" y="87278"/>
                  <a:pt x="38724" y="87394"/>
                  <a:pt x="41460" y="87394"/>
                </a:cubicBezTo>
                <a:cubicBezTo>
                  <a:pt x="53660" y="87394"/>
                  <a:pt x="65853" y="85081"/>
                  <a:pt x="77194" y="80578"/>
                </a:cubicBezTo>
                <a:cubicBezTo>
                  <a:pt x="81054" y="79049"/>
                  <a:pt x="84888" y="77244"/>
                  <a:pt x="87971" y="74462"/>
                </a:cubicBezTo>
                <a:cubicBezTo>
                  <a:pt x="92382" y="70502"/>
                  <a:pt x="94939" y="64913"/>
                  <a:pt x="97044" y="59374"/>
                </a:cubicBezTo>
                <a:cubicBezTo>
                  <a:pt x="100678" y="49876"/>
                  <a:pt x="103360" y="39926"/>
                  <a:pt x="103986" y="29775"/>
                </a:cubicBezTo>
                <a:cubicBezTo>
                  <a:pt x="104638" y="19600"/>
                  <a:pt x="103159" y="9199"/>
                  <a:pt x="988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76200" dir="8760000" algn="bl" rotWithShape="0">
              <a:schemeClr val="accent1">
                <a:alpha val="1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21"/>
          <p:cNvSpPr/>
          <p:nvPr/>
        </p:nvSpPr>
        <p:spPr>
          <a:xfrm>
            <a:off x="233300" y="243675"/>
            <a:ext cx="8683800" cy="4656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22"/>
          <p:cNvSpPr/>
          <p:nvPr/>
        </p:nvSpPr>
        <p:spPr>
          <a:xfrm>
            <a:off x="233300" y="243675"/>
            <a:ext cx="8683800" cy="4656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6" name="Google Shape;1846;p22"/>
          <p:cNvSpPr/>
          <p:nvPr/>
        </p:nvSpPr>
        <p:spPr>
          <a:xfrm rot="-8954571">
            <a:off x="-2418265" y="-2693156"/>
            <a:ext cx="3910385" cy="6614363"/>
          </a:xfrm>
          <a:custGeom>
            <a:avLst/>
            <a:gdLst/>
            <a:ahLst/>
            <a:cxnLst/>
            <a:rect l="l" t="t" r="r" b="b"/>
            <a:pathLst>
              <a:path w="64613" h="109292" extrusionOk="0">
                <a:moveTo>
                  <a:pt x="42281" y="0"/>
                </a:moveTo>
                <a:cubicBezTo>
                  <a:pt x="43384" y="3910"/>
                  <a:pt x="31354" y="9123"/>
                  <a:pt x="31003" y="13258"/>
                </a:cubicBezTo>
                <a:cubicBezTo>
                  <a:pt x="31203" y="27669"/>
                  <a:pt x="17544" y="22506"/>
                  <a:pt x="12807" y="36040"/>
                </a:cubicBezTo>
                <a:cubicBezTo>
                  <a:pt x="9950" y="44286"/>
                  <a:pt x="16066" y="53860"/>
                  <a:pt x="11078" y="67419"/>
                </a:cubicBezTo>
                <a:cubicBezTo>
                  <a:pt x="7795" y="76291"/>
                  <a:pt x="0" y="82231"/>
                  <a:pt x="2256" y="93685"/>
                </a:cubicBezTo>
                <a:cubicBezTo>
                  <a:pt x="3760" y="101454"/>
                  <a:pt x="11253" y="108422"/>
                  <a:pt x="18797" y="109148"/>
                </a:cubicBezTo>
                <a:cubicBezTo>
                  <a:pt x="19778" y="109244"/>
                  <a:pt x="20759" y="109291"/>
                  <a:pt x="21737" y="109291"/>
                </a:cubicBezTo>
                <a:cubicBezTo>
                  <a:pt x="32778" y="109291"/>
                  <a:pt x="43494" y="103333"/>
                  <a:pt x="50677" y="94838"/>
                </a:cubicBezTo>
                <a:cubicBezTo>
                  <a:pt x="58522" y="85589"/>
                  <a:pt x="62632" y="73685"/>
                  <a:pt x="64612" y="61755"/>
                </a:cubicBezTo>
                <a:lnTo>
                  <a:pt x="4228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76200" dir="2400000" algn="bl" rotWithShape="0">
              <a:schemeClr val="accent1">
                <a:alpha val="1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7" name="Google Shape;1847;p22"/>
          <p:cNvGrpSpPr/>
          <p:nvPr/>
        </p:nvGrpSpPr>
        <p:grpSpPr>
          <a:xfrm>
            <a:off x="392737" y="386187"/>
            <a:ext cx="8346473" cy="3612219"/>
            <a:chOff x="392737" y="386187"/>
            <a:chExt cx="8346473" cy="3612219"/>
          </a:xfrm>
        </p:grpSpPr>
        <p:sp>
          <p:nvSpPr>
            <p:cNvPr id="1848" name="Google Shape;1848;p22"/>
            <p:cNvSpPr/>
            <p:nvPr/>
          </p:nvSpPr>
          <p:spPr>
            <a:xfrm rot="-5400000">
              <a:off x="393493" y="385431"/>
              <a:ext cx="153303" cy="154817"/>
            </a:xfrm>
            <a:custGeom>
              <a:avLst/>
              <a:gdLst/>
              <a:ahLst/>
              <a:cxnLst/>
              <a:rect l="l" t="t" r="r" b="b"/>
              <a:pathLst>
                <a:path w="2533" h="2558" extrusionOk="0">
                  <a:moveTo>
                    <a:pt x="1254" y="427"/>
                  </a:moveTo>
                  <a:cubicBezTo>
                    <a:pt x="1730" y="427"/>
                    <a:pt x="2106" y="803"/>
                    <a:pt x="2106" y="1279"/>
                  </a:cubicBezTo>
                  <a:cubicBezTo>
                    <a:pt x="2106" y="1755"/>
                    <a:pt x="1730" y="2131"/>
                    <a:pt x="1254" y="2131"/>
                  </a:cubicBezTo>
                  <a:cubicBezTo>
                    <a:pt x="803" y="2131"/>
                    <a:pt x="402" y="1755"/>
                    <a:pt x="402" y="1279"/>
                  </a:cubicBezTo>
                  <a:cubicBezTo>
                    <a:pt x="402" y="803"/>
                    <a:pt x="803" y="427"/>
                    <a:pt x="1254" y="427"/>
                  </a:cubicBezTo>
                  <a:close/>
                  <a:moveTo>
                    <a:pt x="1254" y="1"/>
                  </a:moveTo>
                  <a:cubicBezTo>
                    <a:pt x="552" y="1"/>
                    <a:pt x="1" y="577"/>
                    <a:pt x="1" y="1279"/>
                  </a:cubicBezTo>
                  <a:cubicBezTo>
                    <a:pt x="1" y="1981"/>
                    <a:pt x="552" y="2557"/>
                    <a:pt x="1254" y="2557"/>
                  </a:cubicBezTo>
                  <a:cubicBezTo>
                    <a:pt x="1956" y="2557"/>
                    <a:pt x="2532" y="1981"/>
                    <a:pt x="2532" y="1279"/>
                  </a:cubicBezTo>
                  <a:cubicBezTo>
                    <a:pt x="2532" y="577"/>
                    <a:pt x="1956" y="1"/>
                    <a:pt x="1254" y="1"/>
                  </a:cubicBezTo>
                  <a:close/>
                </a:path>
              </a:pathLst>
            </a:custGeom>
            <a:solidFill>
              <a:srgbClr val="917769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2"/>
            <p:cNvSpPr/>
            <p:nvPr/>
          </p:nvSpPr>
          <p:spPr>
            <a:xfrm rot="-5400000">
              <a:off x="8585210" y="3844407"/>
              <a:ext cx="154756" cy="153243"/>
            </a:xfrm>
            <a:custGeom>
              <a:avLst/>
              <a:gdLst/>
              <a:ahLst/>
              <a:cxnLst/>
              <a:rect l="l" t="t" r="r" b="b"/>
              <a:pathLst>
                <a:path w="2557" h="2532" extrusionOk="0">
                  <a:moveTo>
                    <a:pt x="1278" y="427"/>
                  </a:moveTo>
                  <a:cubicBezTo>
                    <a:pt x="1755" y="427"/>
                    <a:pt x="2131" y="803"/>
                    <a:pt x="2131" y="1279"/>
                  </a:cubicBezTo>
                  <a:cubicBezTo>
                    <a:pt x="2131" y="1730"/>
                    <a:pt x="1755" y="2131"/>
                    <a:pt x="1278" y="2131"/>
                  </a:cubicBezTo>
                  <a:cubicBezTo>
                    <a:pt x="802" y="2131"/>
                    <a:pt x="426" y="1730"/>
                    <a:pt x="426" y="1279"/>
                  </a:cubicBezTo>
                  <a:cubicBezTo>
                    <a:pt x="426" y="803"/>
                    <a:pt x="802" y="427"/>
                    <a:pt x="1278" y="427"/>
                  </a:cubicBezTo>
                  <a:close/>
                  <a:moveTo>
                    <a:pt x="1278" y="1"/>
                  </a:moveTo>
                  <a:cubicBezTo>
                    <a:pt x="577" y="1"/>
                    <a:pt x="0" y="577"/>
                    <a:pt x="0" y="1279"/>
                  </a:cubicBezTo>
                  <a:cubicBezTo>
                    <a:pt x="0" y="1981"/>
                    <a:pt x="577" y="2532"/>
                    <a:pt x="1278" y="2532"/>
                  </a:cubicBezTo>
                  <a:cubicBezTo>
                    <a:pt x="1980" y="2532"/>
                    <a:pt x="2557" y="1981"/>
                    <a:pt x="2557" y="1279"/>
                  </a:cubicBezTo>
                  <a:cubicBezTo>
                    <a:pt x="2557" y="577"/>
                    <a:pt x="1980" y="1"/>
                    <a:pt x="1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0" name="Google Shape;1850;p22"/>
          <p:cNvGrpSpPr/>
          <p:nvPr/>
        </p:nvGrpSpPr>
        <p:grpSpPr>
          <a:xfrm>
            <a:off x="8430763" y="2980363"/>
            <a:ext cx="731225" cy="728825"/>
            <a:chOff x="3071575" y="2023775"/>
            <a:chExt cx="731225" cy="728825"/>
          </a:xfrm>
        </p:grpSpPr>
        <p:sp>
          <p:nvSpPr>
            <p:cNvPr id="1851" name="Google Shape;1851;p22"/>
            <p:cNvSpPr/>
            <p:nvPr/>
          </p:nvSpPr>
          <p:spPr>
            <a:xfrm>
              <a:off x="3197525" y="2151000"/>
              <a:ext cx="524450" cy="522000"/>
            </a:xfrm>
            <a:custGeom>
              <a:avLst/>
              <a:gdLst/>
              <a:ahLst/>
              <a:cxnLst/>
              <a:rect l="l" t="t" r="r" b="b"/>
              <a:pathLst>
                <a:path w="20978" h="20880" extrusionOk="0">
                  <a:moveTo>
                    <a:pt x="20575" y="0"/>
                  </a:moveTo>
                  <a:cubicBezTo>
                    <a:pt x="20473" y="0"/>
                    <a:pt x="20373" y="92"/>
                    <a:pt x="20251" y="227"/>
                  </a:cubicBezTo>
                  <a:cubicBezTo>
                    <a:pt x="13609" y="6869"/>
                    <a:pt x="6968" y="13511"/>
                    <a:pt x="326" y="20152"/>
                  </a:cubicBezTo>
                  <a:cubicBezTo>
                    <a:pt x="301" y="20177"/>
                    <a:pt x="251" y="20202"/>
                    <a:pt x="226" y="20252"/>
                  </a:cubicBezTo>
                  <a:cubicBezTo>
                    <a:pt x="176" y="20328"/>
                    <a:pt x="0" y="20403"/>
                    <a:pt x="75" y="20528"/>
                  </a:cubicBezTo>
                  <a:cubicBezTo>
                    <a:pt x="176" y="20653"/>
                    <a:pt x="326" y="20754"/>
                    <a:pt x="476" y="20879"/>
                  </a:cubicBezTo>
                  <a:cubicBezTo>
                    <a:pt x="602" y="20754"/>
                    <a:pt x="727" y="20653"/>
                    <a:pt x="852" y="20553"/>
                  </a:cubicBezTo>
                  <a:cubicBezTo>
                    <a:pt x="7444" y="13937"/>
                    <a:pt x="14035" y="7345"/>
                    <a:pt x="20627" y="754"/>
                  </a:cubicBezTo>
                  <a:cubicBezTo>
                    <a:pt x="20702" y="678"/>
                    <a:pt x="20752" y="603"/>
                    <a:pt x="20852" y="553"/>
                  </a:cubicBezTo>
                  <a:cubicBezTo>
                    <a:pt x="20978" y="428"/>
                    <a:pt x="20928" y="353"/>
                    <a:pt x="20852" y="227"/>
                  </a:cubicBezTo>
                  <a:cubicBezTo>
                    <a:pt x="20749" y="66"/>
                    <a:pt x="20661" y="0"/>
                    <a:pt x="20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2"/>
            <p:cNvSpPr/>
            <p:nvPr/>
          </p:nvSpPr>
          <p:spPr>
            <a:xfrm>
              <a:off x="3233225" y="2186325"/>
              <a:ext cx="515075" cy="511425"/>
            </a:xfrm>
            <a:custGeom>
              <a:avLst/>
              <a:gdLst/>
              <a:ahLst/>
              <a:cxnLst/>
              <a:rect l="l" t="t" r="r" b="b"/>
              <a:pathLst>
                <a:path w="20603" h="20457" extrusionOk="0">
                  <a:moveTo>
                    <a:pt x="20196" y="1"/>
                  </a:moveTo>
                  <a:cubicBezTo>
                    <a:pt x="20096" y="1"/>
                    <a:pt x="20011" y="158"/>
                    <a:pt x="19926" y="243"/>
                  </a:cubicBezTo>
                  <a:cubicBezTo>
                    <a:pt x="14713" y="5456"/>
                    <a:pt x="9525" y="10644"/>
                    <a:pt x="4312" y="15857"/>
                  </a:cubicBezTo>
                  <a:cubicBezTo>
                    <a:pt x="2958" y="17210"/>
                    <a:pt x="1630" y="18564"/>
                    <a:pt x="276" y="19892"/>
                  </a:cubicBezTo>
                  <a:cubicBezTo>
                    <a:pt x="1" y="20168"/>
                    <a:pt x="126" y="20243"/>
                    <a:pt x="352" y="20393"/>
                  </a:cubicBezTo>
                  <a:cubicBezTo>
                    <a:pt x="419" y="20438"/>
                    <a:pt x="475" y="20456"/>
                    <a:pt x="524" y="20456"/>
                  </a:cubicBezTo>
                  <a:cubicBezTo>
                    <a:pt x="639" y="20456"/>
                    <a:pt x="715" y="20356"/>
                    <a:pt x="803" y="20268"/>
                  </a:cubicBezTo>
                  <a:cubicBezTo>
                    <a:pt x="1605" y="19491"/>
                    <a:pt x="2382" y="18714"/>
                    <a:pt x="3159" y="17937"/>
                  </a:cubicBezTo>
                  <a:cubicBezTo>
                    <a:pt x="8848" y="12223"/>
                    <a:pt x="14537" y="6534"/>
                    <a:pt x="20251" y="844"/>
                  </a:cubicBezTo>
                  <a:cubicBezTo>
                    <a:pt x="20352" y="719"/>
                    <a:pt x="20477" y="594"/>
                    <a:pt x="20602" y="468"/>
                  </a:cubicBezTo>
                  <a:cubicBezTo>
                    <a:pt x="20477" y="293"/>
                    <a:pt x="20402" y="92"/>
                    <a:pt x="20251" y="17"/>
                  </a:cubicBezTo>
                  <a:cubicBezTo>
                    <a:pt x="20232" y="6"/>
                    <a:pt x="20214" y="1"/>
                    <a:pt x="20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2"/>
            <p:cNvSpPr/>
            <p:nvPr/>
          </p:nvSpPr>
          <p:spPr>
            <a:xfrm>
              <a:off x="3094125" y="2047475"/>
              <a:ext cx="485625" cy="480100"/>
            </a:xfrm>
            <a:custGeom>
              <a:avLst/>
              <a:gdLst/>
              <a:ahLst/>
              <a:cxnLst/>
              <a:rect l="l" t="t" r="r" b="b"/>
              <a:pathLst>
                <a:path w="19425" h="19204" extrusionOk="0">
                  <a:moveTo>
                    <a:pt x="18868" y="1"/>
                  </a:moveTo>
                  <a:cubicBezTo>
                    <a:pt x="18695" y="1"/>
                    <a:pt x="18540" y="102"/>
                    <a:pt x="18372" y="283"/>
                  </a:cubicBezTo>
                  <a:cubicBezTo>
                    <a:pt x="16041" y="2639"/>
                    <a:pt x="13710" y="4970"/>
                    <a:pt x="11379" y="7301"/>
                  </a:cubicBezTo>
                  <a:cubicBezTo>
                    <a:pt x="7695" y="10985"/>
                    <a:pt x="4011" y="14669"/>
                    <a:pt x="302" y="18328"/>
                  </a:cubicBezTo>
                  <a:cubicBezTo>
                    <a:pt x="26" y="18629"/>
                    <a:pt x="1" y="18930"/>
                    <a:pt x="226" y="19155"/>
                  </a:cubicBezTo>
                  <a:cubicBezTo>
                    <a:pt x="270" y="19189"/>
                    <a:pt x="309" y="19203"/>
                    <a:pt x="346" y="19203"/>
                  </a:cubicBezTo>
                  <a:cubicBezTo>
                    <a:pt x="501" y="19203"/>
                    <a:pt x="606" y="18951"/>
                    <a:pt x="728" y="18830"/>
                  </a:cubicBezTo>
                  <a:cubicBezTo>
                    <a:pt x="6818" y="12764"/>
                    <a:pt x="12883" y="6699"/>
                    <a:pt x="18973" y="609"/>
                  </a:cubicBezTo>
                  <a:cubicBezTo>
                    <a:pt x="19099" y="484"/>
                    <a:pt x="19274" y="408"/>
                    <a:pt x="19424" y="283"/>
                  </a:cubicBezTo>
                  <a:cubicBezTo>
                    <a:pt x="19206" y="89"/>
                    <a:pt x="19029" y="1"/>
                    <a:pt x="18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2"/>
            <p:cNvSpPr/>
            <p:nvPr/>
          </p:nvSpPr>
          <p:spPr>
            <a:xfrm>
              <a:off x="3166175" y="2118700"/>
              <a:ext cx="525725" cy="522650"/>
            </a:xfrm>
            <a:custGeom>
              <a:avLst/>
              <a:gdLst/>
              <a:ahLst/>
              <a:cxnLst/>
              <a:rect l="l" t="t" r="r" b="b"/>
              <a:pathLst>
                <a:path w="21029" h="20906" extrusionOk="0">
                  <a:moveTo>
                    <a:pt x="20550" y="1"/>
                  </a:moveTo>
                  <a:cubicBezTo>
                    <a:pt x="20400" y="1"/>
                    <a:pt x="20313" y="183"/>
                    <a:pt x="20227" y="291"/>
                  </a:cubicBezTo>
                  <a:cubicBezTo>
                    <a:pt x="13585" y="6908"/>
                    <a:pt x="6968" y="13524"/>
                    <a:pt x="352" y="20141"/>
                  </a:cubicBezTo>
                  <a:cubicBezTo>
                    <a:pt x="302" y="20216"/>
                    <a:pt x="252" y="20266"/>
                    <a:pt x="176" y="20316"/>
                  </a:cubicBezTo>
                  <a:cubicBezTo>
                    <a:pt x="1" y="20442"/>
                    <a:pt x="26" y="20542"/>
                    <a:pt x="151" y="20717"/>
                  </a:cubicBezTo>
                  <a:cubicBezTo>
                    <a:pt x="252" y="20855"/>
                    <a:pt x="336" y="20905"/>
                    <a:pt x="411" y="20905"/>
                  </a:cubicBezTo>
                  <a:cubicBezTo>
                    <a:pt x="540" y="20905"/>
                    <a:pt x="642" y="20753"/>
                    <a:pt x="753" y="20642"/>
                  </a:cubicBezTo>
                  <a:cubicBezTo>
                    <a:pt x="7395" y="14001"/>
                    <a:pt x="14036" y="7359"/>
                    <a:pt x="20678" y="717"/>
                  </a:cubicBezTo>
                  <a:cubicBezTo>
                    <a:pt x="20753" y="642"/>
                    <a:pt x="20828" y="567"/>
                    <a:pt x="20903" y="492"/>
                  </a:cubicBezTo>
                  <a:cubicBezTo>
                    <a:pt x="20928" y="467"/>
                    <a:pt x="20979" y="391"/>
                    <a:pt x="21029" y="341"/>
                  </a:cubicBezTo>
                  <a:cubicBezTo>
                    <a:pt x="20878" y="216"/>
                    <a:pt x="20778" y="66"/>
                    <a:pt x="20628" y="16"/>
                  </a:cubicBezTo>
                  <a:cubicBezTo>
                    <a:pt x="20600" y="5"/>
                    <a:pt x="20574" y="1"/>
                    <a:pt x="20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2"/>
            <p:cNvSpPr/>
            <p:nvPr/>
          </p:nvSpPr>
          <p:spPr>
            <a:xfrm>
              <a:off x="3136750" y="2090300"/>
              <a:ext cx="521950" cy="518775"/>
            </a:xfrm>
            <a:custGeom>
              <a:avLst/>
              <a:gdLst/>
              <a:ahLst/>
              <a:cxnLst/>
              <a:rect l="l" t="t" r="r" b="b"/>
              <a:pathLst>
                <a:path w="20878" h="20751" extrusionOk="0">
                  <a:moveTo>
                    <a:pt x="20358" y="1"/>
                  </a:moveTo>
                  <a:cubicBezTo>
                    <a:pt x="20175" y="1"/>
                    <a:pt x="20105" y="194"/>
                    <a:pt x="20000" y="299"/>
                  </a:cubicBezTo>
                  <a:cubicBezTo>
                    <a:pt x="13484" y="6816"/>
                    <a:pt x="6967" y="13357"/>
                    <a:pt x="426" y="19873"/>
                  </a:cubicBezTo>
                  <a:cubicBezTo>
                    <a:pt x="100" y="20199"/>
                    <a:pt x="0" y="20425"/>
                    <a:pt x="451" y="20751"/>
                  </a:cubicBezTo>
                  <a:cubicBezTo>
                    <a:pt x="1704" y="19497"/>
                    <a:pt x="2932" y="18244"/>
                    <a:pt x="4186" y="17016"/>
                  </a:cubicBezTo>
                  <a:cubicBezTo>
                    <a:pt x="9624" y="11553"/>
                    <a:pt x="15088" y="6114"/>
                    <a:pt x="20526" y="650"/>
                  </a:cubicBezTo>
                  <a:cubicBezTo>
                    <a:pt x="20877" y="324"/>
                    <a:pt x="20852" y="174"/>
                    <a:pt x="20476" y="24"/>
                  </a:cubicBezTo>
                  <a:cubicBezTo>
                    <a:pt x="20432" y="8"/>
                    <a:pt x="20393" y="1"/>
                    <a:pt x="20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2"/>
            <p:cNvSpPr/>
            <p:nvPr/>
          </p:nvSpPr>
          <p:spPr>
            <a:xfrm>
              <a:off x="3112925" y="2066450"/>
              <a:ext cx="507550" cy="503775"/>
            </a:xfrm>
            <a:custGeom>
              <a:avLst/>
              <a:gdLst/>
              <a:ahLst/>
              <a:cxnLst/>
              <a:rect l="l" t="t" r="r" b="b"/>
              <a:pathLst>
                <a:path w="20302" h="20151" extrusionOk="0">
                  <a:moveTo>
                    <a:pt x="19750" y="0"/>
                  </a:moveTo>
                  <a:cubicBezTo>
                    <a:pt x="19650" y="0"/>
                    <a:pt x="19525" y="176"/>
                    <a:pt x="19424" y="276"/>
                  </a:cubicBezTo>
                  <a:cubicBezTo>
                    <a:pt x="13083" y="6592"/>
                    <a:pt x="6743" y="12933"/>
                    <a:pt x="402" y="19274"/>
                  </a:cubicBezTo>
                  <a:cubicBezTo>
                    <a:pt x="76" y="19599"/>
                    <a:pt x="1" y="19825"/>
                    <a:pt x="377" y="20151"/>
                  </a:cubicBezTo>
                  <a:cubicBezTo>
                    <a:pt x="452" y="20101"/>
                    <a:pt x="527" y="20050"/>
                    <a:pt x="602" y="19975"/>
                  </a:cubicBezTo>
                  <a:cubicBezTo>
                    <a:pt x="7068" y="13484"/>
                    <a:pt x="13560" y="7018"/>
                    <a:pt x="20026" y="552"/>
                  </a:cubicBezTo>
                  <a:cubicBezTo>
                    <a:pt x="20126" y="451"/>
                    <a:pt x="20302" y="351"/>
                    <a:pt x="20226" y="251"/>
                  </a:cubicBezTo>
                  <a:cubicBezTo>
                    <a:pt x="20126" y="100"/>
                    <a:pt x="19926" y="25"/>
                    <a:pt x="19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2"/>
            <p:cNvSpPr/>
            <p:nvPr/>
          </p:nvSpPr>
          <p:spPr>
            <a:xfrm>
              <a:off x="3078475" y="2032375"/>
              <a:ext cx="448650" cy="445750"/>
            </a:xfrm>
            <a:custGeom>
              <a:avLst/>
              <a:gdLst/>
              <a:ahLst/>
              <a:cxnLst/>
              <a:rect l="l" t="t" r="r" b="b"/>
              <a:pathLst>
                <a:path w="17946" h="17830" extrusionOk="0">
                  <a:moveTo>
                    <a:pt x="17641" y="0"/>
                  </a:moveTo>
                  <a:cubicBezTo>
                    <a:pt x="17433" y="0"/>
                    <a:pt x="17230" y="123"/>
                    <a:pt x="16993" y="361"/>
                  </a:cubicBezTo>
                  <a:cubicBezTo>
                    <a:pt x="11504" y="5875"/>
                    <a:pt x="5990" y="11388"/>
                    <a:pt x="476" y="16877"/>
                  </a:cubicBezTo>
                  <a:cubicBezTo>
                    <a:pt x="126" y="17228"/>
                    <a:pt x="0" y="17529"/>
                    <a:pt x="201" y="17829"/>
                  </a:cubicBezTo>
                  <a:cubicBezTo>
                    <a:pt x="6116" y="11940"/>
                    <a:pt x="12030" y="6000"/>
                    <a:pt x="17945" y="85"/>
                  </a:cubicBezTo>
                  <a:cubicBezTo>
                    <a:pt x="17840" y="28"/>
                    <a:pt x="17740" y="0"/>
                    <a:pt x="17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2"/>
            <p:cNvSpPr/>
            <p:nvPr/>
          </p:nvSpPr>
          <p:spPr>
            <a:xfrm>
              <a:off x="3274575" y="2226500"/>
              <a:ext cx="496275" cy="492425"/>
            </a:xfrm>
            <a:custGeom>
              <a:avLst/>
              <a:gdLst/>
              <a:ahLst/>
              <a:cxnLst/>
              <a:rect l="l" t="t" r="r" b="b"/>
              <a:pathLst>
                <a:path w="19851" h="19697" extrusionOk="0">
                  <a:moveTo>
                    <a:pt x="19440" y="1"/>
                  </a:moveTo>
                  <a:cubicBezTo>
                    <a:pt x="19304" y="1"/>
                    <a:pt x="19226" y="218"/>
                    <a:pt x="19149" y="315"/>
                  </a:cubicBezTo>
                  <a:cubicBezTo>
                    <a:pt x="12858" y="6581"/>
                    <a:pt x="6592" y="12846"/>
                    <a:pt x="327" y="19112"/>
                  </a:cubicBezTo>
                  <a:cubicBezTo>
                    <a:pt x="226" y="19212"/>
                    <a:pt x="101" y="19338"/>
                    <a:pt x="1" y="19463"/>
                  </a:cubicBezTo>
                  <a:cubicBezTo>
                    <a:pt x="173" y="19592"/>
                    <a:pt x="320" y="19697"/>
                    <a:pt x="481" y="19697"/>
                  </a:cubicBezTo>
                  <a:cubicBezTo>
                    <a:pt x="601" y="19697"/>
                    <a:pt x="728" y="19638"/>
                    <a:pt x="878" y="19488"/>
                  </a:cubicBezTo>
                  <a:cubicBezTo>
                    <a:pt x="7094" y="13247"/>
                    <a:pt x="13309" y="7032"/>
                    <a:pt x="19550" y="816"/>
                  </a:cubicBezTo>
                  <a:cubicBezTo>
                    <a:pt x="19851" y="516"/>
                    <a:pt x="19775" y="265"/>
                    <a:pt x="19575" y="64"/>
                  </a:cubicBezTo>
                  <a:cubicBezTo>
                    <a:pt x="19524" y="19"/>
                    <a:pt x="19479" y="1"/>
                    <a:pt x="19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2"/>
            <p:cNvSpPr/>
            <p:nvPr/>
          </p:nvSpPr>
          <p:spPr>
            <a:xfrm>
              <a:off x="3320325" y="2271950"/>
              <a:ext cx="468075" cy="464475"/>
            </a:xfrm>
            <a:custGeom>
              <a:avLst/>
              <a:gdLst/>
              <a:ahLst/>
              <a:cxnLst/>
              <a:rect l="l" t="t" r="r" b="b"/>
              <a:pathLst>
                <a:path w="18723" h="18579" extrusionOk="0">
                  <a:moveTo>
                    <a:pt x="18422" y="1"/>
                  </a:moveTo>
                  <a:cubicBezTo>
                    <a:pt x="12281" y="6141"/>
                    <a:pt x="6141" y="12282"/>
                    <a:pt x="0" y="18422"/>
                  </a:cubicBezTo>
                  <a:cubicBezTo>
                    <a:pt x="145" y="18522"/>
                    <a:pt x="280" y="18578"/>
                    <a:pt x="417" y="18578"/>
                  </a:cubicBezTo>
                  <a:cubicBezTo>
                    <a:pt x="587" y="18578"/>
                    <a:pt x="758" y="18491"/>
                    <a:pt x="953" y="18297"/>
                  </a:cubicBezTo>
                  <a:cubicBezTo>
                    <a:pt x="6717" y="12482"/>
                    <a:pt x="12532" y="6693"/>
                    <a:pt x="18321" y="903"/>
                  </a:cubicBezTo>
                  <a:cubicBezTo>
                    <a:pt x="18722" y="502"/>
                    <a:pt x="18722" y="502"/>
                    <a:pt x="18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2"/>
            <p:cNvSpPr/>
            <p:nvPr/>
          </p:nvSpPr>
          <p:spPr>
            <a:xfrm>
              <a:off x="3370450" y="2322075"/>
              <a:ext cx="429225" cy="425700"/>
            </a:xfrm>
            <a:custGeom>
              <a:avLst/>
              <a:gdLst/>
              <a:ahLst/>
              <a:cxnLst/>
              <a:rect l="l" t="t" r="r" b="b"/>
              <a:pathLst>
                <a:path w="17169" h="17028" extrusionOk="0">
                  <a:moveTo>
                    <a:pt x="16968" y="1"/>
                  </a:moveTo>
                  <a:lnTo>
                    <a:pt x="16968" y="1"/>
                  </a:lnTo>
                  <a:cubicBezTo>
                    <a:pt x="11329" y="5640"/>
                    <a:pt x="5665" y="11279"/>
                    <a:pt x="0" y="16943"/>
                  </a:cubicBezTo>
                  <a:cubicBezTo>
                    <a:pt x="138" y="17000"/>
                    <a:pt x="263" y="17028"/>
                    <a:pt x="379" y="17028"/>
                  </a:cubicBezTo>
                  <a:cubicBezTo>
                    <a:pt x="623" y="17028"/>
                    <a:pt x="832" y="16905"/>
                    <a:pt x="1053" y="16668"/>
                  </a:cubicBezTo>
                  <a:cubicBezTo>
                    <a:pt x="6266" y="11455"/>
                    <a:pt x="11479" y="6241"/>
                    <a:pt x="16717" y="1028"/>
                  </a:cubicBezTo>
                  <a:cubicBezTo>
                    <a:pt x="17068" y="678"/>
                    <a:pt x="17168" y="377"/>
                    <a:pt x="16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2"/>
            <p:cNvSpPr/>
            <p:nvPr/>
          </p:nvSpPr>
          <p:spPr>
            <a:xfrm>
              <a:off x="3071575" y="2023875"/>
              <a:ext cx="402900" cy="401625"/>
            </a:xfrm>
            <a:custGeom>
              <a:avLst/>
              <a:gdLst/>
              <a:ahLst/>
              <a:cxnLst/>
              <a:rect l="l" t="t" r="r" b="b"/>
              <a:pathLst>
                <a:path w="16116" h="16065" extrusionOk="0">
                  <a:moveTo>
                    <a:pt x="15783" y="1"/>
                  </a:moveTo>
                  <a:cubicBezTo>
                    <a:pt x="15553" y="1"/>
                    <a:pt x="15326" y="112"/>
                    <a:pt x="15088" y="350"/>
                  </a:cubicBezTo>
                  <a:cubicBezTo>
                    <a:pt x="10226" y="5237"/>
                    <a:pt x="5339" y="10124"/>
                    <a:pt x="452" y="14987"/>
                  </a:cubicBezTo>
                  <a:cubicBezTo>
                    <a:pt x="76" y="15337"/>
                    <a:pt x="1" y="15688"/>
                    <a:pt x="101" y="16064"/>
                  </a:cubicBezTo>
                  <a:lnTo>
                    <a:pt x="16116" y="74"/>
                  </a:lnTo>
                  <a:cubicBezTo>
                    <a:pt x="16003" y="26"/>
                    <a:pt x="15893" y="1"/>
                    <a:pt x="15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2"/>
            <p:cNvSpPr/>
            <p:nvPr/>
          </p:nvSpPr>
          <p:spPr>
            <a:xfrm>
              <a:off x="3072825" y="2023775"/>
              <a:ext cx="342125" cy="341575"/>
            </a:xfrm>
            <a:custGeom>
              <a:avLst/>
              <a:gdLst/>
              <a:ahLst/>
              <a:cxnLst/>
              <a:rect l="l" t="t" r="r" b="b"/>
              <a:pathLst>
                <a:path w="13685" h="13663" extrusionOk="0">
                  <a:moveTo>
                    <a:pt x="13571" y="0"/>
                  </a:moveTo>
                  <a:cubicBezTo>
                    <a:pt x="13074" y="0"/>
                    <a:pt x="12679" y="158"/>
                    <a:pt x="12306" y="554"/>
                  </a:cubicBezTo>
                  <a:cubicBezTo>
                    <a:pt x="8372" y="4539"/>
                    <a:pt x="4412" y="8499"/>
                    <a:pt x="427" y="12434"/>
                  </a:cubicBezTo>
                  <a:cubicBezTo>
                    <a:pt x="51" y="12810"/>
                    <a:pt x="1" y="13186"/>
                    <a:pt x="26" y="13662"/>
                  </a:cubicBezTo>
                  <a:lnTo>
                    <a:pt x="26" y="13662"/>
                  </a:lnTo>
                  <a:cubicBezTo>
                    <a:pt x="4587" y="9101"/>
                    <a:pt x="9123" y="4564"/>
                    <a:pt x="13685" y="3"/>
                  </a:cubicBezTo>
                  <a:cubicBezTo>
                    <a:pt x="13646" y="1"/>
                    <a:pt x="13608" y="0"/>
                    <a:pt x="13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2"/>
            <p:cNvSpPr/>
            <p:nvPr/>
          </p:nvSpPr>
          <p:spPr>
            <a:xfrm>
              <a:off x="3429350" y="2380350"/>
              <a:ext cx="373450" cy="372250"/>
            </a:xfrm>
            <a:custGeom>
              <a:avLst/>
              <a:gdLst/>
              <a:ahLst/>
              <a:cxnLst/>
              <a:rect l="l" t="t" r="r" b="b"/>
              <a:pathLst>
                <a:path w="14938" h="14890" extrusionOk="0">
                  <a:moveTo>
                    <a:pt x="14838" y="1"/>
                  </a:moveTo>
                  <a:lnTo>
                    <a:pt x="14838" y="1"/>
                  </a:lnTo>
                  <a:cubicBezTo>
                    <a:pt x="9900" y="4963"/>
                    <a:pt x="4938" y="9900"/>
                    <a:pt x="0" y="14863"/>
                  </a:cubicBezTo>
                  <a:cubicBezTo>
                    <a:pt x="88" y="14880"/>
                    <a:pt x="172" y="14890"/>
                    <a:pt x="255" y="14890"/>
                  </a:cubicBezTo>
                  <a:cubicBezTo>
                    <a:pt x="529" y="14890"/>
                    <a:pt x="784" y="14787"/>
                    <a:pt x="1053" y="14537"/>
                  </a:cubicBezTo>
                  <a:cubicBezTo>
                    <a:pt x="5539" y="10026"/>
                    <a:pt x="10025" y="5540"/>
                    <a:pt x="14537" y="1053"/>
                  </a:cubicBezTo>
                  <a:cubicBezTo>
                    <a:pt x="14863" y="702"/>
                    <a:pt x="14938" y="377"/>
                    <a:pt x="1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3496400" y="2449275"/>
              <a:ext cx="299525" cy="297650"/>
            </a:xfrm>
            <a:custGeom>
              <a:avLst/>
              <a:gdLst/>
              <a:ahLst/>
              <a:cxnLst/>
              <a:rect l="l" t="t" r="r" b="b"/>
              <a:pathLst>
                <a:path w="11981" h="11906" extrusionOk="0">
                  <a:moveTo>
                    <a:pt x="11880" y="1"/>
                  </a:moveTo>
                  <a:cubicBezTo>
                    <a:pt x="7945" y="3961"/>
                    <a:pt x="3960" y="7946"/>
                    <a:pt x="0" y="11905"/>
                  </a:cubicBezTo>
                  <a:cubicBezTo>
                    <a:pt x="376" y="11830"/>
                    <a:pt x="827" y="11855"/>
                    <a:pt x="1178" y="11504"/>
                  </a:cubicBezTo>
                  <a:cubicBezTo>
                    <a:pt x="4637" y="8021"/>
                    <a:pt x="8095" y="4562"/>
                    <a:pt x="11579" y="1078"/>
                  </a:cubicBezTo>
                  <a:cubicBezTo>
                    <a:pt x="11905" y="752"/>
                    <a:pt x="11980" y="427"/>
                    <a:pt x="11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3085975" y="2037000"/>
              <a:ext cx="251925" cy="251900"/>
            </a:xfrm>
            <a:custGeom>
              <a:avLst/>
              <a:gdLst/>
              <a:ahLst/>
              <a:cxnLst/>
              <a:rect l="l" t="t" r="r" b="b"/>
              <a:pathLst>
                <a:path w="10077" h="10076" extrusionOk="0">
                  <a:moveTo>
                    <a:pt x="10076" y="0"/>
                  </a:moveTo>
                  <a:cubicBezTo>
                    <a:pt x="9550" y="176"/>
                    <a:pt x="9099" y="201"/>
                    <a:pt x="8723" y="552"/>
                  </a:cubicBezTo>
                  <a:cubicBezTo>
                    <a:pt x="6016" y="3284"/>
                    <a:pt x="3284" y="6015"/>
                    <a:pt x="552" y="8747"/>
                  </a:cubicBezTo>
                  <a:cubicBezTo>
                    <a:pt x="176" y="9098"/>
                    <a:pt x="151" y="9599"/>
                    <a:pt x="1" y="10076"/>
                  </a:cubicBezTo>
                  <a:lnTo>
                    <a:pt x="1" y="10076"/>
                  </a:lnTo>
                  <a:cubicBezTo>
                    <a:pt x="3334" y="6717"/>
                    <a:pt x="6643" y="3409"/>
                    <a:pt x="10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2"/>
            <p:cNvSpPr/>
            <p:nvPr/>
          </p:nvSpPr>
          <p:spPr>
            <a:xfrm>
              <a:off x="3586625" y="2536375"/>
              <a:ext cx="180475" cy="182350"/>
            </a:xfrm>
            <a:custGeom>
              <a:avLst/>
              <a:gdLst/>
              <a:ahLst/>
              <a:cxnLst/>
              <a:rect l="l" t="t" r="r" b="b"/>
              <a:pathLst>
                <a:path w="7219" h="7294" extrusionOk="0">
                  <a:moveTo>
                    <a:pt x="7218" y="0"/>
                  </a:moveTo>
                  <a:cubicBezTo>
                    <a:pt x="7216" y="10"/>
                    <a:pt x="7214" y="19"/>
                    <a:pt x="7212" y="28"/>
                  </a:cubicBezTo>
                  <a:lnTo>
                    <a:pt x="7212" y="28"/>
                  </a:lnTo>
                  <a:cubicBezTo>
                    <a:pt x="7214" y="27"/>
                    <a:pt x="7216" y="26"/>
                    <a:pt x="7218" y="25"/>
                  </a:cubicBezTo>
                  <a:lnTo>
                    <a:pt x="7218" y="0"/>
                  </a:lnTo>
                  <a:close/>
                  <a:moveTo>
                    <a:pt x="7212" y="28"/>
                  </a:moveTo>
                  <a:lnTo>
                    <a:pt x="7212" y="28"/>
                  </a:lnTo>
                  <a:cubicBezTo>
                    <a:pt x="7164" y="53"/>
                    <a:pt x="7116" y="78"/>
                    <a:pt x="7068" y="126"/>
                  </a:cubicBezTo>
                  <a:cubicBezTo>
                    <a:pt x="4762" y="2431"/>
                    <a:pt x="2456" y="4737"/>
                    <a:pt x="150" y="7043"/>
                  </a:cubicBezTo>
                  <a:cubicBezTo>
                    <a:pt x="100" y="7093"/>
                    <a:pt x="0" y="7143"/>
                    <a:pt x="100" y="7294"/>
                  </a:cubicBezTo>
                  <a:cubicBezTo>
                    <a:pt x="677" y="7018"/>
                    <a:pt x="1278" y="6792"/>
                    <a:pt x="1755" y="6341"/>
                  </a:cubicBezTo>
                  <a:cubicBezTo>
                    <a:pt x="3258" y="4837"/>
                    <a:pt x="4787" y="3334"/>
                    <a:pt x="6266" y="1805"/>
                  </a:cubicBezTo>
                  <a:cubicBezTo>
                    <a:pt x="6736" y="1335"/>
                    <a:pt x="7059" y="719"/>
                    <a:pt x="7212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2"/>
            <p:cNvSpPr/>
            <p:nvPr/>
          </p:nvSpPr>
          <p:spPr>
            <a:xfrm>
              <a:off x="3163050" y="2115325"/>
              <a:ext cx="33875" cy="31975"/>
            </a:xfrm>
            <a:custGeom>
              <a:avLst/>
              <a:gdLst/>
              <a:ahLst/>
              <a:cxnLst/>
              <a:rect l="l" t="t" r="r" b="b"/>
              <a:pathLst>
                <a:path w="1355" h="1279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828" y="351"/>
                    <a:pt x="377" y="777"/>
                    <a:pt x="1" y="1278"/>
                  </a:cubicBezTo>
                  <a:cubicBezTo>
                    <a:pt x="627" y="1028"/>
                    <a:pt x="928" y="451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2"/>
            <p:cNvSpPr/>
            <p:nvPr/>
          </p:nvSpPr>
          <p:spPr>
            <a:xfrm>
              <a:off x="3159925" y="2147275"/>
              <a:ext cx="4400" cy="5650"/>
            </a:xfrm>
            <a:custGeom>
              <a:avLst/>
              <a:gdLst/>
              <a:ahLst/>
              <a:cxnLst/>
              <a:rect l="l" t="t" r="r" b="b"/>
              <a:pathLst>
                <a:path w="176" h="226" extrusionOk="0">
                  <a:moveTo>
                    <a:pt x="126" y="0"/>
                  </a:moveTo>
                  <a:lnTo>
                    <a:pt x="126" y="0"/>
                  </a:lnTo>
                  <a:cubicBezTo>
                    <a:pt x="76" y="76"/>
                    <a:pt x="25" y="151"/>
                    <a:pt x="0" y="226"/>
                  </a:cubicBezTo>
                  <a:cubicBezTo>
                    <a:pt x="25" y="151"/>
                    <a:pt x="176" y="151"/>
                    <a:pt x="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2"/>
            <p:cNvSpPr/>
            <p:nvPr/>
          </p:nvSpPr>
          <p:spPr>
            <a:xfrm>
              <a:off x="3767075" y="2535125"/>
              <a:ext cx="2525" cy="2200"/>
            </a:xfrm>
            <a:custGeom>
              <a:avLst/>
              <a:gdLst/>
              <a:ahLst/>
              <a:cxnLst/>
              <a:rect l="l" t="t" r="r" b="b"/>
              <a:pathLst>
                <a:path w="101" h="88" extrusionOk="0">
                  <a:moveTo>
                    <a:pt x="75" y="0"/>
                  </a:moveTo>
                  <a:cubicBezTo>
                    <a:pt x="54" y="22"/>
                    <a:pt x="32" y="44"/>
                    <a:pt x="10" y="66"/>
                  </a:cubicBezTo>
                  <a:lnTo>
                    <a:pt x="10" y="66"/>
                  </a:lnTo>
                  <a:cubicBezTo>
                    <a:pt x="6" y="61"/>
                    <a:pt x="3" y="56"/>
                    <a:pt x="0" y="50"/>
                  </a:cubicBezTo>
                  <a:lnTo>
                    <a:pt x="0" y="75"/>
                  </a:lnTo>
                  <a:cubicBezTo>
                    <a:pt x="3" y="72"/>
                    <a:pt x="7" y="69"/>
                    <a:pt x="10" y="66"/>
                  </a:cubicBezTo>
                  <a:lnTo>
                    <a:pt x="10" y="66"/>
                  </a:lnTo>
                  <a:cubicBezTo>
                    <a:pt x="21" y="81"/>
                    <a:pt x="35" y="88"/>
                    <a:pt x="47" y="88"/>
                  </a:cubicBezTo>
                  <a:cubicBezTo>
                    <a:pt x="63" y="88"/>
                    <a:pt x="75" y="75"/>
                    <a:pt x="75" y="50"/>
                  </a:cubicBezTo>
                  <a:cubicBezTo>
                    <a:pt x="100" y="25"/>
                    <a:pt x="75" y="25"/>
                    <a:pt x="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"/>
          <p:cNvSpPr/>
          <p:nvPr/>
        </p:nvSpPr>
        <p:spPr>
          <a:xfrm>
            <a:off x="233300" y="243675"/>
            <a:ext cx="8683800" cy="4656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1" name="Google Shape;55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43470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"/>
          <p:cNvSpPr/>
          <p:nvPr/>
        </p:nvSpPr>
        <p:spPr>
          <a:xfrm>
            <a:off x="233300" y="243675"/>
            <a:ext cx="8683800" cy="4656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5" name="Google Shape;5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5"/>
          <p:cNvSpPr txBox="1">
            <a:spLocks noGrp="1"/>
          </p:cNvSpPr>
          <p:nvPr>
            <p:ph type="subTitle" idx="1"/>
          </p:nvPr>
        </p:nvSpPr>
        <p:spPr>
          <a:xfrm>
            <a:off x="5168044" y="2563259"/>
            <a:ext cx="2865600" cy="12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5"/>
          <p:cNvSpPr txBox="1">
            <a:spLocks noGrp="1"/>
          </p:cNvSpPr>
          <p:nvPr>
            <p:ph type="subTitle" idx="2"/>
          </p:nvPr>
        </p:nvSpPr>
        <p:spPr>
          <a:xfrm>
            <a:off x="1658400" y="2563259"/>
            <a:ext cx="2865600" cy="12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5"/>
          <p:cNvSpPr txBox="1">
            <a:spLocks noGrp="1"/>
          </p:cNvSpPr>
          <p:nvPr>
            <p:ph type="subTitle" idx="3"/>
          </p:nvPr>
        </p:nvSpPr>
        <p:spPr>
          <a:xfrm>
            <a:off x="1658400" y="2187400"/>
            <a:ext cx="2865600" cy="4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559" name="Google Shape;559;p5"/>
          <p:cNvSpPr txBox="1">
            <a:spLocks noGrp="1"/>
          </p:cNvSpPr>
          <p:nvPr>
            <p:ph type="subTitle" idx="4"/>
          </p:nvPr>
        </p:nvSpPr>
        <p:spPr>
          <a:xfrm>
            <a:off x="5168046" y="2187400"/>
            <a:ext cx="2865600" cy="4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grpSp>
        <p:nvGrpSpPr>
          <p:cNvPr id="560" name="Google Shape;560;p5"/>
          <p:cNvGrpSpPr/>
          <p:nvPr/>
        </p:nvGrpSpPr>
        <p:grpSpPr>
          <a:xfrm>
            <a:off x="-224110" y="243680"/>
            <a:ext cx="937356" cy="933033"/>
            <a:chOff x="1987600" y="527750"/>
            <a:chExt cx="867200" cy="863200"/>
          </a:xfrm>
        </p:grpSpPr>
        <p:sp>
          <p:nvSpPr>
            <p:cNvPr id="561" name="Google Shape;561;p5"/>
            <p:cNvSpPr/>
            <p:nvPr/>
          </p:nvSpPr>
          <p:spPr>
            <a:xfrm>
              <a:off x="1987600" y="973075"/>
              <a:ext cx="867100" cy="17025"/>
            </a:xfrm>
            <a:custGeom>
              <a:avLst/>
              <a:gdLst/>
              <a:ahLst/>
              <a:cxnLst/>
              <a:rect l="l" t="t" r="r" b="b"/>
              <a:pathLst>
                <a:path w="34684" h="681" extrusionOk="0">
                  <a:moveTo>
                    <a:pt x="527" y="1"/>
                  </a:moveTo>
                  <a:cubicBezTo>
                    <a:pt x="126" y="1"/>
                    <a:pt x="1" y="151"/>
                    <a:pt x="101" y="502"/>
                  </a:cubicBezTo>
                  <a:cubicBezTo>
                    <a:pt x="141" y="646"/>
                    <a:pt x="235" y="681"/>
                    <a:pt x="337" y="681"/>
                  </a:cubicBezTo>
                  <a:cubicBezTo>
                    <a:pt x="431" y="681"/>
                    <a:pt x="531" y="652"/>
                    <a:pt x="602" y="652"/>
                  </a:cubicBezTo>
                  <a:lnTo>
                    <a:pt x="34337" y="652"/>
                  </a:lnTo>
                  <a:cubicBezTo>
                    <a:pt x="34358" y="655"/>
                    <a:pt x="34379" y="657"/>
                    <a:pt x="34397" y="657"/>
                  </a:cubicBezTo>
                  <a:cubicBezTo>
                    <a:pt x="34530" y="657"/>
                    <a:pt x="34591" y="577"/>
                    <a:pt x="34613" y="402"/>
                  </a:cubicBezTo>
                  <a:cubicBezTo>
                    <a:pt x="34683" y="67"/>
                    <a:pt x="34555" y="17"/>
                    <a:pt x="34377" y="17"/>
                  </a:cubicBezTo>
                  <a:cubicBezTo>
                    <a:pt x="34302" y="17"/>
                    <a:pt x="34218" y="26"/>
                    <a:pt x="34136" y="26"/>
                  </a:cubicBezTo>
                  <a:lnTo>
                    <a:pt x="13460" y="26"/>
                  </a:lnTo>
                  <a:cubicBezTo>
                    <a:pt x="9149" y="26"/>
                    <a:pt x="4838" y="26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1988575" y="928825"/>
              <a:ext cx="866225" cy="16200"/>
            </a:xfrm>
            <a:custGeom>
              <a:avLst/>
              <a:gdLst/>
              <a:ahLst/>
              <a:cxnLst/>
              <a:rect l="l" t="t" r="r" b="b"/>
              <a:pathLst>
                <a:path w="34649" h="648" extrusionOk="0">
                  <a:moveTo>
                    <a:pt x="34339" y="0"/>
                  </a:moveTo>
                  <a:cubicBezTo>
                    <a:pt x="34238" y="0"/>
                    <a:pt x="34126" y="41"/>
                    <a:pt x="34047" y="41"/>
                  </a:cubicBezTo>
                  <a:lnTo>
                    <a:pt x="614" y="41"/>
                  </a:lnTo>
                  <a:cubicBezTo>
                    <a:pt x="513" y="41"/>
                    <a:pt x="413" y="41"/>
                    <a:pt x="313" y="16"/>
                  </a:cubicBezTo>
                  <a:cubicBezTo>
                    <a:pt x="112" y="16"/>
                    <a:pt x="62" y="117"/>
                    <a:pt x="37" y="292"/>
                  </a:cubicBezTo>
                  <a:cubicBezTo>
                    <a:pt x="0" y="607"/>
                    <a:pt x="141" y="648"/>
                    <a:pt x="318" y="648"/>
                  </a:cubicBezTo>
                  <a:cubicBezTo>
                    <a:pt x="381" y="648"/>
                    <a:pt x="448" y="643"/>
                    <a:pt x="513" y="643"/>
                  </a:cubicBezTo>
                  <a:lnTo>
                    <a:pt x="34148" y="643"/>
                  </a:lnTo>
                  <a:cubicBezTo>
                    <a:pt x="34549" y="643"/>
                    <a:pt x="34649" y="518"/>
                    <a:pt x="34549" y="167"/>
                  </a:cubicBezTo>
                  <a:cubicBezTo>
                    <a:pt x="34513" y="35"/>
                    <a:pt x="34431" y="0"/>
                    <a:pt x="34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1990750" y="1017175"/>
              <a:ext cx="858425" cy="16625"/>
            </a:xfrm>
            <a:custGeom>
              <a:avLst/>
              <a:gdLst/>
              <a:ahLst/>
              <a:cxnLst/>
              <a:rect l="l" t="t" r="r" b="b"/>
              <a:pathLst>
                <a:path w="34337" h="665" extrusionOk="0">
                  <a:moveTo>
                    <a:pt x="34132" y="0"/>
                  </a:moveTo>
                  <a:cubicBezTo>
                    <a:pt x="34034" y="0"/>
                    <a:pt x="33920" y="41"/>
                    <a:pt x="33835" y="41"/>
                  </a:cubicBezTo>
                  <a:lnTo>
                    <a:pt x="527" y="41"/>
                  </a:lnTo>
                  <a:cubicBezTo>
                    <a:pt x="100" y="41"/>
                    <a:pt x="0" y="166"/>
                    <a:pt x="176" y="517"/>
                  </a:cubicBezTo>
                  <a:cubicBezTo>
                    <a:pt x="229" y="637"/>
                    <a:pt x="303" y="665"/>
                    <a:pt x="383" y="665"/>
                  </a:cubicBezTo>
                  <a:cubicBezTo>
                    <a:pt x="455" y="665"/>
                    <a:pt x="531" y="643"/>
                    <a:pt x="602" y="643"/>
                  </a:cubicBezTo>
                  <a:lnTo>
                    <a:pt x="33810" y="643"/>
                  </a:lnTo>
                  <a:cubicBezTo>
                    <a:pt x="34136" y="643"/>
                    <a:pt x="34336" y="593"/>
                    <a:pt x="34336" y="242"/>
                  </a:cubicBezTo>
                  <a:cubicBezTo>
                    <a:pt x="34323" y="47"/>
                    <a:pt x="34237" y="0"/>
                    <a:pt x="34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1991700" y="884100"/>
              <a:ext cx="858100" cy="16175"/>
            </a:xfrm>
            <a:custGeom>
              <a:avLst/>
              <a:gdLst/>
              <a:ahLst/>
              <a:cxnLst/>
              <a:rect l="l" t="t" r="r" b="b"/>
              <a:pathLst>
                <a:path w="34324" h="647" extrusionOk="0">
                  <a:moveTo>
                    <a:pt x="33982" y="1"/>
                  </a:moveTo>
                  <a:cubicBezTo>
                    <a:pt x="33891" y="1"/>
                    <a:pt x="33797" y="26"/>
                    <a:pt x="33722" y="26"/>
                  </a:cubicBezTo>
                  <a:lnTo>
                    <a:pt x="338" y="26"/>
                  </a:lnTo>
                  <a:cubicBezTo>
                    <a:pt x="322" y="23"/>
                    <a:pt x="308" y="22"/>
                    <a:pt x="295" y="22"/>
                  </a:cubicBezTo>
                  <a:cubicBezTo>
                    <a:pt x="182" y="22"/>
                    <a:pt x="157" y="114"/>
                    <a:pt x="113" y="226"/>
                  </a:cubicBezTo>
                  <a:cubicBezTo>
                    <a:pt x="0" y="608"/>
                    <a:pt x="189" y="628"/>
                    <a:pt x="446" y="628"/>
                  </a:cubicBezTo>
                  <a:cubicBezTo>
                    <a:pt x="476" y="628"/>
                    <a:pt x="507" y="627"/>
                    <a:pt x="539" y="627"/>
                  </a:cubicBezTo>
                  <a:lnTo>
                    <a:pt x="33847" y="627"/>
                  </a:lnTo>
                  <a:cubicBezTo>
                    <a:pt x="33922" y="627"/>
                    <a:pt x="34010" y="646"/>
                    <a:pt x="34088" y="646"/>
                  </a:cubicBezTo>
                  <a:cubicBezTo>
                    <a:pt x="34167" y="646"/>
                    <a:pt x="34236" y="627"/>
                    <a:pt x="34273" y="552"/>
                  </a:cubicBezTo>
                  <a:cubicBezTo>
                    <a:pt x="34323" y="427"/>
                    <a:pt x="34273" y="251"/>
                    <a:pt x="34223" y="126"/>
                  </a:cubicBezTo>
                  <a:cubicBezTo>
                    <a:pt x="34160" y="26"/>
                    <a:pt x="34073" y="1"/>
                    <a:pt x="33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2002650" y="1061975"/>
              <a:ext cx="837750" cy="16800"/>
            </a:xfrm>
            <a:custGeom>
              <a:avLst/>
              <a:gdLst/>
              <a:ahLst/>
              <a:cxnLst/>
              <a:rect l="l" t="t" r="r" b="b"/>
              <a:pathLst>
                <a:path w="33510" h="672" extrusionOk="0">
                  <a:moveTo>
                    <a:pt x="33291" y="0"/>
                  </a:moveTo>
                  <a:cubicBezTo>
                    <a:pt x="33185" y="0"/>
                    <a:pt x="33061" y="54"/>
                    <a:pt x="32983" y="54"/>
                  </a:cubicBezTo>
                  <a:lnTo>
                    <a:pt x="426" y="54"/>
                  </a:lnTo>
                  <a:cubicBezTo>
                    <a:pt x="346" y="54"/>
                    <a:pt x="252" y="25"/>
                    <a:pt x="173" y="25"/>
                  </a:cubicBezTo>
                  <a:cubicBezTo>
                    <a:pt x="105" y="25"/>
                    <a:pt x="49" y="47"/>
                    <a:pt x="25" y="129"/>
                  </a:cubicBezTo>
                  <a:cubicBezTo>
                    <a:pt x="0" y="254"/>
                    <a:pt x="51" y="455"/>
                    <a:pt x="126" y="555"/>
                  </a:cubicBezTo>
                  <a:cubicBezTo>
                    <a:pt x="180" y="649"/>
                    <a:pt x="263" y="671"/>
                    <a:pt x="351" y="671"/>
                  </a:cubicBezTo>
                  <a:cubicBezTo>
                    <a:pt x="427" y="671"/>
                    <a:pt x="507" y="655"/>
                    <a:pt x="577" y="655"/>
                  </a:cubicBezTo>
                  <a:lnTo>
                    <a:pt x="32933" y="655"/>
                  </a:lnTo>
                  <a:cubicBezTo>
                    <a:pt x="33259" y="655"/>
                    <a:pt x="33509" y="605"/>
                    <a:pt x="33484" y="229"/>
                  </a:cubicBezTo>
                  <a:cubicBezTo>
                    <a:pt x="33472" y="47"/>
                    <a:pt x="33390" y="0"/>
                    <a:pt x="33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2003275" y="839375"/>
              <a:ext cx="837125" cy="16550"/>
            </a:xfrm>
            <a:custGeom>
              <a:avLst/>
              <a:gdLst/>
              <a:ahLst/>
              <a:cxnLst/>
              <a:rect l="l" t="t" r="r" b="b"/>
              <a:pathLst>
                <a:path w="33485" h="662" extrusionOk="0">
                  <a:moveTo>
                    <a:pt x="33178" y="1"/>
                  </a:moveTo>
                  <a:cubicBezTo>
                    <a:pt x="33093" y="1"/>
                    <a:pt x="32999" y="35"/>
                    <a:pt x="32933" y="35"/>
                  </a:cubicBezTo>
                  <a:cubicBezTo>
                    <a:pt x="22131" y="10"/>
                    <a:pt x="11329" y="10"/>
                    <a:pt x="527" y="10"/>
                  </a:cubicBezTo>
                  <a:cubicBezTo>
                    <a:pt x="176" y="10"/>
                    <a:pt x="0" y="111"/>
                    <a:pt x="0" y="411"/>
                  </a:cubicBezTo>
                  <a:cubicBezTo>
                    <a:pt x="0" y="612"/>
                    <a:pt x="82" y="662"/>
                    <a:pt x="182" y="662"/>
                  </a:cubicBezTo>
                  <a:cubicBezTo>
                    <a:pt x="282" y="662"/>
                    <a:pt x="401" y="612"/>
                    <a:pt x="477" y="612"/>
                  </a:cubicBezTo>
                  <a:cubicBezTo>
                    <a:pt x="2281" y="620"/>
                    <a:pt x="4083" y="623"/>
                    <a:pt x="5884" y="623"/>
                  </a:cubicBezTo>
                  <a:cubicBezTo>
                    <a:pt x="9485" y="623"/>
                    <a:pt x="13083" y="612"/>
                    <a:pt x="16692" y="612"/>
                  </a:cubicBezTo>
                  <a:lnTo>
                    <a:pt x="33033" y="612"/>
                  </a:lnTo>
                  <a:cubicBezTo>
                    <a:pt x="33102" y="612"/>
                    <a:pt x="33200" y="634"/>
                    <a:pt x="33283" y="634"/>
                  </a:cubicBezTo>
                  <a:cubicBezTo>
                    <a:pt x="33352" y="634"/>
                    <a:pt x="33411" y="619"/>
                    <a:pt x="33434" y="562"/>
                  </a:cubicBezTo>
                  <a:cubicBezTo>
                    <a:pt x="33484" y="461"/>
                    <a:pt x="33409" y="261"/>
                    <a:pt x="33359" y="136"/>
                  </a:cubicBezTo>
                  <a:cubicBezTo>
                    <a:pt x="33323" y="29"/>
                    <a:pt x="33254" y="1"/>
                    <a:pt x="33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2062175" y="705525"/>
              <a:ext cx="718075" cy="15075"/>
            </a:xfrm>
            <a:custGeom>
              <a:avLst/>
              <a:gdLst/>
              <a:ahLst/>
              <a:cxnLst/>
              <a:rect l="l" t="t" r="r" b="b"/>
              <a:pathLst>
                <a:path w="28723" h="603" extrusionOk="0">
                  <a:moveTo>
                    <a:pt x="903" y="1"/>
                  </a:moveTo>
                  <a:cubicBezTo>
                    <a:pt x="451" y="1"/>
                    <a:pt x="176" y="126"/>
                    <a:pt x="0" y="602"/>
                  </a:cubicBezTo>
                  <a:lnTo>
                    <a:pt x="28722" y="602"/>
                  </a:lnTo>
                  <a:cubicBezTo>
                    <a:pt x="28572" y="126"/>
                    <a:pt x="28296" y="1"/>
                    <a:pt x="27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2016425" y="1107800"/>
              <a:ext cx="809550" cy="15675"/>
            </a:xfrm>
            <a:custGeom>
              <a:avLst/>
              <a:gdLst/>
              <a:ahLst/>
              <a:cxnLst/>
              <a:rect l="l" t="t" r="r" b="b"/>
              <a:pathLst>
                <a:path w="32382" h="627" extrusionOk="0">
                  <a:moveTo>
                    <a:pt x="1" y="0"/>
                  </a:moveTo>
                  <a:cubicBezTo>
                    <a:pt x="26" y="476"/>
                    <a:pt x="226" y="627"/>
                    <a:pt x="677" y="627"/>
                  </a:cubicBezTo>
                  <a:cubicBezTo>
                    <a:pt x="5853" y="614"/>
                    <a:pt x="11028" y="608"/>
                    <a:pt x="16204" y="608"/>
                  </a:cubicBezTo>
                  <a:cubicBezTo>
                    <a:pt x="21379" y="608"/>
                    <a:pt x="26555" y="614"/>
                    <a:pt x="31730" y="627"/>
                  </a:cubicBezTo>
                  <a:cubicBezTo>
                    <a:pt x="32206" y="627"/>
                    <a:pt x="32382" y="451"/>
                    <a:pt x="32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2017050" y="795125"/>
              <a:ext cx="808925" cy="16250"/>
            </a:xfrm>
            <a:custGeom>
              <a:avLst/>
              <a:gdLst/>
              <a:ahLst/>
              <a:cxnLst/>
              <a:rect l="l" t="t" r="r" b="b"/>
              <a:pathLst>
                <a:path w="32357" h="650" extrusionOk="0">
                  <a:moveTo>
                    <a:pt x="627" y="1"/>
                  </a:moveTo>
                  <a:cubicBezTo>
                    <a:pt x="277" y="1"/>
                    <a:pt x="1" y="101"/>
                    <a:pt x="26" y="452"/>
                  </a:cubicBezTo>
                  <a:cubicBezTo>
                    <a:pt x="38" y="609"/>
                    <a:pt x="126" y="649"/>
                    <a:pt x="236" y="649"/>
                  </a:cubicBezTo>
                  <a:cubicBezTo>
                    <a:pt x="354" y="649"/>
                    <a:pt x="498" y="602"/>
                    <a:pt x="602" y="602"/>
                  </a:cubicBezTo>
                  <a:lnTo>
                    <a:pt x="32357" y="602"/>
                  </a:lnTo>
                  <a:cubicBezTo>
                    <a:pt x="32332" y="151"/>
                    <a:pt x="32156" y="1"/>
                    <a:pt x="31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2035850" y="1152900"/>
              <a:ext cx="770700" cy="15075"/>
            </a:xfrm>
            <a:custGeom>
              <a:avLst/>
              <a:gdLst/>
              <a:ahLst/>
              <a:cxnLst/>
              <a:rect l="l" t="t" r="r" b="b"/>
              <a:pathLst>
                <a:path w="30828" h="603" extrusionOk="0">
                  <a:moveTo>
                    <a:pt x="1" y="1"/>
                  </a:moveTo>
                  <a:cubicBezTo>
                    <a:pt x="101" y="452"/>
                    <a:pt x="301" y="602"/>
                    <a:pt x="753" y="602"/>
                  </a:cubicBezTo>
                  <a:cubicBezTo>
                    <a:pt x="5640" y="590"/>
                    <a:pt x="10527" y="583"/>
                    <a:pt x="15417" y="583"/>
                  </a:cubicBezTo>
                  <a:cubicBezTo>
                    <a:pt x="20308" y="583"/>
                    <a:pt x="25201" y="590"/>
                    <a:pt x="30101" y="602"/>
                  </a:cubicBezTo>
                  <a:cubicBezTo>
                    <a:pt x="30552" y="602"/>
                    <a:pt x="30778" y="452"/>
                    <a:pt x="30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2036475" y="750025"/>
              <a:ext cx="770075" cy="14425"/>
            </a:xfrm>
            <a:custGeom>
              <a:avLst/>
              <a:gdLst/>
              <a:ahLst/>
              <a:cxnLst/>
              <a:rect l="l" t="t" r="r" b="b"/>
              <a:pathLst>
                <a:path w="30803" h="577" extrusionOk="0">
                  <a:moveTo>
                    <a:pt x="753" y="0"/>
                  </a:moveTo>
                  <a:cubicBezTo>
                    <a:pt x="276" y="0"/>
                    <a:pt x="101" y="176"/>
                    <a:pt x="1" y="577"/>
                  </a:cubicBezTo>
                  <a:lnTo>
                    <a:pt x="30803" y="577"/>
                  </a:lnTo>
                  <a:cubicBezTo>
                    <a:pt x="30703" y="126"/>
                    <a:pt x="30452" y="0"/>
                    <a:pt x="300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2095375" y="1241875"/>
              <a:ext cx="650400" cy="15700"/>
            </a:xfrm>
            <a:custGeom>
              <a:avLst/>
              <a:gdLst/>
              <a:ahLst/>
              <a:cxnLst/>
              <a:rect l="l" t="t" r="r" b="b"/>
              <a:pathLst>
                <a:path w="26016" h="628" extrusionOk="0">
                  <a:moveTo>
                    <a:pt x="1" y="1"/>
                  </a:moveTo>
                  <a:cubicBezTo>
                    <a:pt x="226" y="427"/>
                    <a:pt x="477" y="627"/>
                    <a:pt x="953" y="627"/>
                  </a:cubicBezTo>
                  <a:cubicBezTo>
                    <a:pt x="3643" y="619"/>
                    <a:pt x="6333" y="616"/>
                    <a:pt x="9022" y="616"/>
                  </a:cubicBezTo>
                  <a:cubicBezTo>
                    <a:pt x="14401" y="616"/>
                    <a:pt x="19775" y="627"/>
                    <a:pt x="25139" y="627"/>
                  </a:cubicBezTo>
                  <a:cubicBezTo>
                    <a:pt x="25665" y="627"/>
                    <a:pt x="25765" y="552"/>
                    <a:pt x="26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2062175" y="1198025"/>
              <a:ext cx="718075" cy="15050"/>
            </a:xfrm>
            <a:custGeom>
              <a:avLst/>
              <a:gdLst/>
              <a:ahLst/>
              <a:cxnLst/>
              <a:rect l="l" t="t" r="r" b="b"/>
              <a:pathLst>
                <a:path w="28723" h="602" extrusionOk="0">
                  <a:moveTo>
                    <a:pt x="0" y="0"/>
                  </a:moveTo>
                  <a:cubicBezTo>
                    <a:pt x="151" y="401"/>
                    <a:pt x="351" y="602"/>
                    <a:pt x="777" y="602"/>
                  </a:cubicBezTo>
                  <a:cubicBezTo>
                    <a:pt x="5301" y="589"/>
                    <a:pt x="9831" y="583"/>
                    <a:pt x="14361" y="583"/>
                  </a:cubicBezTo>
                  <a:cubicBezTo>
                    <a:pt x="18891" y="583"/>
                    <a:pt x="23422" y="589"/>
                    <a:pt x="27945" y="602"/>
                  </a:cubicBezTo>
                  <a:cubicBezTo>
                    <a:pt x="28396" y="602"/>
                    <a:pt x="28597" y="401"/>
                    <a:pt x="28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2096625" y="661050"/>
              <a:ext cx="649775" cy="15050"/>
            </a:xfrm>
            <a:custGeom>
              <a:avLst/>
              <a:gdLst/>
              <a:ahLst/>
              <a:cxnLst/>
              <a:rect l="l" t="t" r="r" b="b"/>
              <a:pathLst>
                <a:path w="25991" h="602" extrusionOk="0">
                  <a:moveTo>
                    <a:pt x="953" y="0"/>
                  </a:moveTo>
                  <a:cubicBezTo>
                    <a:pt x="477" y="0"/>
                    <a:pt x="226" y="201"/>
                    <a:pt x="1" y="602"/>
                  </a:cubicBezTo>
                  <a:lnTo>
                    <a:pt x="25991" y="602"/>
                  </a:lnTo>
                  <a:cubicBezTo>
                    <a:pt x="25740" y="126"/>
                    <a:pt x="25440" y="0"/>
                    <a:pt x="24963" y="0"/>
                  </a:cubicBezTo>
                  <a:cubicBezTo>
                    <a:pt x="20953" y="13"/>
                    <a:pt x="16950" y="19"/>
                    <a:pt x="12949" y="19"/>
                  </a:cubicBezTo>
                  <a:cubicBezTo>
                    <a:pt x="8948" y="19"/>
                    <a:pt x="4951" y="13"/>
                    <a:pt x="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2140500" y="1287000"/>
              <a:ext cx="561425" cy="14425"/>
            </a:xfrm>
            <a:custGeom>
              <a:avLst/>
              <a:gdLst/>
              <a:ahLst/>
              <a:cxnLst/>
              <a:rect l="l" t="t" r="r" b="b"/>
              <a:pathLst>
                <a:path w="22457" h="577" extrusionOk="0">
                  <a:moveTo>
                    <a:pt x="0" y="0"/>
                  </a:moveTo>
                  <a:cubicBezTo>
                    <a:pt x="351" y="401"/>
                    <a:pt x="677" y="577"/>
                    <a:pt x="1203" y="577"/>
                  </a:cubicBezTo>
                  <a:cubicBezTo>
                    <a:pt x="4549" y="564"/>
                    <a:pt x="7895" y="558"/>
                    <a:pt x="11241" y="558"/>
                  </a:cubicBezTo>
                  <a:cubicBezTo>
                    <a:pt x="14587" y="558"/>
                    <a:pt x="17933" y="564"/>
                    <a:pt x="21279" y="577"/>
                  </a:cubicBezTo>
                  <a:cubicBezTo>
                    <a:pt x="21780" y="577"/>
                    <a:pt x="22131" y="401"/>
                    <a:pt x="22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2141750" y="615925"/>
              <a:ext cx="559550" cy="15075"/>
            </a:xfrm>
            <a:custGeom>
              <a:avLst/>
              <a:gdLst/>
              <a:ahLst/>
              <a:cxnLst/>
              <a:rect l="l" t="t" r="r" b="b"/>
              <a:pathLst>
                <a:path w="22382" h="603" extrusionOk="0">
                  <a:moveTo>
                    <a:pt x="1178" y="1"/>
                  </a:moveTo>
                  <a:cubicBezTo>
                    <a:pt x="652" y="1"/>
                    <a:pt x="351" y="226"/>
                    <a:pt x="0" y="602"/>
                  </a:cubicBezTo>
                  <a:lnTo>
                    <a:pt x="22381" y="602"/>
                  </a:lnTo>
                  <a:cubicBezTo>
                    <a:pt x="22031" y="251"/>
                    <a:pt x="21730" y="1"/>
                    <a:pt x="21254" y="1"/>
                  </a:cubicBezTo>
                  <a:cubicBezTo>
                    <a:pt x="17908" y="13"/>
                    <a:pt x="14562" y="20"/>
                    <a:pt x="11216" y="20"/>
                  </a:cubicBezTo>
                  <a:cubicBezTo>
                    <a:pt x="7870" y="20"/>
                    <a:pt x="4524" y="13"/>
                    <a:pt x="1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2203150" y="1332100"/>
              <a:ext cx="436750" cy="14450"/>
            </a:xfrm>
            <a:custGeom>
              <a:avLst/>
              <a:gdLst/>
              <a:ahLst/>
              <a:cxnLst/>
              <a:rect l="l" t="t" r="r" b="b"/>
              <a:pathLst>
                <a:path w="17470" h="578" extrusionOk="0">
                  <a:moveTo>
                    <a:pt x="0" y="1"/>
                  </a:moveTo>
                  <a:cubicBezTo>
                    <a:pt x="502" y="326"/>
                    <a:pt x="928" y="577"/>
                    <a:pt x="1479" y="577"/>
                  </a:cubicBezTo>
                  <a:cubicBezTo>
                    <a:pt x="3898" y="565"/>
                    <a:pt x="6316" y="558"/>
                    <a:pt x="8735" y="558"/>
                  </a:cubicBezTo>
                  <a:cubicBezTo>
                    <a:pt x="11153" y="558"/>
                    <a:pt x="13572" y="565"/>
                    <a:pt x="15991" y="577"/>
                  </a:cubicBezTo>
                  <a:cubicBezTo>
                    <a:pt x="16542" y="577"/>
                    <a:pt x="16968" y="326"/>
                    <a:pt x="174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2206900" y="571450"/>
              <a:ext cx="431750" cy="15050"/>
            </a:xfrm>
            <a:custGeom>
              <a:avLst/>
              <a:gdLst/>
              <a:ahLst/>
              <a:cxnLst/>
              <a:rect l="l" t="t" r="r" b="b"/>
              <a:pathLst>
                <a:path w="17270" h="602" extrusionOk="0">
                  <a:moveTo>
                    <a:pt x="1304" y="0"/>
                  </a:moveTo>
                  <a:cubicBezTo>
                    <a:pt x="753" y="0"/>
                    <a:pt x="402" y="326"/>
                    <a:pt x="1" y="602"/>
                  </a:cubicBezTo>
                  <a:lnTo>
                    <a:pt x="17269" y="602"/>
                  </a:lnTo>
                  <a:cubicBezTo>
                    <a:pt x="16668" y="176"/>
                    <a:pt x="16141" y="0"/>
                    <a:pt x="15490" y="0"/>
                  </a:cubicBezTo>
                  <a:cubicBezTo>
                    <a:pt x="13121" y="13"/>
                    <a:pt x="10759" y="19"/>
                    <a:pt x="8397" y="19"/>
                  </a:cubicBezTo>
                  <a:cubicBezTo>
                    <a:pt x="6035" y="19"/>
                    <a:pt x="3673" y="13"/>
                    <a:pt x="1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2317175" y="527750"/>
              <a:ext cx="208675" cy="13650"/>
            </a:xfrm>
            <a:custGeom>
              <a:avLst/>
              <a:gdLst/>
              <a:ahLst/>
              <a:cxnLst/>
              <a:rect l="l" t="t" r="r" b="b"/>
              <a:pathLst>
                <a:path w="8347" h="546" extrusionOk="0">
                  <a:moveTo>
                    <a:pt x="4164" y="0"/>
                  </a:moveTo>
                  <a:cubicBezTo>
                    <a:pt x="2770" y="0"/>
                    <a:pt x="1379" y="182"/>
                    <a:pt x="1" y="545"/>
                  </a:cubicBezTo>
                  <a:lnTo>
                    <a:pt x="8347" y="545"/>
                  </a:lnTo>
                  <a:cubicBezTo>
                    <a:pt x="6956" y="182"/>
                    <a:pt x="5559" y="0"/>
                    <a:pt x="4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2312175" y="1376600"/>
              <a:ext cx="215550" cy="14350"/>
            </a:xfrm>
            <a:custGeom>
              <a:avLst/>
              <a:gdLst/>
              <a:ahLst/>
              <a:cxnLst/>
              <a:rect l="l" t="t" r="r" b="b"/>
              <a:pathLst>
                <a:path w="8622" h="574" extrusionOk="0">
                  <a:moveTo>
                    <a:pt x="0" y="0"/>
                  </a:moveTo>
                  <a:cubicBezTo>
                    <a:pt x="1453" y="379"/>
                    <a:pt x="2900" y="573"/>
                    <a:pt x="4346" y="573"/>
                  </a:cubicBezTo>
                  <a:cubicBezTo>
                    <a:pt x="5770" y="573"/>
                    <a:pt x="7193" y="385"/>
                    <a:pt x="8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5"/>
          <p:cNvGrpSpPr/>
          <p:nvPr/>
        </p:nvGrpSpPr>
        <p:grpSpPr>
          <a:xfrm>
            <a:off x="418516" y="323893"/>
            <a:ext cx="8281312" cy="4356760"/>
            <a:chOff x="418516" y="323893"/>
            <a:chExt cx="8281312" cy="4356760"/>
          </a:xfrm>
        </p:grpSpPr>
        <p:sp>
          <p:nvSpPr>
            <p:cNvPr id="582" name="Google Shape;582;p5"/>
            <p:cNvSpPr/>
            <p:nvPr/>
          </p:nvSpPr>
          <p:spPr>
            <a:xfrm rot="-5400000">
              <a:off x="8545768" y="4526593"/>
              <a:ext cx="153303" cy="154817"/>
            </a:xfrm>
            <a:custGeom>
              <a:avLst/>
              <a:gdLst/>
              <a:ahLst/>
              <a:cxnLst/>
              <a:rect l="l" t="t" r="r" b="b"/>
              <a:pathLst>
                <a:path w="2533" h="2558" extrusionOk="0">
                  <a:moveTo>
                    <a:pt x="1254" y="427"/>
                  </a:moveTo>
                  <a:cubicBezTo>
                    <a:pt x="1730" y="427"/>
                    <a:pt x="2106" y="803"/>
                    <a:pt x="2106" y="1279"/>
                  </a:cubicBezTo>
                  <a:cubicBezTo>
                    <a:pt x="2106" y="1755"/>
                    <a:pt x="1730" y="2131"/>
                    <a:pt x="1254" y="2131"/>
                  </a:cubicBezTo>
                  <a:cubicBezTo>
                    <a:pt x="803" y="2131"/>
                    <a:pt x="402" y="1755"/>
                    <a:pt x="402" y="1279"/>
                  </a:cubicBezTo>
                  <a:cubicBezTo>
                    <a:pt x="402" y="803"/>
                    <a:pt x="803" y="427"/>
                    <a:pt x="1254" y="427"/>
                  </a:cubicBezTo>
                  <a:close/>
                  <a:moveTo>
                    <a:pt x="1254" y="1"/>
                  </a:moveTo>
                  <a:cubicBezTo>
                    <a:pt x="552" y="1"/>
                    <a:pt x="1" y="577"/>
                    <a:pt x="1" y="1279"/>
                  </a:cubicBezTo>
                  <a:cubicBezTo>
                    <a:pt x="1" y="1981"/>
                    <a:pt x="552" y="2557"/>
                    <a:pt x="1254" y="2557"/>
                  </a:cubicBezTo>
                  <a:cubicBezTo>
                    <a:pt x="1956" y="2557"/>
                    <a:pt x="2532" y="1981"/>
                    <a:pt x="2532" y="1279"/>
                  </a:cubicBezTo>
                  <a:cubicBezTo>
                    <a:pt x="2532" y="577"/>
                    <a:pt x="1956" y="1"/>
                    <a:pt x="1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 rot="-5400000">
              <a:off x="417760" y="3836932"/>
              <a:ext cx="154756" cy="153243"/>
            </a:xfrm>
            <a:custGeom>
              <a:avLst/>
              <a:gdLst/>
              <a:ahLst/>
              <a:cxnLst/>
              <a:rect l="l" t="t" r="r" b="b"/>
              <a:pathLst>
                <a:path w="2557" h="2532" extrusionOk="0">
                  <a:moveTo>
                    <a:pt x="1278" y="427"/>
                  </a:moveTo>
                  <a:cubicBezTo>
                    <a:pt x="1755" y="427"/>
                    <a:pt x="2131" y="803"/>
                    <a:pt x="2131" y="1279"/>
                  </a:cubicBezTo>
                  <a:cubicBezTo>
                    <a:pt x="2131" y="1730"/>
                    <a:pt x="1755" y="2131"/>
                    <a:pt x="1278" y="2131"/>
                  </a:cubicBezTo>
                  <a:cubicBezTo>
                    <a:pt x="802" y="2131"/>
                    <a:pt x="426" y="1730"/>
                    <a:pt x="426" y="1279"/>
                  </a:cubicBezTo>
                  <a:cubicBezTo>
                    <a:pt x="426" y="803"/>
                    <a:pt x="802" y="427"/>
                    <a:pt x="1278" y="427"/>
                  </a:cubicBezTo>
                  <a:close/>
                  <a:moveTo>
                    <a:pt x="1278" y="1"/>
                  </a:moveTo>
                  <a:cubicBezTo>
                    <a:pt x="577" y="1"/>
                    <a:pt x="0" y="577"/>
                    <a:pt x="0" y="1279"/>
                  </a:cubicBezTo>
                  <a:cubicBezTo>
                    <a:pt x="0" y="1981"/>
                    <a:pt x="577" y="2532"/>
                    <a:pt x="1278" y="2532"/>
                  </a:cubicBezTo>
                  <a:cubicBezTo>
                    <a:pt x="1980" y="2532"/>
                    <a:pt x="2557" y="1981"/>
                    <a:pt x="2557" y="1279"/>
                  </a:cubicBezTo>
                  <a:cubicBezTo>
                    <a:pt x="2557" y="577"/>
                    <a:pt x="1980" y="1"/>
                    <a:pt x="1278" y="1"/>
                  </a:cubicBezTo>
                  <a:close/>
                </a:path>
              </a:pathLst>
            </a:custGeom>
            <a:solidFill>
              <a:srgbClr val="917769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 rot="-5400000">
              <a:off x="741647" y="324649"/>
              <a:ext cx="154756" cy="153243"/>
            </a:xfrm>
            <a:custGeom>
              <a:avLst/>
              <a:gdLst/>
              <a:ahLst/>
              <a:cxnLst/>
              <a:rect l="l" t="t" r="r" b="b"/>
              <a:pathLst>
                <a:path w="2557" h="2532" extrusionOk="0">
                  <a:moveTo>
                    <a:pt x="1278" y="427"/>
                  </a:moveTo>
                  <a:cubicBezTo>
                    <a:pt x="1755" y="427"/>
                    <a:pt x="2131" y="803"/>
                    <a:pt x="2131" y="1279"/>
                  </a:cubicBezTo>
                  <a:cubicBezTo>
                    <a:pt x="2131" y="1730"/>
                    <a:pt x="1755" y="2131"/>
                    <a:pt x="1278" y="2131"/>
                  </a:cubicBezTo>
                  <a:cubicBezTo>
                    <a:pt x="802" y="2131"/>
                    <a:pt x="426" y="1730"/>
                    <a:pt x="426" y="1279"/>
                  </a:cubicBezTo>
                  <a:cubicBezTo>
                    <a:pt x="426" y="803"/>
                    <a:pt x="802" y="427"/>
                    <a:pt x="1278" y="427"/>
                  </a:cubicBezTo>
                  <a:close/>
                  <a:moveTo>
                    <a:pt x="1278" y="1"/>
                  </a:moveTo>
                  <a:cubicBezTo>
                    <a:pt x="577" y="1"/>
                    <a:pt x="0" y="577"/>
                    <a:pt x="0" y="1279"/>
                  </a:cubicBezTo>
                  <a:cubicBezTo>
                    <a:pt x="0" y="1981"/>
                    <a:pt x="577" y="2532"/>
                    <a:pt x="1278" y="2532"/>
                  </a:cubicBezTo>
                  <a:cubicBezTo>
                    <a:pt x="1980" y="2532"/>
                    <a:pt x="2557" y="1981"/>
                    <a:pt x="2557" y="1279"/>
                  </a:cubicBezTo>
                  <a:cubicBezTo>
                    <a:pt x="2557" y="577"/>
                    <a:pt x="1980" y="1"/>
                    <a:pt x="1278" y="1"/>
                  </a:cubicBezTo>
                  <a:close/>
                </a:path>
              </a:pathLst>
            </a:custGeom>
            <a:solidFill>
              <a:srgbClr val="917769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5"/>
          <p:cNvSpPr/>
          <p:nvPr/>
        </p:nvSpPr>
        <p:spPr>
          <a:xfrm rot="-5400000" flipH="1">
            <a:off x="4629494" y="2415401"/>
            <a:ext cx="3910540" cy="6614625"/>
          </a:xfrm>
          <a:custGeom>
            <a:avLst/>
            <a:gdLst/>
            <a:ahLst/>
            <a:cxnLst/>
            <a:rect l="l" t="t" r="r" b="b"/>
            <a:pathLst>
              <a:path w="64613" h="109292" extrusionOk="0">
                <a:moveTo>
                  <a:pt x="42281" y="0"/>
                </a:moveTo>
                <a:cubicBezTo>
                  <a:pt x="43384" y="3910"/>
                  <a:pt x="31354" y="9123"/>
                  <a:pt x="31003" y="13258"/>
                </a:cubicBezTo>
                <a:cubicBezTo>
                  <a:pt x="31203" y="27669"/>
                  <a:pt x="17544" y="22506"/>
                  <a:pt x="12807" y="36040"/>
                </a:cubicBezTo>
                <a:cubicBezTo>
                  <a:pt x="9950" y="44286"/>
                  <a:pt x="16066" y="53860"/>
                  <a:pt x="11078" y="67419"/>
                </a:cubicBezTo>
                <a:cubicBezTo>
                  <a:pt x="7795" y="76291"/>
                  <a:pt x="0" y="82231"/>
                  <a:pt x="2256" y="93685"/>
                </a:cubicBezTo>
                <a:cubicBezTo>
                  <a:pt x="3760" y="101454"/>
                  <a:pt x="11253" y="108422"/>
                  <a:pt x="18797" y="109148"/>
                </a:cubicBezTo>
                <a:cubicBezTo>
                  <a:pt x="19778" y="109244"/>
                  <a:pt x="20759" y="109291"/>
                  <a:pt x="21737" y="109291"/>
                </a:cubicBezTo>
                <a:cubicBezTo>
                  <a:pt x="32778" y="109291"/>
                  <a:pt x="43494" y="103333"/>
                  <a:pt x="50677" y="94838"/>
                </a:cubicBezTo>
                <a:cubicBezTo>
                  <a:pt x="58522" y="85589"/>
                  <a:pt x="62632" y="73685"/>
                  <a:pt x="64612" y="61755"/>
                </a:cubicBezTo>
                <a:lnTo>
                  <a:pt x="422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76200" dir="15000000" algn="bl" rotWithShape="0">
              <a:schemeClr val="accent1">
                <a:alpha val="1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"/>
          <p:cNvSpPr/>
          <p:nvPr/>
        </p:nvSpPr>
        <p:spPr>
          <a:xfrm>
            <a:off x="233300" y="243675"/>
            <a:ext cx="8683800" cy="4656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6"/>
          <p:cNvSpPr/>
          <p:nvPr/>
        </p:nvSpPr>
        <p:spPr>
          <a:xfrm rot="-5234078">
            <a:off x="5058216" y="-1536220"/>
            <a:ext cx="6333004" cy="5289406"/>
          </a:xfrm>
          <a:custGeom>
            <a:avLst/>
            <a:gdLst/>
            <a:ahLst/>
            <a:cxnLst/>
            <a:rect l="l" t="t" r="r" b="b"/>
            <a:pathLst>
              <a:path w="104638" h="87395" extrusionOk="0">
                <a:moveTo>
                  <a:pt x="98823" y="1"/>
                </a:moveTo>
                <a:lnTo>
                  <a:pt x="91505" y="13409"/>
                </a:lnTo>
                <a:cubicBezTo>
                  <a:pt x="90079" y="11984"/>
                  <a:pt x="86806" y="10884"/>
                  <a:pt x="83081" y="10884"/>
                </a:cubicBezTo>
                <a:cubicBezTo>
                  <a:pt x="78162" y="10884"/>
                  <a:pt x="72455" y="12802"/>
                  <a:pt x="69174" y="18422"/>
                </a:cubicBezTo>
                <a:cubicBezTo>
                  <a:pt x="64738" y="26041"/>
                  <a:pt x="66568" y="33835"/>
                  <a:pt x="64663" y="42106"/>
                </a:cubicBezTo>
                <a:cubicBezTo>
                  <a:pt x="62558" y="51254"/>
                  <a:pt x="54588" y="56567"/>
                  <a:pt x="45715" y="58021"/>
                </a:cubicBezTo>
                <a:cubicBezTo>
                  <a:pt x="44201" y="58270"/>
                  <a:pt x="42695" y="58374"/>
                  <a:pt x="41196" y="58374"/>
                </a:cubicBezTo>
                <a:cubicBezTo>
                  <a:pt x="33668" y="58374"/>
                  <a:pt x="26298" y="55759"/>
                  <a:pt x="18826" y="55759"/>
                </a:cubicBezTo>
                <a:cubicBezTo>
                  <a:pt x="17144" y="55759"/>
                  <a:pt x="15456" y="55892"/>
                  <a:pt x="13760" y="56217"/>
                </a:cubicBezTo>
                <a:cubicBezTo>
                  <a:pt x="8698" y="57194"/>
                  <a:pt x="3760" y="60377"/>
                  <a:pt x="2081" y="65264"/>
                </a:cubicBezTo>
                <a:cubicBezTo>
                  <a:pt x="1" y="71279"/>
                  <a:pt x="3560" y="78071"/>
                  <a:pt x="8773" y="81705"/>
                </a:cubicBezTo>
                <a:cubicBezTo>
                  <a:pt x="13986" y="85314"/>
                  <a:pt x="20477" y="86467"/>
                  <a:pt x="26768" y="87319"/>
                </a:cubicBezTo>
                <a:lnTo>
                  <a:pt x="33259" y="87044"/>
                </a:lnTo>
                <a:cubicBezTo>
                  <a:pt x="35987" y="87278"/>
                  <a:pt x="38724" y="87394"/>
                  <a:pt x="41460" y="87394"/>
                </a:cubicBezTo>
                <a:cubicBezTo>
                  <a:pt x="53660" y="87394"/>
                  <a:pt x="65853" y="85081"/>
                  <a:pt x="77194" y="80578"/>
                </a:cubicBezTo>
                <a:cubicBezTo>
                  <a:pt x="81054" y="79049"/>
                  <a:pt x="84888" y="77244"/>
                  <a:pt x="87971" y="74462"/>
                </a:cubicBezTo>
                <a:cubicBezTo>
                  <a:pt x="92382" y="70502"/>
                  <a:pt x="94939" y="64913"/>
                  <a:pt x="97044" y="59374"/>
                </a:cubicBezTo>
                <a:cubicBezTo>
                  <a:pt x="100678" y="49876"/>
                  <a:pt x="103360" y="39926"/>
                  <a:pt x="103986" y="29775"/>
                </a:cubicBezTo>
                <a:cubicBezTo>
                  <a:pt x="104638" y="19600"/>
                  <a:pt x="103159" y="9199"/>
                  <a:pt x="988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76200" dir="8760000" algn="bl" rotWithShape="0">
              <a:schemeClr val="accent1">
                <a:alpha val="1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6"/>
          <p:cNvSpPr/>
          <p:nvPr/>
        </p:nvSpPr>
        <p:spPr>
          <a:xfrm rot="-5400000">
            <a:off x="319135" y="3752057"/>
            <a:ext cx="154756" cy="153243"/>
          </a:xfrm>
          <a:custGeom>
            <a:avLst/>
            <a:gdLst/>
            <a:ahLst/>
            <a:cxnLst/>
            <a:rect l="l" t="t" r="r" b="b"/>
            <a:pathLst>
              <a:path w="2557" h="2532" extrusionOk="0">
                <a:moveTo>
                  <a:pt x="1278" y="427"/>
                </a:moveTo>
                <a:cubicBezTo>
                  <a:pt x="1755" y="427"/>
                  <a:pt x="2131" y="803"/>
                  <a:pt x="2131" y="1279"/>
                </a:cubicBezTo>
                <a:cubicBezTo>
                  <a:pt x="2131" y="1730"/>
                  <a:pt x="1755" y="2131"/>
                  <a:pt x="1278" y="2131"/>
                </a:cubicBezTo>
                <a:cubicBezTo>
                  <a:pt x="802" y="2131"/>
                  <a:pt x="426" y="1730"/>
                  <a:pt x="426" y="1279"/>
                </a:cubicBezTo>
                <a:cubicBezTo>
                  <a:pt x="426" y="803"/>
                  <a:pt x="802" y="427"/>
                  <a:pt x="1278" y="427"/>
                </a:cubicBezTo>
                <a:close/>
                <a:moveTo>
                  <a:pt x="1278" y="1"/>
                </a:moveTo>
                <a:cubicBezTo>
                  <a:pt x="577" y="1"/>
                  <a:pt x="0" y="577"/>
                  <a:pt x="0" y="1279"/>
                </a:cubicBezTo>
                <a:cubicBezTo>
                  <a:pt x="0" y="1981"/>
                  <a:pt x="577" y="2532"/>
                  <a:pt x="1278" y="2532"/>
                </a:cubicBezTo>
                <a:cubicBezTo>
                  <a:pt x="1980" y="2532"/>
                  <a:pt x="2557" y="1981"/>
                  <a:pt x="2557" y="1279"/>
                </a:cubicBezTo>
                <a:cubicBezTo>
                  <a:pt x="2557" y="577"/>
                  <a:pt x="1980" y="1"/>
                  <a:pt x="1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"/>
          <p:cNvSpPr/>
          <p:nvPr/>
        </p:nvSpPr>
        <p:spPr>
          <a:xfrm>
            <a:off x="233300" y="243675"/>
            <a:ext cx="8683800" cy="4656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3" name="Google Shape;593;p7"/>
          <p:cNvSpPr txBox="1">
            <a:spLocks noGrp="1"/>
          </p:cNvSpPr>
          <p:nvPr>
            <p:ph type="title"/>
          </p:nvPr>
        </p:nvSpPr>
        <p:spPr>
          <a:xfrm>
            <a:off x="811975" y="1291500"/>
            <a:ext cx="459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7"/>
          <p:cNvSpPr txBox="1">
            <a:spLocks noGrp="1"/>
          </p:cNvSpPr>
          <p:nvPr>
            <p:ph type="subTitle" idx="1"/>
          </p:nvPr>
        </p:nvSpPr>
        <p:spPr>
          <a:xfrm>
            <a:off x="811975" y="1864200"/>
            <a:ext cx="4597500" cy="19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95" name="Google Shape;595;p7"/>
          <p:cNvSpPr>
            <a:spLocks noGrp="1"/>
          </p:cNvSpPr>
          <p:nvPr>
            <p:ph type="pic" idx="2"/>
          </p:nvPr>
        </p:nvSpPr>
        <p:spPr>
          <a:xfrm>
            <a:off x="5617144" y="0"/>
            <a:ext cx="3526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p7"/>
          <p:cNvSpPr/>
          <p:nvPr/>
        </p:nvSpPr>
        <p:spPr>
          <a:xfrm rot="-5400000">
            <a:off x="395360" y="385507"/>
            <a:ext cx="154756" cy="153243"/>
          </a:xfrm>
          <a:custGeom>
            <a:avLst/>
            <a:gdLst/>
            <a:ahLst/>
            <a:cxnLst/>
            <a:rect l="l" t="t" r="r" b="b"/>
            <a:pathLst>
              <a:path w="2557" h="2532" extrusionOk="0">
                <a:moveTo>
                  <a:pt x="1278" y="427"/>
                </a:moveTo>
                <a:cubicBezTo>
                  <a:pt x="1755" y="427"/>
                  <a:pt x="2131" y="803"/>
                  <a:pt x="2131" y="1279"/>
                </a:cubicBezTo>
                <a:cubicBezTo>
                  <a:pt x="2131" y="1730"/>
                  <a:pt x="1755" y="2131"/>
                  <a:pt x="1278" y="2131"/>
                </a:cubicBezTo>
                <a:cubicBezTo>
                  <a:pt x="802" y="2131"/>
                  <a:pt x="426" y="1730"/>
                  <a:pt x="426" y="1279"/>
                </a:cubicBezTo>
                <a:cubicBezTo>
                  <a:pt x="426" y="803"/>
                  <a:pt x="802" y="427"/>
                  <a:pt x="1278" y="427"/>
                </a:cubicBezTo>
                <a:close/>
                <a:moveTo>
                  <a:pt x="1278" y="1"/>
                </a:moveTo>
                <a:cubicBezTo>
                  <a:pt x="577" y="1"/>
                  <a:pt x="0" y="577"/>
                  <a:pt x="0" y="1279"/>
                </a:cubicBezTo>
                <a:cubicBezTo>
                  <a:pt x="0" y="1981"/>
                  <a:pt x="577" y="2532"/>
                  <a:pt x="1278" y="2532"/>
                </a:cubicBezTo>
                <a:cubicBezTo>
                  <a:pt x="1980" y="2532"/>
                  <a:pt x="2557" y="1981"/>
                  <a:pt x="2557" y="1279"/>
                </a:cubicBezTo>
                <a:cubicBezTo>
                  <a:pt x="2557" y="577"/>
                  <a:pt x="1980" y="1"/>
                  <a:pt x="1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7"/>
          <p:cNvSpPr/>
          <p:nvPr/>
        </p:nvSpPr>
        <p:spPr>
          <a:xfrm rot="3987907" flipH="1">
            <a:off x="124196" y="4141946"/>
            <a:ext cx="2404480" cy="2003113"/>
          </a:xfrm>
          <a:custGeom>
            <a:avLst/>
            <a:gdLst/>
            <a:ahLst/>
            <a:cxnLst/>
            <a:rect l="l" t="t" r="r" b="b"/>
            <a:pathLst>
              <a:path w="96181" h="80126" extrusionOk="0">
                <a:moveTo>
                  <a:pt x="58873" y="31765"/>
                </a:moveTo>
                <a:cubicBezTo>
                  <a:pt x="55741" y="26706"/>
                  <a:pt x="53622" y="18997"/>
                  <a:pt x="49912" y="14131"/>
                </a:cubicBezTo>
                <a:cubicBezTo>
                  <a:pt x="46202" y="9265"/>
                  <a:pt x="42202" y="4832"/>
                  <a:pt x="36613" y="2567"/>
                </a:cubicBezTo>
                <a:cubicBezTo>
                  <a:pt x="31024" y="303"/>
                  <a:pt x="21965" y="-709"/>
                  <a:pt x="16376" y="544"/>
                </a:cubicBezTo>
                <a:cubicBezTo>
                  <a:pt x="10787" y="1797"/>
                  <a:pt x="5728" y="5747"/>
                  <a:pt x="3078" y="10083"/>
                </a:cubicBezTo>
                <a:cubicBezTo>
                  <a:pt x="428" y="14419"/>
                  <a:pt x="-727" y="21069"/>
                  <a:pt x="477" y="26562"/>
                </a:cubicBezTo>
                <a:cubicBezTo>
                  <a:pt x="1682" y="32055"/>
                  <a:pt x="4620" y="38559"/>
                  <a:pt x="10305" y="43040"/>
                </a:cubicBezTo>
                <a:cubicBezTo>
                  <a:pt x="15991" y="47521"/>
                  <a:pt x="28712" y="50749"/>
                  <a:pt x="34590" y="53447"/>
                </a:cubicBezTo>
                <a:cubicBezTo>
                  <a:pt x="40468" y="56145"/>
                  <a:pt x="42010" y="56001"/>
                  <a:pt x="45575" y="59229"/>
                </a:cubicBezTo>
                <a:cubicBezTo>
                  <a:pt x="49140" y="62457"/>
                  <a:pt x="52561" y="69588"/>
                  <a:pt x="55982" y="72816"/>
                </a:cubicBezTo>
                <a:cubicBezTo>
                  <a:pt x="59403" y="76044"/>
                  <a:pt x="62039" y="77446"/>
                  <a:pt x="66101" y="78599"/>
                </a:cubicBezTo>
                <a:cubicBezTo>
                  <a:pt x="70163" y="79752"/>
                  <a:pt x="75883" y="80684"/>
                  <a:pt x="80356" y="79735"/>
                </a:cubicBezTo>
                <a:cubicBezTo>
                  <a:pt x="84829" y="78786"/>
                  <a:pt x="90361" y="76440"/>
                  <a:pt x="92937" y="72905"/>
                </a:cubicBezTo>
                <a:cubicBezTo>
                  <a:pt x="95513" y="69371"/>
                  <a:pt x="96890" y="62901"/>
                  <a:pt x="95812" y="58528"/>
                </a:cubicBezTo>
                <a:cubicBezTo>
                  <a:pt x="94734" y="54155"/>
                  <a:pt x="90985" y="49008"/>
                  <a:pt x="86467" y="46667"/>
                </a:cubicBezTo>
                <a:cubicBezTo>
                  <a:pt x="81949" y="44327"/>
                  <a:pt x="73301" y="46969"/>
                  <a:pt x="68702" y="44485"/>
                </a:cubicBezTo>
                <a:cubicBezTo>
                  <a:pt x="64103" y="42001"/>
                  <a:pt x="62005" y="36824"/>
                  <a:pt x="58873" y="317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76200" dir="21540000" algn="bl" rotWithShape="0">
              <a:schemeClr val="accent1">
                <a:alpha val="14000"/>
              </a:scheme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"/>
          <p:cNvSpPr/>
          <p:nvPr/>
        </p:nvSpPr>
        <p:spPr>
          <a:xfrm>
            <a:off x="233300" y="243675"/>
            <a:ext cx="8683800" cy="4656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0" name="Google Shape;60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"/>
          <p:cNvSpPr/>
          <p:nvPr/>
        </p:nvSpPr>
        <p:spPr>
          <a:xfrm>
            <a:off x="233300" y="243675"/>
            <a:ext cx="8683800" cy="4656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9"/>
          <p:cNvSpPr/>
          <p:nvPr/>
        </p:nvSpPr>
        <p:spPr>
          <a:xfrm rot="3987907" flipH="1">
            <a:off x="-711179" y="4024821"/>
            <a:ext cx="2404480" cy="2003113"/>
          </a:xfrm>
          <a:custGeom>
            <a:avLst/>
            <a:gdLst/>
            <a:ahLst/>
            <a:cxnLst/>
            <a:rect l="l" t="t" r="r" b="b"/>
            <a:pathLst>
              <a:path w="96181" h="80126" extrusionOk="0">
                <a:moveTo>
                  <a:pt x="58873" y="31765"/>
                </a:moveTo>
                <a:cubicBezTo>
                  <a:pt x="55741" y="26706"/>
                  <a:pt x="53622" y="18997"/>
                  <a:pt x="49912" y="14131"/>
                </a:cubicBezTo>
                <a:cubicBezTo>
                  <a:pt x="46202" y="9265"/>
                  <a:pt x="42202" y="4832"/>
                  <a:pt x="36613" y="2567"/>
                </a:cubicBezTo>
                <a:cubicBezTo>
                  <a:pt x="31024" y="303"/>
                  <a:pt x="21965" y="-709"/>
                  <a:pt x="16376" y="544"/>
                </a:cubicBezTo>
                <a:cubicBezTo>
                  <a:pt x="10787" y="1797"/>
                  <a:pt x="5728" y="5747"/>
                  <a:pt x="3078" y="10083"/>
                </a:cubicBezTo>
                <a:cubicBezTo>
                  <a:pt x="428" y="14419"/>
                  <a:pt x="-727" y="21069"/>
                  <a:pt x="477" y="26562"/>
                </a:cubicBezTo>
                <a:cubicBezTo>
                  <a:pt x="1682" y="32055"/>
                  <a:pt x="4620" y="38559"/>
                  <a:pt x="10305" y="43040"/>
                </a:cubicBezTo>
                <a:cubicBezTo>
                  <a:pt x="15991" y="47521"/>
                  <a:pt x="28712" y="50749"/>
                  <a:pt x="34590" y="53447"/>
                </a:cubicBezTo>
                <a:cubicBezTo>
                  <a:pt x="40468" y="56145"/>
                  <a:pt x="42010" y="56001"/>
                  <a:pt x="45575" y="59229"/>
                </a:cubicBezTo>
                <a:cubicBezTo>
                  <a:pt x="49140" y="62457"/>
                  <a:pt x="52561" y="69588"/>
                  <a:pt x="55982" y="72816"/>
                </a:cubicBezTo>
                <a:cubicBezTo>
                  <a:pt x="59403" y="76044"/>
                  <a:pt x="62039" y="77446"/>
                  <a:pt x="66101" y="78599"/>
                </a:cubicBezTo>
                <a:cubicBezTo>
                  <a:pt x="70163" y="79752"/>
                  <a:pt x="75883" y="80684"/>
                  <a:pt x="80356" y="79735"/>
                </a:cubicBezTo>
                <a:cubicBezTo>
                  <a:pt x="84829" y="78786"/>
                  <a:pt x="90361" y="76440"/>
                  <a:pt x="92937" y="72905"/>
                </a:cubicBezTo>
                <a:cubicBezTo>
                  <a:pt x="95513" y="69371"/>
                  <a:pt x="96890" y="62901"/>
                  <a:pt x="95812" y="58528"/>
                </a:cubicBezTo>
                <a:cubicBezTo>
                  <a:pt x="94734" y="54155"/>
                  <a:pt x="90985" y="49008"/>
                  <a:pt x="86467" y="46667"/>
                </a:cubicBezTo>
                <a:cubicBezTo>
                  <a:pt x="81949" y="44327"/>
                  <a:pt x="73301" y="46969"/>
                  <a:pt x="68702" y="44485"/>
                </a:cubicBezTo>
                <a:cubicBezTo>
                  <a:pt x="64103" y="42001"/>
                  <a:pt x="62005" y="36824"/>
                  <a:pt x="58873" y="317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76200" dir="21540000" algn="bl" rotWithShape="0">
              <a:schemeClr val="accent1">
                <a:alpha val="14000"/>
              </a:schemeClr>
            </a:outerShdw>
          </a:effectLst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●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○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■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●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○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■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●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○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■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4" name="Google Shape;1874;p23"/>
          <p:cNvGrpSpPr/>
          <p:nvPr/>
        </p:nvGrpSpPr>
        <p:grpSpPr>
          <a:xfrm>
            <a:off x="7353850" y="3365481"/>
            <a:ext cx="1329625" cy="1321450"/>
            <a:chOff x="4762050" y="492500"/>
            <a:chExt cx="1329625" cy="1321450"/>
          </a:xfrm>
        </p:grpSpPr>
        <p:sp>
          <p:nvSpPr>
            <p:cNvPr id="1875" name="Google Shape;1875;p23"/>
            <p:cNvSpPr/>
            <p:nvPr/>
          </p:nvSpPr>
          <p:spPr>
            <a:xfrm>
              <a:off x="4915575" y="1531950"/>
              <a:ext cx="34475" cy="33900"/>
            </a:xfrm>
            <a:custGeom>
              <a:avLst/>
              <a:gdLst/>
              <a:ahLst/>
              <a:cxnLst/>
              <a:rect l="l" t="t" r="r" b="b"/>
              <a:pathLst>
                <a:path w="1379" h="1356" extrusionOk="0">
                  <a:moveTo>
                    <a:pt x="695" y="0"/>
                  </a:moveTo>
                  <a:cubicBezTo>
                    <a:pt x="681" y="0"/>
                    <a:pt x="666" y="1"/>
                    <a:pt x="652" y="2"/>
                  </a:cubicBezTo>
                  <a:cubicBezTo>
                    <a:pt x="276" y="2"/>
                    <a:pt x="0" y="302"/>
                    <a:pt x="25" y="678"/>
                  </a:cubicBezTo>
                  <a:cubicBezTo>
                    <a:pt x="25" y="1054"/>
                    <a:pt x="351" y="1355"/>
                    <a:pt x="727" y="1355"/>
                  </a:cubicBezTo>
                  <a:cubicBezTo>
                    <a:pt x="1103" y="1355"/>
                    <a:pt x="1379" y="1079"/>
                    <a:pt x="1379" y="703"/>
                  </a:cubicBezTo>
                  <a:cubicBezTo>
                    <a:pt x="1379" y="317"/>
                    <a:pt x="1076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018950" y="1635325"/>
              <a:ext cx="35750" cy="34525"/>
            </a:xfrm>
            <a:custGeom>
              <a:avLst/>
              <a:gdLst/>
              <a:ahLst/>
              <a:cxnLst/>
              <a:rect l="l" t="t" r="r" b="b"/>
              <a:pathLst>
                <a:path w="1430" h="1381" extrusionOk="0">
                  <a:moveTo>
                    <a:pt x="705" y="0"/>
                  </a:moveTo>
                  <a:cubicBezTo>
                    <a:pt x="352" y="0"/>
                    <a:pt x="74" y="268"/>
                    <a:pt x="26" y="604"/>
                  </a:cubicBezTo>
                  <a:cubicBezTo>
                    <a:pt x="1" y="1005"/>
                    <a:pt x="301" y="1355"/>
                    <a:pt x="702" y="1380"/>
                  </a:cubicBezTo>
                  <a:cubicBezTo>
                    <a:pt x="1053" y="1380"/>
                    <a:pt x="1379" y="1105"/>
                    <a:pt x="1404" y="754"/>
                  </a:cubicBezTo>
                  <a:cubicBezTo>
                    <a:pt x="1429" y="378"/>
                    <a:pt x="1128" y="27"/>
                    <a:pt x="753" y="2"/>
                  </a:cubicBezTo>
                  <a:cubicBezTo>
                    <a:pt x="737" y="1"/>
                    <a:pt x="721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4966950" y="1583350"/>
              <a:ext cx="35100" cy="33900"/>
            </a:xfrm>
            <a:custGeom>
              <a:avLst/>
              <a:gdLst/>
              <a:ahLst/>
              <a:cxnLst/>
              <a:rect l="l" t="t" r="r" b="b"/>
              <a:pathLst>
                <a:path w="1404" h="1356" extrusionOk="0">
                  <a:moveTo>
                    <a:pt x="702" y="1"/>
                  </a:moveTo>
                  <a:cubicBezTo>
                    <a:pt x="301" y="1"/>
                    <a:pt x="0" y="302"/>
                    <a:pt x="26" y="678"/>
                  </a:cubicBezTo>
                  <a:cubicBezTo>
                    <a:pt x="26" y="1040"/>
                    <a:pt x="328" y="1356"/>
                    <a:pt x="687" y="1356"/>
                  </a:cubicBezTo>
                  <a:cubicBezTo>
                    <a:pt x="700" y="1356"/>
                    <a:pt x="714" y="1355"/>
                    <a:pt x="727" y="1354"/>
                  </a:cubicBezTo>
                  <a:cubicBezTo>
                    <a:pt x="1103" y="1354"/>
                    <a:pt x="1379" y="1079"/>
                    <a:pt x="1404" y="703"/>
                  </a:cubicBezTo>
                  <a:cubicBezTo>
                    <a:pt x="1404" y="327"/>
                    <a:pt x="1078" y="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4968200" y="1531975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77" y="1"/>
                  </a:moveTo>
                  <a:cubicBezTo>
                    <a:pt x="301" y="1"/>
                    <a:pt x="26" y="276"/>
                    <a:pt x="1" y="652"/>
                  </a:cubicBezTo>
                  <a:cubicBezTo>
                    <a:pt x="1" y="1028"/>
                    <a:pt x="326" y="1354"/>
                    <a:pt x="702" y="1354"/>
                  </a:cubicBezTo>
                  <a:cubicBezTo>
                    <a:pt x="1053" y="1354"/>
                    <a:pt x="1354" y="1078"/>
                    <a:pt x="1354" y="702"/>
                  </a:cubicBezTo>
                  <a:cubicBezTo>
                    <a:pt x="1379" y="301"/>
                    <a:pt x="1053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4864200" y="1375975"/>
              <a:ext cx="34475" cy="33250"/>
            </a:xfrm>
            <a:custGeom>
              <a:avLst/>
              <a:gdLst/>
              <a:ahLst/>
              <a:cxnLst/>
              <a:rect l="l" t="t" r="r" b="b"/>
              <a:pathLst>
                <a:path w="1379" h="1330" extrusionOk="0">
                  <a:moveTo>
                    <a:pt x="702" y="0"/>
                  </a:moveTo>
                  <a:cubicBezTo>
                    <a:pt x="326" y="0"/>
                    <a:pt x="0" y="301"/>
                    <a:pt x="25" y="652"/>
                  </a:cubicBezTo>
                  <a:cubicBezTo>
                    <a:pt x="50" y="1053"/>
                    <a:pt x="276" y="1303"/>
                    <a:pt x="677" y="1328"/>
                  </a:cubicBezTo>
                  <a:cubicBezTo>
                    <a:pt x="693" y="1329"/>
                    <a:pt x="708" y="1330"/>
                    <a:pt x="724" y="1330"/>
                  </a:cubicBezTo>
                  <a:cubicBezTo>
                    <a:pt x="1078" y="1330"/>
                    <a:pt x="1355" y="1062"/>
                    <a:pt x="1379" y="702"/>
                  </a:cubicBezTo>
                  <a:cubicBezTo>
                    <a:pt x="1379" y="326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018950" y="1583350"/>
              <a:ext cx="35125" cy="33875"/>
            </a:xfrm>
            <a:custGeom>
              <a:avLst/>
              <a:gdLst/>
              <a:ahLst/>
              <a:cxnLst/>
              <a:rect l="l" t="t" r="r" b="b"/>
              <a:pathLst>
                <a:path w="1405" h="1355" extrusionOk="0">
                  <a:moveTo>
                    <a:pt x="727" y="1"/>
                  </a:moveTo>
                  <a:cubicBezTo>
                    <a:pt x="352" y="1"/>
                    <a:pt x="51" y="251"/>
                    <a:pt x="26" y="627"/>
                  </a:cubicBezTo>
                  <a:cubicBezTo>
                    <a:pt x="1" y="1003"/>
                    <a:pt x="326" y="1329"/>
                    <a:pt x="702" y="1354"/>
                  </a:cubicBezTo>
                  <a:cubicBezTo>
                    <a:pt x="1078" y="1354"/>
                    <a:pt x="1379" y="1104"/>
                    <a:pt x="1404" y="728"/>
                  </a:cubicBezTo>
                  <a:cubicBezTo>
                    <a:pt x="1404" y="327"/>
                    <a:pt x="1128" y="26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123600" y="1687325"/>
              <a:ext cx="34475" cy="33900"/>
            </a:xfrm>
            <a:custGeom>
              <a:avLst/>
              <a:gdLst/>
              <a:ahLst/>
              <a:cxnLst/>
              <a:rect l="l" t="t" r="r" b="b"/>
              <a:pathLst>
                <a:path w="1379" h="1356" extrusionOk="0">
                  <a:moveTo>
                    <a:pt x="630" y="1"/>
                  </a:moveTo>
                  <a:cubicBezTo>
                    <a:pt x="278" y="1"/>
                    <a:pt x="24" y="269"/>
                    <a:pt x="0" y="629"/>
                  </a:cubicBezTo>
                  <a:cubicBezTo>
                    <a:pt x="0" y="1005"/>
                    <a:pt x="301" y="1356"/>
                    <a:pt x="677" y="1356"/>
                  </a:cubicBezTo>
                  <a:cubicBezTo>
                    <a:pt x="1028" y="1356"/>
                    <a:pt x="1354" y="1055"/>
                    <a:pt x="1354" y="704"/>
                  </a:cubicBezTo>
                  <a:cubicBezTo>
                    <a:pt x="1379" y="328"/>
                    <a:pt x="1053" y="2"/>
                    <a:pt x="677" y="2"/>
                  </a:cubicBezTo>
                  <a:cubicBezTo>
                    <a:pt x="661" y="1"/>
                    <a:pt x="645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176225" y="1687325"/>
              <a:ext cx="33850" cy="33325"/>
            </a:xfrm>
            <a:custGeom>
              <a:avLst/>
              <a:gdLst/>
              <a:ahLst/>
              <a:cxnLst/>
              <a:rect l="l" t="t" r="r" b="b"/>
              <a:pathLst>
                <a:path w="1354" h="1333" extrusionOk="0">
                  <a:moveTo>
                    <a:pt x="652" y="1"/>
                  </a:moveTo>
                  <a:cubicBezTo>
                    <a:pt x="278" y="1"/>
                    <a:pt x="24" y="269"/>
                    <a:pt x="0" y="629"/>
                  </a:cubicBezTo>
                  <a:cubicBezTo>
                    <a:pt x="0" y="1005"/>
                    <a:pt x="276" y="1331"/>
                    <a:pt x="677" y="1331"/>
                  </a:cubicBezTo>
                  <a:cubicBezTo>
                    <a:pt x="691" y="1332"/>
                    <a:pt x="704" y="1332"/>
                    <a:pt x="718" y="1332"/>
                  </a:cubicBezTo>
                  <a:cubicBezTo>
                    <a:pt x="1051" y="1332"/>
                    <a:pt x="1330" y="1040"/>
                    <a:pt x="1354" y="679"/>
                  </a:cubicBezTo>
                  <a:cubicBezTo>
                    <a:pt x="1354" y="328"/>
                    <a:pt x="1053" y="2"/>
                    <a:pt x="702" y="2"/>
                  </a:cubicBezTo>
                  <a:cubicBezTo>
                    <a:pt x="685" y="1"/>
                    <a:pt x="669" y="1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4864200" y="1427975"/>
              <a:ext cx="35100" cy="33850"/>
            </a:xfrm>
            <a:custGeom>
              <a:avLst/>
              <a:gdLst/>
              <a:ahLst/>
              <a:cxnLst/>
              <a:rect l="l" t="t" r="r" b="b"/>
              <a:pathLst>
                <a:path w="1404" h="1354" extrusionOk="0">
                  <a:moveTo>
                    <a:pt x="702" y="0"/>
                  </a:moveTo>
                  <a:cubicBezTo>
                    <a:pt x="326" y="0"/>
                    <a:pt x="25" y="301"/>
                    <a:pt x="0" y="652"/>
                  </a:cubicBezTo>
                  <a:cubicBezTo>
                    <a:pt x="0" y="1028"/>
                    <a:pt x="326" y="1354"/>
                    <a:pt x="702" y="1354"/>
                  </a:cubicBezTo>
                  <a:cubicBezTo>
                    <a:pt x="1078" y="1354"/>
                    <a:pt x="1379" y="1078"/>
                    <a:pt x="1379" y="702"/>
                  </a:cubicBezTo>
                  <a:cubicBezTo>
                    <a:pt x="1404" y="326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020200" y="1531325"/>
              <a:ext cx="34500" cy="33250"/>
            </a:xfrm>
            <a:custGeom>
              <a:avLst/>
              <a:gdLst/>
              <a:ahLst/>
              <a:cxnLst/>
              <a:rect l="l" t="t" r="r" b="b"/>
              <a:pathLst>
                <a:path w="1380" h="1330" extrusionOk="0">
                  <a:moveTo>
                    <a:pt x="634" y="0"/>
                  </a:moveTo>
                  <a:cubicBezTo>
                    <a:pt x="279" y="0"/>
                    <a:pt x="1" y="292"/>
                    <a:pt x="1" y="653"/>
                  </a:cubicBezTo>
                  <a:cubicBezTo>
                    <a:pt x="1" y="1029"/>
                    <a:pt x="302" y="1330"/>
                    <a:pt x="703" y="1330"/>
                  </a:cubicBezTo>
                  <a:cubicBezTo>
                    <a:pt x="1104" y="1330"/>
                    <a:pt x="1304" y="1079"/>
                    <a:pt x="1329" y="703"/>
                  </a:cubicBezTo>
                  <a:cubicBezTo>
                    <a:pt x="1379" y="327"/>
                    <a:pt x="1053" y="2"/>
                    <a:pt x="677" y="2"/>
                  </a:cubicBezTo>
                  <a:cubicBezTo>
                    <a:pt x="663" y="1"/>
                    <a:pt x="648" y="0"/>
                    <a:pt x="6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4811550" y="1323925"/>
              <a:ext cx="35125" cy="33300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721" y="0"/>
                  </a:moveTo>
                  <a:cubicBezTo>
                    <a:pt x="707" y="0"/>
                    <a:pt x="692" y="1"/>
                    <a:pt x="678" y="2"/>
                  </a:cubicBezTo>
                  <a:cubicBezTo>
                    <a:pt x="302" y="27"/>
                    <a:pt x="76" y="252"/>
                    <a:pt x="26" y="628"/>
                  </a:cubicBezTo>
                  <a:cubicBezTo>
                    <a:pt x="1" y="979"/>
                    <a:pt x="352" y="1330"/>
                    <a:pt x="728" y="1330"/>
                  </a:cubicBezTo>
                  <a:cubicBezTo>
                    <a:pt x="741" y="1331"/>
                    <a:pt x="755" y="1332"/>
                    <a:pt x="769" y="1332"/>
                  </a:cubicBezTo>
                  <a:cubicBezTo>
                    <a:pt x="1104" y="1332"/>
                    <a:pt x="1404" y="1040"/>
                    <a:pt x="1404" y="679"/>
                  </a:cubicBezTo>
                  <a:cubicBezTo>
                    <a:pt x="1404" y="316"/>
                    <a:pt x="1102" y="0"/>
                    <a:pt x="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072225" y="1635375"/>
              <a:ext cx="33850" cy="338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52" y="0"/>
                  </a:moveTo>
                  <a:cubicBezTo>
                    <a:pt x="276" y="25"/>
                    <a:pt x="0" y="301"/>
                    <a:pt x="0" y="677"/>
                  </a:cubicBezTo>
                  <a:cubicBezTo>
                    <a:pt x="0" y="1053"/>
                    <a:pt x="326" y="1353"/>
                    <a:pt x="702" y="1353"/>
                  </a:cubicBezTo>
                  <a:cubicBezTo>
                    <a:pt x="1078" y="1353"/>
                    <a:pt x="1353" y="1053"/>
                    <a:pt x="1353" y="677"/>
                  </a:cubicBezTo>
                  <a:cubicBezTo>
                    <a:pt x="1353" y="326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4916825" y="1375925"/>
              <a:ext cx="33825" cy="33275"/>
            </a:xfrm>
            <a:custGeom>
              <a:avLst/>
              <a:gdLst/>
              <a:ahLst/>
              <a:cxnLst/>
              <a:rect l="l" t="t" r="r" b="b"/>
              <a:pathLst>
                <a:path w="1353" h="1331" extrusionOk="0">
                  <a:moveTo>
                    <a:pt x="718" y="1"/>
                  </a:moveTo>
                  <a:cubicBezTo>
                    <a:pt x="704" y="1"/>
                    <a:pt x="691" y="1"/>
                    <a:pt x="677" y="2"/>
                  </a:cubicBezTo>
                  <a:cubicBezTo>
                    <a:pt x="301" y="27"/>
                    <a:pt x="51" y="228"/>
                    <a:pt x="25" y="629"/>
                  </a:cubicBezTo>
                  <a:cubicBezTo>
                    <a:pt x="0" y="1005"/>
                    <a:pt x="326" y="1330"/>
                    <a:pt x="702" y="1330"/>
                  </a:cubicBezTo>
                  <a:cubicBezTo>
                    <a:pt x="1103" y="1305"/>
                    <a:pt x="1304" y="1105"/>
                    <a:pt x="1329" y="779"/>
                  </a:cubicBezTo>
                  <a:cubicBezTo>
                    <a:pt x="1353" y="320"/>
                    <a:pt x="1074" y="1"/>
                    <a:pt x="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4864200" y="1323950"/>
              <a:ext cx="34475" cy="33250"/>
            </a:xfrm>
            <a:custGeom>
              <a:avLst/>
              <a:gdLst/>
              <a:ahLst/>
              <a:cxnLst/>
              <a:rect l="l" t="t" r="r" b="b"/>
              <a:pathLst>
                <a:path w="1379" h="1330" extrusionOk="0">
                  <a:moveTo>
                    <a:pt x="677" y="1"/>
                  </a:moveTo>
                  <a:cubicBezTo>
                    <a:pt x="326" y="1"/>
                    <a:pt x="0" y="327"/>
                    <a:pt x="25" y="678"/>
                  </a:cubicBezTo>
                  <a:cubicBezTo>
                    <a:pt x="50" y="1028"/>
                    <a:pt x="376" y="1329"/>
                    <a:pt x="727" y="1329"/>
                  </a:cubicBezTo>
                  <a:cubicBezTo>
                    <a:pt x="1078" y="1329"/>
                    <a:pt x="1379" y="1003"/>
                    <a:pt x="1379" y="652"/>
                  </a:cubicBezTo>
                  <a:cubicBezTo>
                    <a:pt x="1354" y="277"/>
                    <a:pt x="1053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4863575" y="1479350"/>
              <a:ext cx="34475" cy="34475"/>
            </a:xfrm>
            <a:custGeom>
              <a:avLst/>
              <a:gdLst/>
              <a:ahLst/>
              <a:cxnLst/>
              <a:rect l="l" t="t" r="r" b="b"/>
              <a:pathLst>
                <a:path w="1379" h="1379" extrusionOk="0">
                  <a:moveTo>
                    <a:pt x="652" y="0"/>
                  </a:moveTo>
                  <a:cubicBezTo>
                    <a:pt x="351" y="51"/>
                    <a:pt x="75" y="176"/>
                    <a:pt x="25" y="552"/>
                  </a:cubicBezTo>
                  <a:cubicBezTo>
                    <a:pt x="0" y="827"/>
                    <a:pt x="476" y="1379"/>
                    <a:pt x="702" y="1379"/>
                  </a:cubicBezTo>
                  <a:cubicBezTo>
                    <a:pt x="1053" y="1379"/>
                    <a:pt x="1379" y="1078"/>
                    <a:pt x="1379" y="702"/>
                  </a:cubicBezTo>
                  <a:cubicBezTo>
                    <a:pt x="1379" y="326"/>
                    <a:pt x="1053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123600" y="1634700"/>
              <a:ext cx="33850" cy="33900"/>
            </a:xfrm>
            <a:custGeom>
              <a:avLst/>
              <a:gdLst/>
              <a:ahLst/>
              <a:cxnLst/>
              <a:rect l="l" t="t" r="r" b="b"/>
              <a:pathLst>
                <a:path w="1354" h="1356" extrusionOk="0">
                  <a:moveTo>
                    <a:pt x="668" y="1"/>
                  </a:moveTo>
                  <a:cubicBezTo>
                    <a:pt x="654" y="1"/>
                    <a:pt x="640" y="1"/>
                    <a:pt x="627" y="2"/>
                  </a:cubicBezTo>
                  <a:cubicBezTo>
                    <a:pt x="251" y="52"/>
                    <a:pt x="25" y="253"/>
                    <a:pt x="25" y="654"/>
                  </a:cubicBezTo>
                  <a:cubicBezTo>
                    <a:pt x="0" y="1030"/>
                    <a:pt x="326" y="1355"/>
                    <a:pt x="702" y="1355"/>
                  </a:cubicBezTo>
                  <a:cubicBezTo>
                    <a:pt x="1078" y="1355"/>
                    <a:pt x="1354" y="1055"/>
                    <a:pt x="1354" y="679"/>
                  </a:cubicBezTo>
                  <a:cubicBezTo>
                    <a:pt x="1354" y="316"/>
                    <a:pt x="1028" y="1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4917450" y="1323925"/>
              <a:ext cx="32600" cy="32650"/>
            </a:xfrm>
            <a:custGeom>
              <a:avLst/>
              <a:gdLst/>
              <a:ahLst/>
              <a:cxnLst/>
              <a:rect l="l" t="t" r="r" b="b"/>
              <a:pathLst>
                <a:path w="1304" h="1306" extrusionOk="0">
                  <a:moveTo>
                    <a:pt x="637" y="0"/>
                  </a:moveTo>
                  <a:cubicBezTo>
                    <a:pt x="280" y="0"/>
                    <a:pt x="0" y="315"/>
                    <a:pt x="0" y="653"/>
                  </a:cubicBezTo>
                  <a:cubicBezTo>
                    <a:pt x="0" y="1029"/>
                    <a:pt x="301" y="1305"/>
                    <a:pt x="677" y="1305"/>
                  </a:cubicBezTo>
                  <a:cubicBezTo>
                    <a:pt x="1078" y="1305"/>
                    <a:pt x="1279" y="1080"/>
                    <a:pt x="1304" y="754"/>
                  </a:cubicBezTo>
                  <a:cubicBezTo>
                    <a:pt x="1304" y="303"/>
                    <a:pt x="1028" y="2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071575" y="158335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78" y="1"/>
                  </a:moveTo>
                  <a:cubicBezTo>
                    <a:pt x="302" y="26"/>
                    <a:pt x="76" y="226"/>
                    <a:pt x="26" y="627"/>
                  </a:cubicBezTo>
                  <a:cubicBezTo>
                    <a:pt x="1" y="978"/>
                    <a:pt x="327" y="1329"/>
                    <a:pt x="703" y="1354"/>
                  </a:cubicBezTo>
                  <a:cubicBezTo>
                    <a:pt x="1054" y="1354"/>
                    <a:pt x="1379" y="1079"/>
                    <a:pt x="1379" y="703"/>
                  </a:cubicBezTo>
                  <a:cubicBezTo>
                    <a:pt x="1379" y="327"/>
                    <a:pt x="1079" y="1"/>
                    <a:pt x="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4916200" y="1479300"/>
              <a:ext cx="34475" cy="33950"/>
            </a:xfrm>
            <a:custGeom>
              <a:avLst/>
              <a:gdLst/>
              <a:ahLst/>
              <a:cxnLst/>
              <a:rect l="l" t="t" r="r" b="b"/>
              <a:pathLst>
                <a:path w="1379" h="1358" extrusionOk="0">
                  <a:moveTo>
                    <a:pt x="658" y="1"/>
                  </a:moveTo>
                  <a:cubicBezTo>
                    <a:pt x="303" y="1"/>
                    <a:pt x="24" y="292"/>
                    <a:pt x="0" y="629"/>
                  </a:cubicBezTo>
                  <a:cubicBezTo>
                    <a:pt x="0" y="1030"/>
                    <a:pt x="276" y="1356"/>
                    <a:pt x="652" y="1356"/>
                  </a:cubicBezTo>
                  <a:cubicBezTo>
                    <a:pt x="668" y="1357"/>
                    <a:pt x="684" y="1357"/>
                    <a:pt x="699" y="1357"/>
                  </a:cubicBezTo>
                  <a:cubicBezTo>
                    <a:pt x="1053" y="1357"/>
                    <a:pt x="1330" y="1090"/>
                    <a:pt x="1354" y="754"/>
                  </a:cubicBezTo>
                  <a:cubicBezTo>
                    <a:pt x="1379" y="353"/>
                    <a:pt x="1078" y="27"/>
                    <a:pt x="702" y="2"/>
                  </a:cubicBezTo>
                  <a:cubicBezTo>
                    <a:pt x="687" y="1"/>
                    <a:pt x="673" y="1"/>
                    <a:pt x="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4812175" y="1375925"/>
              <a:ext cx="34500" cy="33900"/>
            </a:xfrm>
            <a:custGeom>
              <a:avLst/>
              <a:gdLst/>
              <a:ahLst/>
              <a:cxnLst/>
              <a:rect l="l" t="t" r="r" b="b"/>
              <a:pathLst>
                <a:path w="1380" h="1356" extrusionOk="0">
                  <a:moveTo>
                    <a:pt x="651" y="1"/>
                  </a:moveTo>
                  <a:cubicBezTo>
                    <a:pt x="635" y="1"/>
                    <a:pt x="619" y="1"/>
                    <a:pt x="602" y="2"/>
                  </a:cubicBezTo>
                  <a:cubicBezTo>
                    <a:pt x="327" y="27"/>
                    <a:pt x="51" y="203"/>
                    <a:pt x="26" y="578"/>
                  </a:cubicBezTo>
                  <a:cubicBezTo>
                    <a:pt x="1" y="954"/>
                    <a:pt x="377" y="1355"/>
                    <a:pt x="703" y="1355"/>
                  </a:cubicBezTo>
                  <a:cubicBezTo>
                    <a:pt x="1054" y="1355"/>
                    <a:pt x="1379" y="1055"/>
                    <a:pt x="1379" y="679"/>
                  </a:cubicBezTo>
                  <a:cubicBezTo>
                    <a:pt x="1379" y="316"/>
                    <a:pt x="1077" y="1"/>
                    <a:pt x="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5072225" y="1479325"/>
              <a:ext cx="33225" cy="32675"/>
            </a:xfrm>
            <a:custGeom>
              <a:avLst/>
              <a:gdLst/>
              <a:ahLst/>
              <a:cxnLst/>
              <a:rect l="l" t="t" r="r" b="b"/>
              <a:pathLst>
                <a:path w="1329" h="1307" extrusionOk="0">
                  <a:moveTo>
                    <a:pt x="715" y="0"/>
                  </a:moveTo>
                  <a:cubicBezTo>
                    <a:pt x="702" y="0"/>
                    <a:pt x="689" y="0"/>
                    <a:pt x="677" y="1"/>
                  </a:cubicBezTo>
                  <a:cubicBezTo>
                    <a:pt x="301" y="26"/>
                    <a:pt x="50" y="227"/>
                    <a:pt x="25" y="628"/>
                  </a:cubicBezTo>
                  <a:cubicBezTo>
                    <a:pt x="1" y="990"/>
                    <a:pt x="303" y="1306"/>
                    <a:pt x="683" y="1306"/>
                  </a:cubicBezTo>
                  <a:cubicBezTo>
                    <a:pt x="698" y="1306"/>
                    <a:pt x="712" y="1306"/>
                    <a:pt x="727" y="1305"/>
                  </a:cubicBezTo>
                  <a:cubicBezTo>
                    <a:pt x="1128" y="1280"/>
                    <a:pt x="1303" y="1054"/>
                    <a:pt x="1328" y="728"/>
                  </a:cubicBezTo>
                  <a:cubicBezTo>
                    <a:pt x="1328" y="318"/>
                    <a:pt x="1049" y="0"/>
                    <a:pt x="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5228250" y="1635375"/>
              <a:ext cx="33850" cy="32625"/>
            </a:xfrm>
            <a:custGeom>
              <a:avLst/>
              <a:gdLst/>
              <a:ahLst/>
              <a:cxnLst/>
              <a:rect l="l" t="t" r="r" b="b"/>
              <a:pathLst>
                <a:path w="1354" h="1305" extrusionOk="0">
                  <a:moveTo>
                    <a:pt x="676" y="0"/>
                  </a:moveTo>
                  <a:cubicBezTo>
                    <a:pt x="300" y="0"/>
                    <a:pt x="50" y="201"/>
                    <a:pt x="25" y="602"/>
                  </a:cubicBezTo>
                  <a:cubicBezTo>
                    <a:pt x="0" y="965"/>
                    <a:pt x="304" y="1305"/>
                    <a:pt x="663" y="1305"/>
                  </a:cubicBezTo>
                  <a:cubicBezTo>
                    <a:pt x="676" y="1305"/>
                    <a:pt x="689" y="1304"/>
                    <a:pt x="701" y="1303"/>
                  </a:cubicBezTo>
                  <a:cubicBezTo>
                    <a:pt x="1102" y="1278"/>
                    <a:pt x="1303" y="1053"/>
                    <a:pt x="1328" y="702"/>
                  </a:cubicBezTo>
                  <a:cubicBezTo>
                    <a:pt x="1353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5228225" y="1687325"/>
              <a:ext cx="33875" cy="33325"/>
            </a:xfrm>
            <a:custGeom>
              <a:avLst/>
              <a:gdLst/>
              <a:ahLst/>
              <a:cxnLst/>
              <a:rect l="l" t="t" r="r" b="b"/>
              <a:pathLst>
                <a:path w="1355" h="1333" extrusionOk="0">
                  <a:moveTo>
                    <a:pt x="639" y="1"/>
                  </a:moveTo>
                  <a:cubicBezTo>
                    <a:pt x="303" y="1"/>
                    <a:pt x="1" y="316"/>
                    <a:pt x="1" y="654"/>
                  </a:cubicBezTo>
                  <a:cubicBezTo>
                    <a:pt x="1" y="1005"/>
                    <a:pt x="326" y="1331"/>
                    <a:pt x="677" y="1331"/>
                  </a:cubicBezTo>
                  <a:cubicBezTo>
                    <a:pt x="691" y="1332"/>
                    <a:pt x="705" y="1332"/>
                    <a:pt x="718" y="1332"/>
                  </a:cubicBezTo>
                  <a:cubicBezTo>
                    <a:pt x="1053" y="1332"/>
                    <a:pt x="1354" y="1040"/>
                    <a:pt x="1354" y="679"/>
                  </a:cubicBezTo>
                  <a:cubicBezTo>
                    <a:pt x="1329" y="303"/>
                    <a:pt x="1053" y="2"/>
                    <a:pt x="677" y="2"/>
                  </a:cubicBezTo>
                  <a:cubicBezTo>
                    <a:pt x="665" y="1"/>
                    <a:pt x="652" y="1"/>
                    <a:pt x="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4865450" y="1271950"/>
              <a:ext cx="33225" cy="32650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577" y="1"/>
                  </a:moveTo>
                  <a:cubicBezTo>
                    <a:pt x="251" y="26"/>
                    <a:pt x="25" y="201"/>
                    <a:pt x="0" y="602"/>
                  </a:cubicBezTo>
                  <a:cubicBezTo>
                    <a:pt x="0" y="978"/>
                    <a:pt x="276" y="1304"/>
                    <a:pt x="652" y="1304"/>
                  </a:cubicBezTo>
                  <a:cubicBezTo>
                    <a:pt x="666" y="1305"/>
                    <a:pt x="679" y="1305"/>
                    <a:pt x="693" y="1305"/>
                  </a:cubicBezTo>
                  <a:cubicBezTo>
                    <a:pt x="1026" y="1305"/>
                    <a:pt x="1305" y="1014"/>
                    <a:pt x="1329" y="677"/>
                  </a:cubicBezTo>
                  <a:cubicBezTo>
                    <a:pt x="1329" y="301"/>
                    <a:pt x="1028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5072225" y="1531350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677" y="1"/>
                  </a:moveTo>
                  <a:cubicBezTo>
                    <a:pt x="301" y="1"/>
                    <a:pt x="0" y="326"/>
                    <a:pt x="0" y="677"/>
                  </a:cubicBezTo>
                  <a:cubicBezTo>
                    <a:pt x="25" y="1003"/>
                    <a:pt x="326" y="1329"/>
                    <a:pt x="702" y="1329"/>
                  </a:cubicBezTo>
                  <a:cubicBezTo>
                    <a:pt x="1078" y="1329"/>
                    <a:pt x="1353" y="1053"/>
                    <a:pt x="1328" y="652"/>
                  </a:cubicBezTo>
                  <a:cubicBezTo>
                    <a:pt x="1328" y="276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5176225" y="1635375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677" y="0"/>
                  </a:moveTo>
                  <a:cubicBezTo>
                    <a:pt x="276" y="0"/>
                    <a:pt x="0" y="251"/>
                    <a:pt x="0" y="627"/>
                  </a:cubicBezTo>
                  <a:cubicBezTo>
                    <a:pt x="0" y="1003"/>
                    <a:pt x="301" y="1303"/>
                    <a:pt x="677" y="1328"/>
                  </a:cubicBezTo>
                  <a:cubicBezTo>
                    <a:pt x="1028" y="1328"/>
                    <a:pt x="1329" y="1028"/>
                    <a:pt x="1329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5070950" y="1686750"/>
              <a:ext cx="34500" cy="33925"/>
            </a:xfrm>
            <a:custGeom>
              <a:avLst/>
              <a:gdLst/>
              <a:ahLst/>
              <a:cxnLst/>
              <a:rect l="l" t="t" r="r" b="b"/>
              <a:pathLst>
                <a:path w="1380" h="1357" extrusionOk="0">
                  <a:moveTo>
                    <a:pt x="678" y="0"/>
                  </a:moveTo>
                  <a:cubicBezTo>
                    <a:pt x="327" y="0"/>
                    <a:pt x="1" y="301"/>
                    <a:pt x="1" y="652"/>
                  </a:cubicBezTo>
                  <a:cubicBezTo>
                    <a:pt x="25" y="844"/>
                    <a:pt x="600" y="1357"/>
                    <a:pt x="847" y="1357"/>
                  </a:cubicBezTo>
                  <a:cubicBezTo>
                    <a:pt x="858" y="1357"/>
                    <a:pt x="868" y="1356"/>
                    <a:pt x="878" y="1354"/>
                  </a:cubicBezTo>
                  <a:cubicBezTo>
                    <a:pt x="1229" y="1278"/>
                    <a:pt x="1379" y="1028"/>
                    <a:pt x="1379" y="702"/>
                  </a:cubicBezTo>
                  <a:cubicBezTo>
                    <a:pt x="1379" y="326"/>
                    <a:pt x="1054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5226975" y="1738700"/>
              <a:ext cx="33850" cy="33275"/>
            </a:xfrm>
            <a:custGeom>
              <a:avLst/>
              <a:gdLst/>
              <a:ahLst/>
              <a:cxnLst/>
              <a:rect l="l" t="t" r="r" b="b"/>
              <a:pathLst>
                <a:path w="1354" h="1331" extrusionOk="0">
                  <a:moveTo>
                    <a:pt x="699" y="1"/>
                  </a:moveTo>
                  <a:cubicBezTo>
                    <a:pt x="683" y="1"/>
                    <a:pt x="668" y="1"/>
                    <a:pt x="652" y="2"/>
                  </a:cubicBezTo>
                  <a:cubicBezTo>
                    <a:pt x="276" y="27"/>
                    <a:pt x="51" y="253"/>
                    <a:pt x="26" y="629"/>
                  </a:cubicBezTo>
                  <a:cubicBezTo>
                    <a:pt x="1" y="1030"/>
                    <a:pt x="326" y="1331"/>
                    <a:pt x="702" y="1331"/>
                  </a:cubicBezTo>
                  <a:cubicBezTo>
                    <a:pt x="1103" y="1331"/>
                    <a:pt x="1354" y="1055"/>
                    <a:pt x="1354" y="679"/>
                  </a:cubicBezTo>
                  <a:cubicBezTo>
                    <a:pt x="1354" y="294"/>
                    <a:pt x="1076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5020825" y="1479975"/>
              <a:ext cx="33875" cy="33225"/>
            </a:xfrm>
            <a:custGeom>
              <a:avLst/>
              <a:gdLst/>
              <a:ahLst/>
              <a:cxnLst/>
              <a:rect l="l" t="t" r="r" b="b"/>
              <a:pathLst>
                <a:path w="1355" h="1329" extrusionOk="0">
                  <a:moveTo>
                    <a:pt x="678" y="0"/>
                  </a:moveTo>
                  <a:cubicBezTo>
                    <a:pt x="277" y="0"/>
                    <a:pt x="1" y="276"/>
                    <a:pt x="1" y="652"/>
                  </a:cubicBezTo>
                  <a:cubicBezTo>
                    <a:pt x="26" y="1003"/>
                    <a:pt x="327" y="1329"/>
                    <a:pt x="678" y="1329"/>
                  </a:cubicBezTo>
                  <a:cubicBezTo>
                    <a:pt x="1028" y="1329"/>
                    <a:pt x="1354" y="1028"/>
                    <a:pt x="1354" y="652"/>
                  </a:cubicBezTo>
                  <a:cubicBezTo>
                    <a:pt x="1329" y="301"/>
                    <a:pt x="1053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4968200" y="1479975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702" y="0"/>
                  </a:moveTo>
                  <a:cubicBezTo>
                    <a:pt x="326" y="0"/>
                    <a:pt x="26" y="251"/>
                    <a:pt x="26" y="627"/>
                  </a:cubicBezTo>
                  <a:cubicBezTo>
                    <a:pt x="1" y="1003"/>
                    <a:pt x="326" y="1329"/>
                    <a:pt x="702" y="1329"/>
                  </a:cubicBezTo>
                  <a:cubicBezTo>
                    <a:pt x="1053" y="1329"/>
                    <a:pt x="1354" y="1053"/>
                    <a:pt x="1354" y="677"/>
                  </a:cubicBezTo>
                  <a:cubicBezTo>
                    <a:pt x="1354" y="301"/>
                    <a:pt x="1078" y="26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4917450" y="1271950"/>
              <a:ext cx="32600" cy="32650"/>
            </a:xfrm>
            <a:custGeom>
              <a:avLst/>
              <a:gdLst/>
              <a:ahLst/>
              <a:cxnLst/>
              <a:rect l="l" t="t" r="r" b="b"/>
              <a:pathLst>
                <a:path w="1304" h="1306" extrusionOk="0">
                  <a:moveTo>
                    <a:pt x="627" y="1"/>
                  </a:moveTo>
                  <a:cubicBezTo>
                    <a:pt x="276" y="26"/>
                    <a:pt x="0" y="301"/>
                    <a:pt x="0" y="652"/>
                  </a:cubicBezTo>
                  <a:cubicBezTo>
                    <a:pt x="25" y="967"/>
                    <a:pt x="330" y="1305"/>
                    <a:pt x="667" y="1305"/>
                  </a:cubicBezTo>
                  <a:cubicBezTo>
                    <a:pt x="678" y="1305"/>
                    <a:pt x="690" y="1305"/>
                    <a:pt x="702" y="1304"/>
                  </a:cubicBezTo>
                  <a:cubicBezTo>
                    <a:pt x="1078" y="1279"/>
                    <a:pt x="1304" y="1053"/>
                    <a:pt x="1304" y="652"/>
                  </a:cubicBezTo>
                  <a:cubicBezTo>
                    <a:pt x="1304" y="276"/>
                    <a:pt x="1028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5280900" y="1635325"/>
              <a:ext cx="32575" cy="32775"/>
            </a:xfrm>
            <a:custGeom>
              <a:avLst/>
              <a:gdLst/>
              <a:ahLst/>
              <a:cxnLst/>
              <a:rect l="l" t="t" r="r" b="b"/>
              <a:pathLst>
                <a:path w="1303" h="1311" extrusionOk="0">
                  <a:moveTo>
                    <a:pt x="669" y="1"/>
                  </a:moveTo>
                  <a:cubicBezTo>
                    <a:pt x="655" y="1"/>
                    <a:pt x="640" y="1"/>
                    <a:pt x="625" y="2"/>
                  </a:cubicBezTo>
                  <a:cubicBezTo>
                    <a:pt x="224" y="27"/>
                    <a:pt x="24" y="278"/>
                    <a:pt x="24" y="654"/>
                  </a:cubicBezTo>
                  <a:cubicBezTo>
                    <a:pt x="1" y="982"/>
                    <a:pt x="328" y="1310"/>
                    <a:pt x="637" y="1310"/>
                  </a:cubicBezTo>
                  <a:cubicBezTo>
                    <a:pt x="658" y="1310"/>
                    <a:pt x="680" y="1309"/>
                    <a:pt x="701" y="1305"/>
                  </a:cubicBezTo>
                  <a:cubicBezTo>
                    <a:pt x="1077" y="1255"/>
                    <a:pt x="1302" y="1055"/>
                    <a:pt x="1302" y="704"/>
                  </a:cubicBezTo>
                  <a:cubicBezTo>
                    <a:pt x="1302" y="294"/>
                    <a:pt x="102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5332250" y="1738750"/>
              <a:ext cx="33225" cy="33225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52" y="0"/>
                  </a:moveTo>
                  <a:cubicBezTo>
                    <a:pt x="276" y="25"/>
                    <a:pt x="50" y="226"/>
                    <a:pt x="25" y="627"/>
                  </a:cubicBezTo>
                  <a:cubicBezTo>
                    <a:pt x="0" y="1003"/>
                    <a:pt x="326" y="1329"/>
                    <a:pt x="702" y="1329"/>
                  </a:cubicBezTo>
                  <a:cubicBezTo>
                    <a:pt x="1103" y="1304"/>
                    <a:pt x="1278" y="1053"/>
                    <a:pt x="1328" y="727"/>
                  </a:cubicBezTo>
                  <a:cubicBezTo>
                    <a:pt x="1328" y="301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4813450" y="1219950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677" y="0"/>
                  </a:moveTo>
                  <a:cubicBezTo>
                    <a:pt x="301" y="0"/>
                    <a:pt x="0" y="301"/>
                    <a:pt x="25" y="677"/>
                  </a:cubicBezTo>
                  <a:cubicBezTo>
                    <a:pt x="25" y="1053"/>
                    <a:pt x="351" y="1329"/>
                    <a:pt x="777" y="1329"/>
                  </a:cubicBezTo>
                  <a:cubicBezTo>
                    <a:pt x="1103" y="1279"/>
                    <a:pt x="1303" y="1053"/>
                    <a:pt x="1328" y="677"/>
                  </a:cubicBezTo>
                  <a:cubicBezTo>
                    <a:pt x="1353" y="326"/>
                    <a:pt x="1028" y="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4968825" y="1427925"/>
              <a:ext cx="33225" cy="32700"/>
            </a:xfrm>
            <a:custGeom>
              <a:avLst/>
              <a:gdLst/>
              <a:ahLst/>
              <a:cxnLst/>
              <a:rect l="l" t="t" r="r" b="b"/>
              <a:pathLst>
                <a:path w="1329" h="1308" extrusionOk="0">
                  <a:moveTo>
                    <a:pt x="630" y="1"/>
                  </a:moveTo>
                  <a:cubicBezTo>
                    <a:pt x="277" y="1"/>
                    <a:pt x="1" y="269"/>
                    <a:pt x="1" y="629"/>
                  </a:cubicBezTo>
                  <a:cubicBezTo>
                    <a:pt x="26" y="1055"/>
                    <a:pt x="251" y="1280"/>
                    <a:pt x="652" y="1306"/>
                  </a:cubicBezTo>
                  <a:cubicBezTo>
                    <a:pt x="668" y="1307"/>
                    <a:pt x="684" y="1307"/>
                    <a:pt x="700" y="1307"/>
                  </a:cubicBezTo>
                  <a:cubicBezTo>
                    <a:pt x="1053" y="1307"/>
                    <a:pt x="1329" y="1039"/>
                    <a:pt x="1329" y="679"/>
                  </a:cubicBezTo>
                  <a:cubicBezTo>
                    <a:pt x="1329" y="303"/>
                    <a:pt x="1053" y="2"/>
                    <a:pt x="677" y="2"/>
                  </a:cubicBezTo>
                  <a:cubicBezTo>
                    <a:pt x="661" y="1"/>
                    <a:pt x="646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4916200" y="1427350"/>
              <a:ext cx="33850" cy="338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52" y="0"/>
                  </a:moveTo>
                  <a:cubicBezTo>
                    <a:pt x="276" y="25"/>
                    <a:pt x="25" y="251"/>
                    <a:pt x="25" y="627"/>
                  </a:cubicBezTo>
                  <a:cubicBezTo>
                    <a:pt x="0" y="1028"/>
                    <a:pt x="301" y="1354"/>
                    <a:pt x="677" y="1354"/>
                  </a:cubicBezTo>
                  <a:cubicBezTo>
                    <a:pt x="1053" y="1354"/>
                    <a:pt x="1354" y="1078"/>
                    <a:pt x="1354" y="702"/>
                  </a:cubicBezTo>
                  <a:cubicBezTo>
                    <a:pt x="1354" y="301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5124850" y="1583325"/>
              <a:ext cx="33225" cy="33275"/>
            </a:xfrm>
            <a:custGeom>
              <a:avLst/>
              <a:gdLst/>
              <a:ahLst/>
              <a:cxnLst/>
              <a:rect l="l" t="t" r="r" b="b"/>
              <a:pathLst>
                <a:path w="1329" h="1331" extrusionOk="0">
                  <a:moveTo>
                    <a:pt x="658" y="0"/>
                  </a:moveTo>
                  <a:cubicBezTo>
                    <a:pt x="301" y="0"/>
                    <a:pt x="0" y="291"/>
                    <a:pt x="0" y="628"/>
                  </a:cubicBezTo>
                  <a:cubicBezTo>
                    <a:pt x="0" y="1029"/>
                    <a:pt x="301" y="1330"/>
                    <a:pt x="677" y="1330"/>
                  </a:cubicBezTo>
                  <a:cubicBezTo>
                    <a:pt x="1103" y="1330"/>
                    <a:pt x="1278" y="1080"/>
                    <a:pt x="1329" y="754"/>
                  </a:cubicBezTo>
                  <a:cubicBezTo>
                    <a:pt x="1329" y="328"/>
                    <a:pt x="1053" y="27"/>
                    <a:pt x="702" y="2"/>
                  </a:cubicBezTo>
                  <a:cubicBezTo>
                    <a:pt x="687" y="1"/>
                    <a:pt x="673" y="0"/>
                    <a:pt x="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4813450" y="1272575"/>
              <a:ext cx="33225" cy="33225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77" y="1"/>
                  </a:moveTo>
                  <a:cubicBezTo>
                    <a:pt x="276" y="1"/>
                    <a:pt x="0" y="276"/>
                    <a:pt x="25" y="652"/>
                  </a:cubicBezTo>
                  <a:cubicBezTo>
                    <a:pt x="25" y="1028"/>
                    <a:pt x="326" y="1304"/>
                    <a:pt x="677" y="1329"/>
                  </a:cubicBezTo>
                  <a:cubicBezTo>
                    <a:pt x="1053" y="1329"/>
                    <a:pt x="1328" y="1028"/>
                    <a:pt x="1328" y="652"/>
                  </a:cubicBezTo>
                  <a:cubicBezTo>
                    <a:pt x="1328" y="276"/>
                    <a:pt x="1053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5279600" y="1738700"/>
              <a:ext cx="33875" cy="33275"/>
            </a:xfrm>
            <a:custGeom>
              <a:avLst/>
              <a:gdLst/>
              <a:ahLst/>
              <a:cxnLst/>
              <a:rect l="l" t="t" r="r" b="b"/>
              <a:pathLst>
                <a:path w="1355" h="1331" extrusionOk="0">
                  <a:moveTo>
                    <a:pt x="696" y="1"/>
                  </a:moveTo>
                  <a:cubicBezTo>
                    <a:pt x="682" y="1"/>
                    <a:pt x="667" y="1"/>
                    <a:pt x="652" y="2"/>
                  </a:cubicBezTo>
                  <a:cubicBezTo>
                    <a:pt x="276" y="27"/>
                    <a:pt x="51" y="228"/>
                    <a:pt x="26" y="629"/>
                  </a:cubicBezTo>
                  <a:cubicBezTo>
                    <a:pt x="1" y="1005"/>
                    <a:pt x="327" y="1331"/>
                    <a:pt x="703" y="1331"/>
                  </a:cubicBezTo>
                  <a:cubicBezTo>
                    <a:pt x="1078" y="1331"/>
                    <a:pt x="1354" y="1030"/>
                    <a:pt x="1329" y="654"/>
                  </a:cubicBezTo>
                  <a:cubicBezTo>
                    <a:pt x="1329" y="293"/>
                    <a:pt x="1051" y="1"/>
                    <a:pt x="6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5021450" y="1427975"/>
              <a:ext cx="33250" cy="32625"/>
            </a:xfrm>
            <a:custGeom>
              <a:avLst/>
              <a:gdLst/>
              <a:ahLst/>
              <a:cxnLst/>
              <a:rect l="l" t="t" r="r" b="b"/>
              <a:pathLst>
                <a:path w="1330" h="1305" extrusionOk="0">
                  <a:moveTo>
                    <a:pt x="627" y="0"/>
                  </a:moveTo>
                  <a:cubicBezTo>
                    <a:pt x="226" y="25"/>
                    <a:pt x="26" y="226"/>
                    <a:pt x="1" y="627"/>
                  </a:cubicBezTo>
                  <a:cubicBezTo>
                    <a:pt x="1" y="1012"/>
                    <a:pt x="302" y="1305"/>
                    <a:pt x="659" y="1305"/>
                  </a:cubicBezTo>
                  <a:cubicBezTo>
                    <a:pt x="673" y="1305"/>
                    <a:pt x="688" y="1304"/>
                    <a:pt x="703" y="1304"/>
                  </a:cubicBezTo>
                  <a:cubicBezTo>
                    <a:pt x="1104" y="1278"/>
                    <a:pt x="1279" y="1028"/>
                    <a:pt x="1329" y="677"/>
                  </a:cubicBezTo>
                  <a:cubicBezTo>
                    <a:pt x="1304" y="276"/>
                    <a:pt x="100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4968200" y="1375325"/>
              <a:ext cx="33850" cy="33250"/>
            </a:xfrm>
            <a:custGeom>
              <a:avLst/>
              <a:gdLst/>
              <a:ahLst/>
              <a:cxnLst/>
              <a:rect l="l" t="t" r="r" b="b"/>
              <a:pathLst>
                <a:path w="1354" h="1330" extrusionOk="0">
                  <a:moveTo>
                    <a:pt x="702" y="1"/>
                  </a:moveTo>
                  <a:cubicBezTo>
                    <a:pt x="326" y="1"/>
                    <a:pt x="76" y="201"/>
                    <a:pt x="51" y="602"/>
                  </a:cubicBezTo>
                  <a:cubicBezTo>
                    <a:pt x="1" y="978"/>
                    <a:pt x="326" y="1329"/>
                    <a:pt x="702" y="1329"/>
                  </a:cubicBezTo>
                  <a:cubicBezTo>
                    <a:pt x="1103" y="1304"/>
                    <a:pt x="1304" y="1079"/>
                    <a:pt x="1354" y="753"/>
                  </a:cubicBezTo>
                  <a:cubicBezTo>
                    <a:pt x="1354" y="327"/>
                    <a:pt x="1078" y="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5175600" y="1739375"/>
              <a:ext cx="34475" cy="32000"/>
            </a:xfrm>
            <a:custGeom>
              <a:avLst/>
              <a:gdLst/>
              <a:ahLst/>
              <a:cxnLst/>
              <a:rect l="l" t="t" r="r" b="b"/>
              <a:pathLst>
                <a:path w="1379" h="1280" extrusionOk="0">
                  <a:moveTo>
                    <a:pt x="677" y="0"/>
                  </a:moveTo>
                  <a:cubicBezTo>
                    <a:pt x="326" y="0"/>
                    <a:pt x="0" y="301"/>
                    <a:pt x="0" y="652"/>
                  </a:cubicBezTo>
                  <a:cubicBezTo>
                    <a:pt x="0" y="919"/>
                    <a:pt x="447" y="1280"/>
                    <a:pt x="839" y="1280"/>
                  </a:cubicBezTo>
                  <a:cubicBezTo>
                    <a:pt x="852" y="1280"/>
                    <a:pt x="865" y="1279"/>
                    <a:pt x="878" y="1279"/>
                  </a:cubicBezTo>
                  <a:cubicBezTo>
                    <a:pt x="1228" y="1279"/>
                    <a:pt x="1354" y="1003"/>
                    <a:pt x="1354" y="702"/>
                  </a:cubicBezTo>
                  <a:cubicBezTo>
                    <a:pt x="1379" y="301"/>
                    <a:pt x="1078" y="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5279625" y="1686700"/>
              <a:ext cx="33225" cy="32675"/>
            </a:xfrm>
            <a:custGeom>
              <a:avLst/>
              <a:gdLst/>
              <a:ahLst/>
              <a:cxnLst/>
              <a:rect l="l" t="t" r="r" b="b"/>
              <a:pathLst>
                <a:path w="1329" h="1307" extrusionOk="0">
                  <a:moveTo>
                    <a:pt x="717" y="1"/>
                  </a:moveTo>
                  <a:cubicBezTo>
                    <a:pt x="704" y="1"/>
                    <a:pt x="690" y="1"/>
                    <a:pt x="676" y="2"/>
                  </a:cubicBezTo>
                  <a:cubicBezTo>
                    <a:pt x="275" y="27"/>
                    <a:pt x="50" y="228"/>
                    <a:pt x="25" y="629"/>
                  </a:cubicBezTo>
                  <a:cubicBezTo>
                    <a:pt x="1" y="991"/>
                    <a:pt x="302" y="1307"/>
                    <a:pt x="683" y="1307"/>
                  </a:cubicBezTo>
                  <a:cubicBezTo>
                    <a:pt x="698" y="1307"/>
                    <a:pt x="712" y="1306"/>
                    <a:pt x="727" y="1305"/>
                  </a:cubicBezTo>
                  <a:cubicBezTo>
                    <a:pt x="1128" y="1280"/>
                    <a:pt x="1303" y="1030"/>
                    <a:pt x="1328" y="729"/>
                  </a:cubicBezTo>
                  <a:cubicBezTo>
                    <a:pt x="1328" y="295"/>
                    <a:pt x="1050" y="1"/>
                    <a:pt x="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5177475" y="1531325"/>
              <a:ext cx="32600" cy="32675"/>
            </a:xfrm>
            <a:custGeom>
              <a:avLst/>
              <a:gdLst/>
              <a:ahLst/>
              <a:cxnLst/>
              <a:rect l="l" t="t" r="r" b="b"/>
              <a:pathLst>
                <a:path w="1304" h="1307" extrusionOk="0">
                  <a:moveTo>
                    <a:pt x="665" y="0"/>
                  </a:moveTo>
                  <a:cubicBezTo>
                    <a:pt x="653" y="0"/>
                    <a:pt x="640" y="1"/>
                    <a:pt x="627" y="2"/>
                  </a:cubicBezTo>
                  <a:cubicBezTo>
                    <a:pt x="226" y="52"/>
                    <a:pt x="1" y="252"/>
                    <a:pt x="1" y="653"/>
                  </a:cubicBezTo>
                  <a:cubicBezTo>
                    <a:pt x="1" y="1014"/>
                    <a:pt x="301" y="1306"/>
                    <a:pt x="659" y="1306"/>
                  </a:cubicBezTo>
                  <a:cubicBezTo>
                    <a:pt x="673" y="1306"/>
                    <a:pt x="688" y="1306"/>
                    <a:pt x="702" y="1305"/>
                  </a:cubicBezTo>
                  <a:cubicBezTo>
                    <a:pt x="1103" y="1280"/>
                    <a:pt x="1279" y="1029"/>
                    <a:pt x="1304" y="703"/>
                  </a:cubicBezTo>
                  <a:cubicBezTo>
                    <a:pt x="1304" y="317"/>
                    <a:pt x="1001" y="0"/>
                    <a:pt x="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5123600" y="1531350"/>
              <a:ext cx="35100" cy="32775"/>
            </a:xfrm>
            <a:custGeom>
              <a:avLst/>
              <a:gdLst/>
              <a:ahLst/>
              <a:cxnLst/>
              <a:rect l="l" t="t" r="r" b="b"/>
              <a:pathLst>
                <a:path w="1404" h="1311" extrusionOk="0">
                  <a:moveTo>
                    <a:pt x="727" y="1"/>
                  </a:moveTo>
                  <a:cubicBezTo>
                    <a:pt x="401" y="1"/>
                    <a:pt x="125" y="176"/>
                    <a:pt x="50" y="552"/>
                  </a:cubicBezTo>
                  <a:cubicBezTo>
                    <a:pt x="0" y="903"/>
                    <a:pt x="276" y="1254"/>
                    <a:pt x="627" y="1304"/>
                  </a:cubicBezTo>
                  <a:cubicBezTo>
                    <a:pt x="664" y="1309"/>
                    <a:pt x="700" y="1311"/>
                    <a:pt x="735" y="1311"/>
                  </a:cubicBezTo>
                  <a:cubicBezTo>
                    <a:pt x="1081" y="1311"/>
                    <a:pt x="1331" y="1091"/>
                    <a:pt x="1354" y="727"/>
                  </a:cubicBezTo>
                  <a:cubicBezTo>
                    <a:pt x="1404" y="351"/>
                    <a:pt x="1128" y="51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5176250" y="1583350"/>
              <a:ext cx="33825" cy="32650"/>
            </a:xfrm>
            <a:custGeom>
              <a:avLst/>
              <a:gdLst/>
              <a:ahLst/>
              <a:cxnLst/>
              <a:rect l="l" t="t" r="r" b="b"/>
              <a:pathLst>
                <a:path w="1353" h="1306" extrusionOk="0">
                  <a:moveTo>
                    <a:pt x="601" y="1"/>
                  </a:moveTo>
                  <a:cubicBezTo>
                    <a:pt x="275" y="26"/>
                    <a:pt x="50" y="201"/>
                    <a:pt x="24" y="602"/>
                  </a:cubicBezTo>
                  <a:cubicBezTo>
                    <a:pt x="0" y="966"/>
                    <a:pt x="327" y="1305"/>
                    <a:pt x="666" y="1305"/>
                  </a:cubicBezTo>
                  <a:cubicBezTo>
                    <a:pt x="677" y="1305"/>
                    <a:pt x="689" y="1305"/>
                    <a:pt x="701" y="1304"/>
                  </a:cubicBezTo>
                  <a:cubicBezTo>
                    <a:pt x="1102" y="1279"/>
                    <a:pt x="1303" y="1028"/>
                    <a:pt x="1328" y="652"/>
                  </a:cubicBezTo>
                  <a:cubicBezTo>
                    <a:pt x="1353" y="302"/>
                    <a:pt x="1027" y="1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3"/>
            <p:cNvSpPr/>
            <p:nvPr/>
          </p:nvSpPr>
          <p:spPr>
            <a:xfrm>
              <a:off x="4866075" y="1220575"/>
              <a:ext cx="33225" cy="31975"/>
            </a:xfrm>
            <a:custGeom>
              <a:avLst/>
              <a:gdLst/>
              <a:ahLst/>
              <a:cxnLst/>
              <a:rect l="l" t="t" r="r" b="b"/>
              <a:pathLst>
                <a:path w="1329" h="1279" extrusionOk="0">
                  <a:moveTo>
                    <a:pt x="652" y="0"/>
                  </a:moveTo>
                  <a:cubicBezTo>
                    <a:pt x="276" y="0"/>
                    <a:pt x="50" y="226"/>
                    <a:pt x="25" y="602"/>
                  </a:cubicBezTo>
                  <a:cubicBezTo>
                    <a:pt x="0" y="978"/>
                    <a:pt x="301" y="1279"/>
                    <a:pt x="677" y="1279"/>
                  </a:cubicBezTo>
                  <a:cubicBezTo>
                    <a:pt x="1078" y="1279"/>
                    <a:pt x="1253" y="1028"/>
                    <a:pt x="1329" y="727"/>
                  </a:cubicBezTo>
                  <a:cubicBezTo>
                    <a:pt x="1329" y="326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3"/>
            <p:cNvSpPr/>
            <p:nvPr/>
          </p:nvSpPr>
          <p:spPr>
            <a:xfrm>
              <a:off x="5332875" y="1686625"/>
              <a:ext cx="32600" cy="32750"/>
            </a:xfrm>
            <a:custGeom>
              <a:avLst/>
              <a:gdLst/>
              <a:ahLst/>
              <a:cxnLst/>
              <a:rect l="l" t="t" r="r" b="b"/>
              <a:pathLst>
                <a:path w="1304" h="1310" extrusionOk="0">
                  <a:moveTo>
                    <a:pt x="673" y="0"/>
                  </a:moveTo>
                  <a:cubicBezTo>
                    <a:pt x="649" y="0"/>
                    <a:pt x="626" y="2"/>
                    <a:pt x="602" y="5"/>
                  </a:cubicBezTo>
                  <a:cubicBezTo>
                    <a:pt x="226" y="55"/>
                    <a:pt x="0" y="256"/>
                    <a:pt x="0" y="657"/>
                  </a:cubicBezTo>
                  <a:cubicBezTo>
                    <a:pt x="0" y="1018"/>
                    <a:pt x="301" y="1310"/>
                    <a:pt x="636" y="1310"/>
                  </a:cubicBezTo>
                  <a:cubicBezTo>
                    <a:pt x="649" y="1310"/>
                    <a:pt x="663" y="1309"/>
                    <a:pt x="677" y="1308"/>
                  </a:cubicBezTo>
                  <a:cubicBezTo>
                    <a:pt x="1078" y="1283"/>
                    <a:pt x="1278" y="1033"/>
                    <a:pt x="1303" y="707"/>
                  </a:cubicBezTo>
                  <a:cubicBezTo>
                    <a:pt x="1280" y="310"/>
                    <a:pt x="99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3"/>
            <p:cNvSpPr/>
            <p:nvPr/>
          </p:nvSpPr>
          <p:spPr>
            <a:xfrm>
              <a:off x="4814075" y="1167950"/>
              <a:ext cx="32600" cy="32625"/>
            </a:xfrm>
            <a:custGeom>
              <a:avLst/>
              <a:gdLst/>
              <a:ahLst/>
              <a:cxnLst/>
              <a:rect l="l" t="t" r="r" b="b"/>
              <a:pathLst>
                <a:path w="1304" h="1305" extrusionOk="0">
                  <a:moveTo>
                    <a:pt x="602" y="0"/>
                  </a:moveTo>
                  <a:cubicBezTo>
                    <a:pt x="251" y="50"/>
                    <a:pt x="0" y="251"/>
                    <a:pt x="0" y="652"/>
                  </a:cubicBezTo>
                  <a:cubicBezTo>
                    <a:pt x="0" y="1013"/>
                    <a:pt x="301" y="1305"/>
                    <a:pt x="636" y="1305"/>
                  </a:cubicBezTo>
                  <a:cubicBezTo>
                    <a:pt x="649" y="1305"/>
                    <a:pt x="663" y="1304"/>
                    <a:pt x="677" y="1303"/>
                  </a:cubicBezTo>
                  <a:cubicBezTo>
                    <a:pt x="1078" y="1278"/>
                    <a:pt x="1278" y="1053"/>
                    <a:pt x="1303" y="652"/>
                  </a:cubicBezTo>
                  <a:cubicBezTo>
                    <a:pt x="1303" y="301"/>
                    <a:pt x="978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3"/>
            <p:cNvSpPr/>
            <p:nvPr/>
          </p:nvSpPr>
          <p:spPr>
            <a:xfrm>
              <a:off x="5124850" y="1479350"/>
              <a:ext cx="33225" cy="32600"/>
            </a:xfrm>
            <a:custGeom>
              <a:avLst/>
              <a:gdLst/>
              <a:ahLst/>
              <a:cxnLst/>
              <a:rect l="l" t="t" r="r" b="b"/>
              <a:pathLst>
                <a:path w="1329" h="1304" extrusionOk="0">
                  <a:moveTo>
                    <a:pt x="627" y="0"/>
                  </a:moveTo>
                  <a:cubicBezTo>
                    <a:pt x="301" y="25"/>
                    <a:pt x="50" y="226"/>
                    <a:pt x="25" y="602"/>
                  </a:cubicBezTo>
                  <a:cubicBezTo>
                    <a:pt x="0" y="978"/>
                    <a:pt x="301" y="1304"/>
                    <a:pt x="677" y="1304"/>
                  </a:cubicBezTo>
                  <a:cubicBezTo>
                    <a:pt x="1053" y="1279"/>
                    <a:pt x="1278" y="1078"/>
                    <a:pt x="1304" y="677"/>
                  </a:cubicBezTo>
                  <a:cubicBezTo>
                    <a:pt x="1329" y="301"/>
                    <a:pt x="1028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3"/>
            <p:cNvSpPr/>
            <p:nvPr/>
          </p:nvSpPr>
          <p:spPr>
            <a:xfrm>
              <a:off x="5021450" y="1375925"/>
              <a:ext cx="33225" cy="32050"/>
            </a:xfrm>
            <a:custGeom>
              <a:avLst/>
              <a:gdLst/>
              <a:ahLst/>
              <a:cxnLst/>
              <a:rect l="l" t="t" r="r" b="b"/>
              <a:pathLst>
                <a:path w="1329" h="1282" extrusionOk="0">
                  <a:moveTo>
                    <a:pt x="668" y="1"/>
                  </a:moveTo>
                  <a:cubicBezTo>
                    <a:pt x="655" y="1"/>
                    <a:pt x="641" y="1"/>
                    <a:pt x="627" y="2"/>
                  </a:cubicBezTo>
                  <a:cubicBezTo>
                    <a:pt x="252" y="27"/>
                    <a:pt x="26" y="228"/>
                    <a:pt x="1" y="629"/>
                  </a:cubicBezTo>
                  <a:cubicBezTo>
                    <a:pt x="1" y="990"/>
                    <a:pt x="302" y="1282"/>
                    <a:pt x="703" y="1282"/>
                  </a:cubicBezTo>
                  <a:cubicBezTo>
                    <a:pt x="720" y="1282"/>
                    <a:pt x="736" y="1281"/>
                    <a:pt x="753" y="1280"/>
                  </a:cubicBezTo>
                  <a:cubicBezTo>
                    <a:pt x="1079" y="1255"/>
                    <a:pt x="1279" y="1030"/>
                    <a:pt x="1304" y="654"/>
                  </a:cubicBezTo>
                  <a:cubicBezTo>
                    <a:pt x="1328" y="316"/>
                    <a:pt x="1027" y="1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3"/>
            <p:cNvSpPr/>
            <p:nvPr/>
          </p:nvSpPr>
          <p:spPr>
            <a:xfrm>
              <a:off x="5384875" y="1739350"/>
              <a:ext cx="33200" cy="32000"/>
            </a:xfrm>
            <a:custGeom>
              <a:avLst/>
              <a:gdLst/>
              <a:ahLst/>
              <a:cxnLst/>
              <a:rect l="l" t="t" r="r" b="b"/>
              <a:pathLst>
                <a:path w="1328" h="1280" extrusionOk="0">
                  <a:moveTo>
                    <a:pt x="668" y="0"/>
                  </a:moveTo>
                  <a:cubicBezTo>
                    <a:pt x="654" y="0"/>
                    <a:pt x="641" y="1"/>
                    <a:pt x="627" y="1"/>
                  </a:cubicBezTo>
                  <a:cubicBezTo>
                    <a:pt x="251" y="1"/>
                    <a:pt x="25" y="227"/>
                    <a:pt x="0" y="628"/>
                  </a:cubicBezTo>
                  <a:cubicBezTo>
                    <a:pt x="0" y="979"/>
                    <a:pt x="301" y="1280"/>
                    <a:pt x="677" y="1280"/>
                  </a:cubicBezTo>
                  <a:cubicBezTo>
                    <a:pt x="1078" y="1280"/>
                    <a:pt x="1253" y="1029"/>
                    <a:pt x="1304" y="703"/>
                  </a:cubicBezTo>
                  <a:cubicBezTo>
                    <a:pt x="1328" y="317"/>
                    <a:pt x="1026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3"/>
            <p:cNvSpPr/>
            <p:nvPr/>
          </p:nvSpPr>
          <p:spPr>
            <a:xfrm>
              <a:off x="5280850" y="1583350"/>
              <a:ext cx="32625" cy="32025"/>
            </a:xfrm>
            <a:custGeom>
              <a:avLst/>
              <a:gdLst/>
              <a:ahLst/>
              <a:cxnLst/>
              <a:rect l="l" t="t" r="r" b="b"/>
              <a:pathLst>
                <a:path w="1305" h="1281" extrusionOk="0">
                  <a:moveTo>
                    <a:pt x="653" y="1"/>
                  </a:moveTo>
                  <a:cubicBezTo>
                    <a:pt x="277" y="1"/>
                    <a:pt x="51" y="226"/>
                    <a:pt x="26" y="577"/>
                  </a:cubicBezTo>
                  <a:cubicBezTo>
                    <a:pt x="1" y="953"/>
                    <a:pt x="302" y="1279"/>
                    <a:pt x="678" y="1279"/>
                  </a:cubicBezTo>
                  <a:cubicBezTo>
                    <a:pt x="692" y="1280"/>
                    <a:pt x="707" y="1281"/>
                    <a:pt x="722" y="1281"/>
                  </a:cubicBezTo>
                  <a:cubicBezTo>
                    <a:pt x="1051" y="1281"/>
                    <a:pt x="1304" y="1013"/>
                    <a:pt x="1304" y="652"/>
                  </a:cubicBezTo>
                  <a:cubicBezTo>
                    <a:pt x="1304" y="277"/>
                    <a:pt x="1028" y="1"/>
                    <a:pt x="6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3"/>
            <p:cNvSpPr/>
            <p:nvPr/>
          </p:nvSpPr>
          <p:spPr>
            <a:xfrm>
              <a:off x="5332250" y="1634700"/>
              <a:ext cx="33225" cy="32025"/>
            </a:xfrm>
            <a:custGeom>
              <a:avLst/>
              <a:gdLst/>
              <a:ahLst/>
              <a:cxnLst/>
              <a:rect l="l" t="t" r="r" b="b"/>
              <a:pathLst>
                <a:path w="1329" h="1281" extrusionOk="0">
                  <a:moveTo>
                    <a:pt x="668" y="1"/>
                  </a:moveTo>
                  <a:cubicBezTo>
                    <a:pt x="654" y="1"/>
                    <a:pt x="640" y="1"/>
                    <a:pt x="627" y="2"/>
                  </a:cubicBezTo>
                  <a:cubicBezTo>
                    <a:pt x="276" y="27"/>
                    <a:pt x="50" y="253"/>
                    <a:pt x="25" y="603"/>
                  </a:cubicBezTo>
                  <a:cubicBezTo>
                    <a:pt x="0" y="979"/>
                    <a:pt x="326" y="1280"/>
                    <a:pt x="702" y="1280"/>
                  </a:cubicBezTo>
                  <a:cubicBezTo>
                    <a:pt x="1053" y="1280"/>
                    <a:pt x="1328" y="1004"/>
                    <a:pt x="1303" y="654"/>
                  </a:cubicBezTo>
                  <a:cubicBezTo>
                    <a:pt x="1303" y="292"/>
                    <a:pt x="1002" y="1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3"/>
            <p:cNvSpPr/>
            <p:nvPr/>
          </p:nvSpPr>
          <p:spPr>
            <a:xfrm>
              <a:off x="4866700" y="1167950"/>
              <a:ext cx="32600" cy="32625"/>
            </a:xfrm>
            <a:custGeom>
              <a:avLst/>
              <a:gdLst/>
              <a:ahLst/>
              <a:cxnLst/>
              <a:rect l="l" t="t" r="r" b="b"/>
              <a:pathLst>
                <a:path w="1304" h="1305" extrusionOk="0">
                  <a:moveTo>
                    <a:pt x="577" y="0"/>
                  </a:moveTo>
                  <a:cubicBezTo>
                    <a:pt x="226" y="75"/>
                    <a:pt x="0" y="251"/>
                    <a:pt x="0" y="677"/>
                  </a:cubicBezTo>
                  <a:cubicBezTo>
                    <a:pt x="24" y="1014"/>
                    <a:pt x="303" y="1305"/>
                    <a:pt x="658" y="1305"/>
                  </a:cubicBezTo>
                  <a:cubicBezTo>
                    <a:pt x="673" y="1305"/>
                    <a:pt x="687" y="1304"/>
                    <a:pt x="702" y="1303"/>
                  </a:cubicBezTo>
                  <a:cubicBezTo>
                    <a:pt x="1078" y="1253"/>
                    <a:pt x="1254" y="1028"/>
                    <a:pt x="1279" y="677"/>
                  </a:cubicBezTo>
                  <a:cubicBezTo>
                    <a:pt x="1304" y="326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3"/>
            <p:cNvSpPr/>
            <p:nvPr/>
          </p:nvSpPr>
          <p:spPr>
            <a:xfrm>
              <a:off x="4814075" y="1115925"/>
              <a:ext cx="32600" cy="32025"/>
            </a:xfrm>
            <a:custGeom>
              <a:avLst/>
              <a:gdLst/>
              <a:ahLst/>
              <a:cxnLst/>
              <a:rect l="l" t="t" r="r" b="b"/>
              <a:pathLst>
                <a:path w="1304" h="1281" extrusionOk="0">
                  <a:moveTo>
                    <a:pt x="627" y="1"/>
                  </a:moveTo>
                  <a:cubicBezTo>
                    <a:pt x="276" y="1"/>
                    <a:pt x="0" y="302"/>
                    <a:pt x="0" y="653"/>
                  </a:cubicBezTo>
                  <a:cubicBezTo>
                    <a:pt x="24" y="990"/>
                    <a:pt x="326" y="1281"/>
                    <a:pt x="661" y="1281"/>
                  </a:cubicBezTo>
                  <a:cubicBezTo>
                    <a:pt x="674" y="1281"/>
                    <a:pt x="688" y="1280"/>
                    <a:pt x="702" y="1279"/>
                  </a:cubicBezTo>
                  <a:cubicBezTo>
                    <a:pt x="1078" y="1254"/>
                    <a:pt x="1278" y="1029"/>
                    <a:pt x="1303" y="678"/>
                  </a:cubicBezTo>
                  <a:cubicBezTo>
                    <a:pt x="1303" y="302"/>
                    <a:pt x="1003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3"/>
            <p:cNvSpPr/>
            <p:nvPr/>
          </p:nvSpPr>
          <p:spPr>
            <a:xfrm>
              <a:off x="5385500" y="1686750"/>
              <a:ext cx="32600" cy="32625"/>
            </a:xfrm>
            <a:custGeom>
              <a:avLst/>
              <a:gdLst/>
              <a:ahLst/>
              <a:cxnLst/>
              <a:rect l="l" t="t" r="r" b="b"/>
              <a:pathLst>
                <a:path w="1304" h="1305" extrusionOk="0">
                  <a:moveTo>
                    <a:pt x="627" y="0"/>
                  </a:moveTo>
                  <a:cubicBezTo>
                    <a:pt x="276" y="0"/>
                    <a:pt x="0" y="301"/>
                    <a:pt x="0" y="652"/>
                  </a:cubicBezTo>
                  <a:cubicBezTo>
                    <a:pt x="0" y="1013"/>
                    <a:pt x="278" y="1305"/>
                    <a:pt x="633" y="1305"/>
                  </a:cubicBezTo>
                  <a:cubicBezTo>
                    <a:pt x="648" y="1305"/>
                    <a:pt x="662" y="1304"/>
                    <a:pt x="677" y="1303"/>
                  </a:cubicBezTo>
                  <a:cubicBezTo>
                    <a:pt x="1053" y="1253"/>
                    <a:pt x="1254" y="1028"/>
                    <a:pt x="1279" y="677"/>
                  </a:cubicBezTo>
                  <a:cubicBezTo>
                    <a:pt x="1304" y="326"/>
                    <a:pt x="95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3"/>
            <p:cNvSpPr/>
            <p:nvPr/>
          </p:nvSpPr>
          <p:spPr>
            <a:xfrm>
              <a:off x="5228850" y="1583350"/>
              <a:ext cx="33250" cy="32625"/>
            </a:xfrm>
            <a:custGeom>
              <a:avLst/>
              <a:gdLst/>
              <a:ahLst/>
              <a:cxnLst/>
              <a:rect l="l" t="t" r="r" b="b"/>
              <a:pathLst>
                <a:path w="1330" h="1305" extrusionOk="0">
                  <a:moveTo>
                    <a:pt x="552" y="1"/>
                  </a:moveTo>
                  <a:cubicBezTo>
                    <a:pt x="251" y="26"/>
                    <a:pt x="26" y="226"/>
                    <a:pt x="1" y="627"/>
                  </a:cubicBezTo>
                  <a:cubicBezTo>
                    <a:pt x="1" y="978"/>
                    <a:pt x="327" y="1304"/>
                    <a:pt x="677" y="1304"/>
                  </a:cubicBezTo>
                  <a:cubicBezTo>
                    <a:pt x="1053" y="1279"/>
                    <a:pt x="1279" y="1053"/>
                    <a:pt x="1304" y="652"/>
                  </a:cubicBezTo>
                  <a:cubicBezTo>
                    <a:pt x="1329" y="302"/>
                    <a:pt x="1028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3"/>
            <p:cNvSpPr/>
            <p:nvPr/>
          </p:nvSpPr>
          <p:spPr>
            <a:xfrm>
              <a:off x="5176850" y="1479325"/>
              <a:ext cx="33225" cy="32050"/>
            </a:xfrm>
            <a:custGeom>
              <a:avLst/>
              <a:gdLst/>
              <a:ahLst/>
              <a:cxnLst/>
              <a:rect l="l" t="t" r="r" b="b"/>
              <a:pathLst>
                <a:path w="1329" h="1282" extrusionOk="0">
                  <a:moveTo>
                    <a:pt x="690" y="0"/>
                  </a:moveTo>
                  <a:cubicBezTo>
                    <a:pt x="678" y="0"/>
                    <a:pt x="665" y="1"/>
                    <a:pt x="652" y="1"/>
                  </a:cubicBezTo>
                  <a:cubicBezTo>
                    <a:pt x="301" y="26"/>
                    <a:pt x="76" y="227"/>
                    <a:pt x="26" y="603"/>
                  </a:cubicBezTo>
                  <a:cubicBezTo>
                    <a:pt x="0" y="954"/>
                    <a:pt x="301" y="1280"/>
                    <a:pt x="677" y="1280"/>
                  </a:cubicBezTo>
                  <a:cubicBezTo>
                    <a:pt x="692" y="1281"/>
                    <a:pt x="707" y="1281"/>
                    <a:pt x="721" y="1281"/>
                  </a:cubicBezTo>
                  <a:cubicBezTo>
                    <a:pt x="1051" y="1281"/>
                    <a:pt x="1305" y="1014"/>
                    <a:pt x="1329" y="678"/>
                  </a:cubicBezTo>
                  <a:cubicBezTo>
                    <a:pt x="1329" y="339"/>
                    <a:pt x="1048" y="0"/>
                    <a:pt x="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3"/>
            <p:cNvSpPr/>
            <p:nvPr/>
          </p:nvSpPr>
          <p:spPr>
            <a:xfrm>
              <a:off x="4969450" y="1323950"/>
              <a:ext cx="33250" cy="32625"/>
            </a:xfrm>
            <a:custGeom>
              <a:avLst/>
              <a:gdLst/>
              <a:ahLst/>
              <a:cxnLst/>
              <a:rect l="l" t="t" r="r" b="b"/>
              <a:pathLst>
                <a:path w="1330" h="1305" extrusionOk="0">
                  <a:moveTo>
                    <a:pt x="677" y="1"/>
                  </a:moveTo>
                  <a:cubicBezTo>
                    <a:pt x="276" y="26"/>
                    <a:pt x="51" y="226"/>
                    <a:pt x="26" y="627"/>
                  </a:cubicBezTo>
                  <a:cubicBezTo>
                    <a:pt x="1" y="978"/>
                    <a:pt x="327" y="1304"/>
                    <a:pt x="677" y="1304"/>
                  </a:cubicBezTo>
                  <a:cubicBezTo>
                    <a:pt x="1028" y="1304"/>
                    <a:pt x="1304" y="1053"/>
                    <a:pt x="1304" y="678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3"/>
            <p:cNvSpPr/>
            <p:nvPr/>
          </p:nvSpPr>
          <p:spPr>
            <a:xfrm>
              <a:off x="5021450" y="1323325"/>
              <a:ext cx="33250" cy="32625"/>
            </a:xfrm>
            <a:custGeom>
              <a:avLst/>
              <a:gdLst/>
              <a:ahLst/>
              <a:cxnLst/>
              <a:rect l="l" t="t" r="r" b="b"/>
              <a:pathLst>
                <a:path w="1330" h="1305" extrusionOk="0">
                  <a:moveTo>
                    <a:pt x="602" y="1"/>
                  </a:moveTo>
                  <a:cubicBezTo>
                    <a:pt x="277" y="51"/>
                    <a:pt x="26" y="226"/>
                    <a:pt x="26" y="652"/>
                  </a:cubicBezTo>
                  <a:cubicBezTo>
                    <a:pt x="1" y="1003"/>
                    <a:pt x="327" y="1304"/>
                    <a:pt x="678" y="1304"/>
                  </a:cubicBezTo>
                  <a:cubicBezTo>
                    <a:pt x="1079" y="1279"/>
                    <a:pt x="1279" y="1028"/>
                    <a:pt x="1304" y="652"/>
                  </a:cubicBezTo>
                  <a:cubicBezTo>
                    <a:pt x="1329" y="302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3"/>
            <p:cNvSpPr/>
            <p:nvPr/>
          </p:nvSpPr>
          <p:spPr>
            <a:xfrm>
              <a:off x="5074100" y="1427925"/>
              <a:ext cx="32600" cy="32675"/>
            </a:xfrm>
            <a:custGeom>
              <a:avLst/>
              <a:gdLst/>
              <a:ahLst/>
              <a:cxnLst/>
              <a:rect l="l" t="t" r="r" b="b"/>
              <a:pathLst>
                <a:path w="1304" h="1307" extrusionOk="0">
                  <a:moveTo>
                    <a:pt x="645" y="1"/>
                  </a:moveTo>
                  <a:cubicBezTo>
                    <a:pt x="631" y="1"/>
                    <a:pt x="616" y="1"/>
                    <a:pt x="602" y="2"/>
                  </a:cubicBezTo>
                  <a:cubicBezTo>
                    <a:pt x="201" y="27"/>
                    <a:pt x="0" y="253"/>
                    <a:pt x="0" y="654"/>
                  </a:cubicBezTo>
                  <a:cubicBezTo>
                    <a:pt x="0" y="992"/>
                    <a:pt x="303" y="1307"/>
                    <a:pt x="639" y="1307"/>
                  </a:cubicBezTo>
                  <a:cubicBezTo>
                    <a:pt x="651" y="1307"/>
                    <a:pt x="664" y="1306"/>
                    <a:pt x="677" y="1306"/>
                  </a:cubicBezTo>
                  <a:cubicBezTo>
                    <a:pt x="1053" y="1280"/>
                    <a:pt x="1253" y="1030"/>
                    <a:pt x="1303" y="679"/>
                  </a:cubicBezTo>
                  <a:cubicBezTo>
                    <a:pt x="1279" y="294"/>
                    <a:pt x="1001" y="1"/>
                    <a:pt x="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3"/>
            <p:cNvSpPr/>
            <p:nvPr/>
          </p:nvSpPr>
          <p:spPr>
            <a:xfrm>
              <a:off x="5074100" y="1375975"/>
              <a:ext cx="32600" cy="31975"/>
            </a:xfrm>
            <a:custGeom>
              <a:avLst/>
              <a:gdLst/>
              <a:ahLst/>
              <a:cxnLst/>
              <a:rect l="l" t="t" r="r" b="b"/>
              <a:pathLst>
                <a:path w="1304" h="1279" extrusionOk="0">
                  <a:moveTo>
                    <a:pt x="652" y="0"/>
                  </a:moveTo>
                  <a:cubicBezTo>
                    <a:pt x="276" y="0"/>
                    <a:pt x="25" y="201"/>
                    <a:pt x="0" y="602"/>
                  </a:cubicBezTo>
                  <a:cubicBezTo>
                    <a:pt x="0" y="977"/>
                    <a:pt x="301" y="1278"/>
                    <a:pt x="652" y="1278"/>
                  </a:cubicBezTo>
                  <a:cubicBezTo>
                    <a:pt x="1003" y="1278"/>
                    <a:pt x="1303" y="977"/>
                    <a:pt x="1278" y="627"/>
                  </a:cubicBezTo>
                  <a:cubicBezTo>
                    <a:pt x="1228" y="276"/>
                    <a:pt x="1053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3"/>
            <p:cNvSpPr/>
            <p:nvPr/>
          </p:nvSpPr>
          <p:spPr>
            <a:xfrm>
              <a:off x="4866075" y="1115925"/>
              <a:ext cx="32600" cy="32025"/>
            </a:xfrm>
            <a:custGeom>
              <a:avLst/>
              <a:gdLst/>
              <a:ahLst/>
              <a:cxnLst/>
              <a:rect l="l" t="t" r="r" b="b"/>
              <a:pathLst>
                <a:path w="1304" h="1281" extrusionOk="0">
                  <a:moveTo>
                    <a:pt x="677" y="1"/>
                  </a:moveTo>
                  <a:cubicBezTo>
                    <a:pt x="326" y="1"/>
                    <a:pt x="0" y="302"/>
                    <a:pt x="25" y="628"/>
                  </a:cubicBezTo>
                  <a:cubicBezTo>
                    <a:pt x="50" y="1029"/>
                    <a:pt x="276" y="1254"/>
                    <a:pt x="677" y="1279"/>
                  </a:cubicBezTo>
                  <a:cubicBezTo>
                    <a:pt x="692" y="1280"/>
                    <a:pt x="707" y="1281"/>
                    <a:pt x="721" y="1281"/>
                  </a:cubicBezTo>
                  <a:cubicBezTo>
                    <a:pt x="1051" y="1281"/>
                    <a:pt x="1304" y="1013"/>
                    <a:pt x="1304" y="653"/>
                  </a:cubicBezTo>
                  <a:cubicBezTo>
                    <a:pt x="1279" y="252"/>
                    <a:pt x="1028" y="5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3"/>
            <p:cNvSpPr/>
            <p:nvPr/>
          </p:nvSpPr>
          <p:spPr>
            <a:xfrm>
              <a:off x="5384875" y="1634725"/>
              <a:ext cx="32600" cy="32000"/>
            </a:xfrm>
            <a:custGeom>
              <a:avLst/>
              <a:gdLst/>
              <a:ahLst/>
              <a:cxnLst/>
              <a:rect l="l" t="t" r="r" b="b"/>
              <a:pathLst>
                <a:path w="1304" h="1280" extrusionOk="0">
                  <a:moveTo>
                    <a:pt x="652" y="1"/>
                  </a:moveTo>
                  <a:cubicBezTo>
                    <a:pt x="301" y="1"/>
                    <a:pt x="0" y="302"/>
                    <a:pt x="25" y="653"/>
                  </a:cubicBezTo>
                  <a:cubicBezTo>
                    <a:pt x="50" y="1029"/>
                    <a:pt x="276" y="1254"/>
                    <a:pt x="677" y="1279"/>
                  </a:cubicBezTo>
                  <a:cubicBezTo>
                    <a:pt x="1028" y="1279"/>
                    <a:pt x="1304" y="1003"/>
                    <a:pt x="1279" y="628"/>
                  </a:cubicBezTo>
                  <a:cubicBezTo>
                    <a:pt x="1279" y="277"/>
                    <a:pt x="978" y="1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3"/>
            <p:cNvSpPr/>
            <p:nvPr/>
          </p:nvSpPr>
          <p:spPr>
            <a:xfrm>
              <a:off x="4918725" y="1168525"/>
              <a:ext cx="33175" cy="31425"/>
            </a:xfrm>
            <a:custGeom>
              <a:avLst/>
              <a:gdLst/>
              <a:ahLst/>
              <a:cxnLst/>
              <a:rect l="l" t="t" r="r" b="b"/>
              <a:pathLst>
                <a:path w="1327" h="1257" extrusionOk="0">
                  <a:moveTo>
                    <a:pt x="664" y="1"/>
                  </a:moveTo>
                  <a:cubicBezTo>
                    <a:pt x="652" y="1"/>
                    <a:pt x="639" y="1"/>
                    <a:pt x="626" y="2"/>
                  </a:cubicBezTo>
                  <a:cubicBezTo>
                    <a:pt x="250" y="27"/>
                    <a:pt x="25" y="228"/>
                    <a:pt x="25" y="604"/>
                  </a:cubicBezTo>
                  <a:cubicBezTo>
                    <a:pt x="1" y="942"/>
                    <a:pt x="302" y="1257"/>
                    <a:pt x="705" y="1257"/>
                  </a:cubicBezTo>
                  <a:cubicBezTo>
                    <a:pt x="721" y="1257"/>
                    <a:pt x="736" y="1256"/>
                    <a:pt x="752" y="1255"/>
                  </a:cubicBezTo>
                  <a:cubicBezTo>
                    <a:pt x="1052" y="1230"/>
                    <a:pt x="1253" y="1005"/>
                    <a:pt x="1278" y="654"/>
                  </a:cubicBezTo>
                  <a:cubicBezTo>
                    <a:pt x="1326" y="316"/>
                    <a:pt x="1002" y="1"/>
                    <a:pt x="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3"/>
            <p:cNvSpPr/>
            <p:nvPr/>
          </p:nvSpPr>
          <p:spPr>
            <a:xfrm>
              <a:off x="4969450" y="1271950"/>
              <a:ext cx="32600" cy="31975"/>
            </a:xfrm>
            <a:custGeom>
              <a:avLst/>
              <a:gdLst/>
              <a:ahLst/>
              <a:cxnLst/>
              <a:rect l="l" t="t" r="r" b="b"/>
              <a:pathLst>
                <a:path w="1304" h="1279" extrusionOk="0">
                  <a:moveTo>
                    <a:pt x="652" y="1"/>
                  </a:moveTo>
                  <a:cubicBezTo>
                    <a:pt x="276" y="26"/>
                    <a:pt x="76" y="251"/>
                    <a:pt x="26" y="602"/>
                  </a:cubicBezTo>
                  <a:cubicBezTo>
                    <a:pt x="1" y="953"/>
                    <a:pt x="327" y="1279"/>
                    <a:pt x="677" y="1279"/>
                  </a:cubicBezTo>
                  <a:cubicBezTo>
                    <a:pt x="1078" y="1279"/>
                    <a:pt x="1279" y="1053"/>
                    <a:pt x="1304" y="727"/>
                  </a:cubicBezTo>
                  <a:cubicBezTo>
                    <a:pt x="1304" y="276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18075" y="1219950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52" y="0"/>
                  </a:moveTo>
                  <a:cubicBezTo>
                    <a:pt x="251" y="0"/>
                    <a:pt x="26" y="201"/>
                    <a:pt x="1" y="627"/>
                  </a:cubicBezTo>
                  <a:cubicBezTo>
                    <a:pt x="1" y="965"/>
                    <a:pt x="303" y="1280"/>
                    <a:pt x="639" y="1280"/>
                  </a:cubicBezTo>
                  <a:cubicBezTo>
                    <a:pt x="652" y="1280"/>
                    <a:pt x="665" y="1280"/>
                    <a:pt x="677" y="1279"/>
                  </a:cubicBezTo>
                  <a:cubicBezTo>
                    <a:pt x="1053" y="1254"/>
                    <a:pt x="1279" y="1028"/>
                    <a:pt x="1279" y="677"/>
                  </a:cubicBezTo>
                  <a:cubicBezTo>
                    <a:pt x="1279" y="276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5437500" y="1687325"/>
              <a:ext cx="33225" cy="31425"/>
            </a:xfrm>
            <a:custGeom>
              <a:avLst/>
              <a:gdLst/>
              <a:ahLst/>
              <a:cxnLst/>
              <a:rect l="l" t="t" r="r" b="b"/>
              <a:pathLst>
                <a:path w="1329" h="1257" extrusionOk="0">
                  <a:moveTo>
                    <a:pt x="656" y="1"/>
                  </a:moveTo>
                  <a:cubicBezTo>
                    <a:pt x="639" y="1"/>
                    <a:pt x="621" y="1"/>
                    <a:pt x="602" y="2"/>
                  </a:cubicBezTo>
                  <a:cubicBezTo>
                    <a:pt x="251" y="2"/>
                    <a:pt x="26" y="228"/>
                    <a:pt x="1" y="604"/>
                  </a:cubicBezTo>
                  <a:cubicBezTo>
                    <a:pt x="1" y="942"/>
                    <a:pt x="303" y="1257"/>
                    <a:pt x="639" y="1257"/>
                  </a:cubicBezTo>
                  <a:cubicBezTo>
                    <a:pt x="652" y="1257"/>
                    <a:pt x="665" y="1256"/>
                    <a:pt x="677" y="1255"/>
                  </a:cubicBezTo>
                  <a:cubicBezTo>
                    <a:pt x="1028" y="1255"/>
                    <a:pt x="1329" y="930"/>
                    <a:pt x="1279" y="604"/>
                  </a:cubicBezTo>
                  <a:cubicBezTo>
                    <a:pt x="1231" y="245"/>
                    <a:pt x="1024" y="1"/>
                    <a:pt x="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5230100" y="1479300"/>
              <a:ext cx="32000" cy="32075"/>
            </a:xfrm>
            <a:custGeom>
              <a:avLst/>
              <a:gdLst/>
              <a:ahLst/>
              <a:cxnLst/>
              <a:rect l="l" t="t" r="r" b="b"/>
              <a:pathLst>
                <a:path w="1280" h="1283" extrusionOk="0">
                  <a:moveTo>
                    <a:pt x="612" y="1"/>
                  </a:moveTo>
                  <a:cubicBezTo>
                    <a:pt x="279" y="1"/>
                    <a:pt x="1" y="292"/>
                    <a:pt x="1" y="629"/>
                  </a:cubicBezTo>
                  <a:cubicBezTo>
                    <a:pt x="26" y="1005"/>
                    <a:pt x="226" y="1230"/>
                    <a:pt x="627" y="1281"/>
                  </a:cubicBezTo>
                  <a:cubicBezTo>
                    <a:pt x="642" y="1282"/>
                    <a:pt x="657" y="1282"/>
                    <a:pt x="672" y="1282"/>
                  </a:cubicBezTo>
                  <a:cubicBezTo>
                    <a:pt x="1003" y="1282"/>
                    <a:pt x="1279" y="1013"/>
                    <a:pt x="1279" y="629"/>
                  </a:cubicBezTo>
                  <a:cubicBezTo>
                    <a:pt x="1229" y="278"/>
                    <a:pt x="1053" y="53"/>
                    <a:pt x="652" y="2"/>
                  </a:cubicBezTo>
                  <a:cubicBezTo>
                    <a:pt x="639" y="1"/>
                    <a:pt x="625" y="1"/>
                    <a:pt x="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5073525" y="1323925"/>
              <a:ext cx="32550" cy="31425"/>
            </a:xfrm>
            <a:custGeom>
              <a:avLst/>
              <a:gdLst/>
              <a:ahLst/>
              <a:cxnLst/>
              <a:rect l="l" t="t" r="r" b="b"/>
              <a:pathLst>
                <a:path w="1302" h="1257" extrusionOk="0">
                  <a:moveTo>
                    <a:pt x="609" y="0"/>
                  </a:moveTo>
                  <a:cubicBezTo>
                    <a:pt x="276" y="0"/>
                    <a:pt x="0" y="291"/>
                    <a:pt x="48" y="628"/>
                  </a:cubicBezTo>
                  <a:cubicBezTo>
                    <a:pt x="73" y="1004"/>
                    <a:pt x="299" y="1230"/>
                    <a:pt x="675" y="1255"/>
                  </a:cubicBezTo>
                  <a:cubicBezTo>
                    <a:pt x="689" y="1256"/>
                    <a:pt x="702" y="1256"/>
                    <a:pt x="716" y="1256"/>
                  </a:cubicBezTo>
                  <a:cubicBezTo>
                    <a:pt x="1047" y="1256"/>
                    <a:pt x="1301" y="965"/>
                    <a:pt x="1301" y="603"/>
                  </a:cubicBezTo>
                  <a:cubicBezTo>
                    <a:pt x="1251" y="252"/>
                    <a:pt x="1051" y="2"/>
                    <a:pt x="650" y="2"/>
                  </a:cubicBezTo>
                  <a:cubicBezTo>
                    <a:pt x="636" y="1"/>
                    <a:pt x="622" y="0"/>
                    <a:pt x="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3"/>
            <p:cNvSpPr/>
            <p:nvPr/>
          </p:nvSpPr>
          <p:spPr>
            <a:xfrm>
              <a:off x="5229475" y="1531350"/>
              <a:ext cx="32625" cy="31975"/>
            </a:xfrm>
            <a:custGeom>
              <a:avLst/>
              <a:gdLst/>
              <a:ahLst/>
              <a:cxnLst/>
              <a:rect l="l" t="t" r="r" b="b"/>
              <a:pathLst>
                <a:path w="1305" h="1279" extrusionOk="0">
                  <a:moveTo>
                    <a:pt x="627" y="1"/>
                  </a:moveTo>
                  <a:cubicBezTo>
                    <a:pt x="251" y="1"/>
                    <a:pt x="26" y="201"/>
                    <a:pt x="1" y="502"/>
                  </a:cubicBezTo>
                  <a:cubicBezTo>
                    <a:pt x="1" y="978"/>
                    <a:pt x="302" y="1279"/>
                    <a:pt x="652" y="1279"/>
                  </a:cubicBezTo>
                  <a:cubicBezTo>
                    <a:pt x="1003" y="1279"/>
                    <a:pt x="1304" y="953"/>
                    <a:pt x="1279" y="627"/>
                  </a:cubicBezTo>
                  <a:cubicBezTo>
                    <a:pt x="1254" y="251"/>
                    <a:pt x="1028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3"/>
            <p:cNvSpPr/>
            <p:nvPr/>
          </p:nvSpPr>
          <p:spPr>
            <a:xfrm>
              <a:off x="5281475" y="1531350"/>
              <a:ext cx="32625" cy="31350"/>
            </a:xfrm>
            <a:custGeom>
              <a:avLst/>
              <a:gdLst/>
              <a:ahLst/>
              <a:cxnLst/>
              <a:rect l="l" t="t" r="r" b="b"/>
              <a:pathLst>
                <a:path w="1305" h="1254" extrusionOk="0">
                  <a:moveTo>
                    <a:pt x="628" y="1"/>
                  </a:moveTo>
                  <a:cubicBezTo>
                    <a:pt x="252" y="1"/>
                    <a:pt x="51" y="201"/>
                    <a:pt x="26" y="577"/>
                  </a:cubicBezTo>
                  <a:cubicBezTo>
                    <a:pt x="1" y="953"/>
                    <a:pt x="302" y="1254"/>
                    <a:pt x="653" y="1254"/>
                  </a:cubicBezTo>
                  <a:cubicBezTo>
                    <a:pt x="1003" y="1254"/>
                    <a:pt x="1304" y="978"/>
                    <a:pt x="1279" y="627"/>
                  </a:cubicBezTo>
                  <a:cubicBezTo>
                    <a:pt x="1254" y="226"/>
                    <a:pt x="1029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5334125" y="1583350"/>
              <a:ext cx="31350" cy="32025"/>
            </a:xfrm>
            <a:custGeom>
              <a:avLst/>
              <a:gdLst/>
              <a:ahLst/>
              <a:cxnLst/>
              <a:rect l="l" t="t" r="r" b="b"/>
              <a:pathLst>
                <a:path w="1254" h="1281" extrusionOk="0">
                  <a:moveTo>
                    <a:pt x="677" y="1"/>
                  </a:moveTo>
                  <a:cubicBezTo>
                    <a:pt x="251" y="1"/>
                    <a:pt x="0" y="277"/>
                    <a:pt x="0" y="627"/>
                  </a:cubicBezTo>
                  <a:cubicBezTo>
                    <a:pt x="25" y="1028"/>
                    <a:pt x="276" y="1254"/>
                    <a:pt x="652" y="1279"/>
                  </a:cubicBezTo>
                  <a:cubicBezTo>
                    <a:pt x="665" y="1280"/>
                    <a:pt x="677" y="1280"/>
                    <a:pt x="690" y="1280"/>
                  </a:cubicBezTo>
                  <a:cubicBezTo>
                    <a:pt x="999" y="1280"/>
                    <a:pt x="1253" y="989"/>
                    <a:pt x="1253" y="627"/>
                  </a:cubicBezTo>
                  <a:cubicBezTo>
                    <a:pt x="1253" y="226"/>
                    <a:pt x="1003" y="5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5177475" y="1427350"/>
              <a:ext cx="32600" cy="31975"/>
            </a:xfrm>
            <a:custGeom>
              <a:avLst/>
              <a:gdLst/>
              <a:ahLst/>
              <a:cxnLst/>
              <a:rect l="l" t="t" r="r" b="b"/>
              <a:pathLst>
                <a:path w="1304" h="1279" extrusionOk="0">
                  <a:moveTo>
                    <a:pt x="652" y="0"/>
                  </a:moveTo>
                  <a:cubicBezTo>
                    <a:pt x="301" y="0"/>
                    <a:pt x="1" y="276"/>
                    <a:pt x="26" y="627"/>
                  </a:cubicBezTo>
                  <a:cubicBezTo>
                    <a:pt x="51" y="1028"/>
                    <a:pt x="276" y="1228"/>
                    <a:pt x="652" y="1278"/>
                  </a:cubicBezTo>
                  <a:cubicBezTo>
                    <a:pt x="1003" y="1278"/>
                    <a:pt x="1304" y="1003"/>
                    <a:pt x="1279" y="577"/>
                  </a:cubicBezTo>
                  <a:cubicBezTo>
                    <a:pt x="1254" y="251"/>
                    <a:pt x="1053" y="25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5124850" y="1427300"/>
              <a:ext cx="32600" cy="32025"/>
            </a:xfrm>
            <a:custGeom>
              <a:avLst/>
              <a:gdLst/>
              <a:ahLst/>
              <a:cxnLst/>
              <a:rect l="l" t="t" r="r" b="b"/>
              <a:pathLst>
                <a:path w="1304" h="1281" extrusionOk="0">
                  <a:moveTo>
                    <a:pt x="670" y="1"/>
                  </a:moveTo>
                  <a:cubicBezTo>
                    <a:pt x="656" y="1"/>
                    <a:pt x="641" y="1"/>
                    <a:pt x="627" y="2"/>
                  </a:cubicBezTo>
                  <a:cubicBezTo>
                    <a:pt x="251" y="27"/>
                    <a:pt x="50" y="253"/>
                    <a:pt x="25" y="629"/>
                  </a:cubicBezTo>
                  <a:cubicBezTo>
                    <a:pt x="0" y="980"/>
                    <a:pt x="326" y="1280"/>
                    <a:pt x="702" y="1280"/>
                  </a:cubicBezTo>
                  <a:cubicBezTo>
                    <a:pt x="1103" y="1255"/>
                    <a:pt x="1278" y="1030"/>
                    <a:pt x="1304" y="704"/>
                  </a:cubicBezTo>
                  <a:cubicBezTo>
                    <a:pt x="1304" y="294"/>
                    <a:pt x="1026" y="1"/>
                    <a:pt x="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5334125" y="1531300"/>
              <a:ext cx="31950" cy="31450"/>
            </a:xfrm>
            <a:custGeom>
              <a:avLst/>
              <a:gdLst/>
              <a:ahLst/>
              <a:cxnLst/>
              <a:rect l="l" t="t" r="r" b="b"/>
              <a:pathLst>
                <a:path w="1278" h="1258" extrusionOk="0">
                  <a:moveTo>
                    <a:pt x="636" y="1"/>
                  </a:moveTo>
                  <a:cubicBezTo>
                    <a:pt x="617" y="1"/>
                    <a:pt x="597" y="1"/>
                    <a:pt x="577" y="3"/>
                  </a:cubicBezTo>
                  <a:cubicBezTo>
                    <a:pt x="226" y="3"/>
                    <a:pt x="25" y="253"/>
                    <a:pt x="0" y="629"/>
                  </a:cubicBezTo>
                  <a:cubicBezTo>
                    <a:pt x="50" y="1005"/>
                    <a:pt x="276" y="1231"/>
                    <a:pt x="652" y="1256"/>
                  </a:cubicBezTo>
                  <a:cubicBezTo>
                    <a:pt x="665" y="1257"/>
                    <a:pt x="677" y="1257"/>
                    <a:pt x="690" y="1257"/>
                  </a:cubicBezTo>
                  <a:cubicBezTo>
                    <a:pt x="1022" y="1257"/>
                    <a:pt x="1278" y="942"/>
                    <a:pt x="1253" y="604"/>
                  </a:cubicBezTo>
                  <a:cubicBezTo>
                    <a:pt x="1230" y="223"/>
                    <a:pt x="1002" y="1"/>
                    <a:pt x="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3"/>
            <p:cNvSpPr/>
            <p:nvPr/>
          </p:nvSpPr>
          <p:spPr>
            <a:xfrm>
              <a:off x="5540900" y="1738750"/>
              <a:ext cx="31975" cy="31375"/>
            </a:xfrm>
            <a:custGeom>
              <a:avLst/>
              <a:gdLst/>
              <a:ahLst/>
              <a:cxnLst/>
              <a:rect l="l" t="t" r="r" b="b"/>
              <a:pathLst>
                <a:path w="1279" h="1255" extrusionOk="0">
                  <a:moveTo>
                    <a:pt x="652" y="0"/>
                  </a:moveTo>
                  <a:cubicBezTo>
                    <a:pt x="276" y="25"/>
                    <a:pt x="50" y="226"/>
                    <a:pt x="25" y="602"/>
                  </a:cubicBezTo>
                  <a:cubicBezTo>
                    <a:pt x="1" y="940"/>
                    <a:pt x="326" y="1255"/>
                    <a:pt x="664" y="1255"/>
                  </a:cubicBezTo>
                  <a:cubicBezTo>
                    <a:pt x="676" y="1255"/>
                    <a:pt x="689" y="1254"/>
                    <a:pt x="702" y="1254"/>
                  </a:cubicBezTo>
                  <a:cubicBezTo>
                    <a:pt x="1078" y="1228"/>
                    <a:pt x="1253" y="1003"/>
                    <a:pt x="1278" y="677"/>
                  </a:cubicBezTo>
                  <a:cubicBezTo>
                    <a:pt x="1278" y="276"/>
                    <a:pt x="1002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3"/>
            <p:cNvSpPr/>
            <p:nvPr/>
          </p:nvSpPr>
          <p:spPr>
            <a:xfrm>
              <a:off x="5437525" y="1635375"/>
              <a:ext cx="31950" cy="30750"/>
            </a:xfrm>
            <a:custGeom>
              <a:avLst/>
              <a:gdLst/>
              <a:ahLst/>
              <a:cxnLst/>
              <a:rect l="l" t="t" r="r" b="b"/>
              <a:pathLst>
                <a:path w="1278" h="1230" extrusionOk="0">
                  <a:moveTo>
                    <a:pt x="626" y="0"/>
                  </a:moveTo>
                  <a:cubicBezTo>
                    <a:pt x="250" y="25"/>
                    <a:pt x="25" y="226"/>
                    <a:pt x="25" y="602"/>
                  </a:cubicBezTo>
                  <a:cubicBezTo>
                    <a:pt x="1" y="939"/>
                    <a:pt x="300" y="1230"/>
                    <a:pt x="658" y="1230"/>
                  </a:cubicBezTo>
                  <a:cubicBezTo>
                    <a:pt x="672" y="1230"/>
                    <a:pt x="687" y="1229"/>
                    <a:pt x="701" y="1228"/>
                  </a:cubicBezTo>
                  <a:cubicBezTo>
                    <a:pt x="1077" y="1203"/>
                    <a:pt x="1228" y="952"/>
                    <a:pt x="1278" y="627"/>
                  </a:cubicBezTo>
                  <a:cubicBezTo>
                    <a:pt x="1278" y="276"/>
                    <a:pt x="977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4815350" y="1012550"/>
              <a:ext cx="31325" cy="31400"/>
            </a:xfrm>
            <a:custGeom>
              <a:avLst/>
              <a:gdLst/>
              <a:ahLst/>
              <a:cxnLst/>
              <a:rect l="l" t="t" r="r" b="b"/>
              <a:pathLst>
                <a:path w="1253" h="1256" extrusionOk="0">
                  <a:moveTo>
                    <a:pt x="701" y="1"/>
                  </a:moveTo>
                  <a:cubicBezTo>
                    <a:pt x="300" y="1"/>
                    <a:pt x="24" y="251"/>
                    <a:pt x="24" y="577"/>
                  </a:cubicBezTo>
                  <a:cubicBezTo>
                    <a:pt x="0" y="916"/>
                    <a:pt x="280" y="1255"/>
                    <a:pt x="615" y="1255"/>
                  </a:cubicBezTo>
                  <a:cubicBezTo>
                    <a:pt x="627" y="1255"/>
                    <a:pt x="639" y="1255"/>
                    <a:pt x="651" y="1254"/>
                  </a:cubicBezTo>
                  <a:cubicBezTo>
                    <a:pt x="1027" y="1229"/>
                    <a:pt x="1252" y="1028"/>
                    <a:pt x="1252" y="652"/>
                  </a:cubicBezTo>
                  <a:cubicBezTo>
                    <a:pt x="1252" y="251"/>
                    <a:pt x="1002" y="5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5126725" y="1375975"/>
              <a:ext cx="31350" cy="32000"/>
            </a:xfrm>
            <a:custGeom>
              <a:avLst/>
              <a:gdLst/>
              <a:ahLst/>
              <a:cxnLst/>
              <a:rect l="l" t="t" r="r" b="b"/>
              <a:pathLst>
                <a:path w="1254" h="1280" extrusionOk="0">
                  <a:moveTo>
                    <a:pt x="677" y="0"/>
                  </a:moveTo>
                  <a:cubicBezTo>
                    <a:pt x="276" y="0"/>
                    <a:pt x="0" y="251"/>
                    <a:pt x="0" y="627"/>
                  </a:cubicBezTo>
                  <a:cubicBezTo>
                    <a:pt x="26" y="1028"/>
                    <a:pt x="251" y="1228"/>
                    <a:pt x="627" y="1278"/>
                  </a:cubicBezTo>
                  <a:cubicBezTo>
                    <a:pt x="641" y="1279"/>
                    <a:pt x="654" y="1280"/>
                    <a:pt x="668" y="1280"/>
                  </a:cubicBezTo>
                  <a:cubicBezTo>
                    <a:pt x="999" y="1280"/>
                    <a:pt x="1254" y="989"/>
                    <a:pt x="1254" y="652"/>
                  </a:cubicBezTo>
                  <a:cubicBezTo>
                    <a:pt x="1254" y="251"/>
                    <a:pt x="1003" y="5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5178100" y="1375325"/>
              <a:ext cx="31975" cy="31400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02" y="1"/>
                  </a:moveTo>
                  <a:cubicBezTo>
                    <a:pt x="226" y="51"/>
                    <a:pt x="26" y="252"/>
                    <a:pt x="1" y="628"/>
                  </a:cubicBezTo>
                  <a:cubicBezTo>
                    <a:pt x="1" y="965"/>
                    <a:pt x="325" y="1256"/>
                    <a:pt x="661" y="1256"/>
                  </a:cubicBezTo>
                  <a:cubicBezTo>
                    <a:pt x="675" y="1256"/>
                    <a:pt x="689" y="1255"/>
                    <a:pt x="702" y="1254"/>
                  </a:cubicBezTo>
                  <a:cubicBezTo>
                    <a:pt x="1078" y="1204"/>
                    <a:pt x="1279" y="978"/>
                    <a:pt x="1254" y="602"/>
                  </a:cubicBezTo>
                  <a:cubicBezTo>
                    <a:pt x="1229" y="227"/>
                    <a:pt x="100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4814700" y="1064550"/>
              <a:ext cx="32575" cy="32025"/>
            </a:xfrm>
            <a:custGeom>
              <a:avLst/>
              <a:gdLst/>
              <a:ahLst/>
              <a:cxnLst/>
              <a:rect l="l" t="t" r="r" b="b"/>
              <a:pathLst>
                <a:path w="1303" h="1281" extrusionOk="0">
                  <a:moveTo>
                    <a:pt x="702" y="1"/>
                  </a:moveTo>
                  <a:cubicBezTo>
                    <a:pt x="276" y="26"/>
                    <a:pt x="0" y="302"/>
                    <a:pt x="25" y="652"/>
                  </a:cubicBezTo>
                  <a:cubicBezTo>
                    <a:pt x="75" y="1053"/>
                    <a:pt x="326" y="1254"/>
                    <a:pt x="702" y="1279"/>
                  </a:cubicBezTo>
                  <a:cubicBezTo>
                    <a:pt x="714" y="1280"/>
                    <a:pt x="726" y="1280"/>
                    <a:pt x="737" y="1280"/>
                  </a:cubicBezTo>
                  <a:cubicBezTo>
                    <a:pt x="1047" y="1280"/>
                    <a:pt x="1303" y="966"/>
                    <a:pt x="1278" y="627"/>
                  </a:cubicBezTo>
                  <a:cubicBezTo>
                    <a:pt x="1253" y="226"/>
                    <a:pt x="1003" y="5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4918700" y="1116575"/>
              <a:ext cx="31975" cy="31350"/>
            </a:xfrm>
            <a:custGeom>
              <a:avLst/>
              <a:gdLst/>
              <a:ahLst/>
              <a:cxnLst/>
              <a:rect l="l" t="t" r="r" b="b"/>
              <a:pathLst>
                <a:path w="1279" h="1254" extrusionOk="0">
                  <a:moveTo>
                    <a:pt x="652" y="0"/>
                  </a:moveTo>
                  <a:cubicBezTo>
                    <a:pt x="276" y="0"/>
                    <a:pt x="1" y="276"/>
                    <a:pt x="26" y="627"/>
                  </a:cubicBezTo>
                  <a:cubicBezTo>
                    <a:pt x="51" y="1028"/>
                    <a:pt x="301" y="1203"/>
                    <a:pt x="677" y="1253"/>
                  </a:cubicBezTo>
                  <a:cubicBezTo>
                    <a:pt x="1053" y="1228"/>
                    <a:pt x="1279" y="1003"/>
                    <a:pt x="1279" y="627"/>
                  </a:cubicBezTo>
                  <a:cubicBezTo>
                    <a:pt x="1279" y="251"/>
                    <a:pt x="1053" y="25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5074125" y="1271325"/>
              <a:ext cx="31325" cy="31400"/>
            </a:xfrm>
            <a:custGeom>
              <a:avLst/>
              <a:gdLst/>
              <a:ahLst/>
              <a:cxnLst/>
              <a:rect l="l" t="t" r="r" b="b"/>
              <a:pathLst>
                <a:path w="1253" h="1256" extrusionOk="0">
                  <a:moveTo>
                    <a:pt x="651" y="1"/>
                  </a:moveTo>
                  <a:cubicBezTo>
                    <a:pt x="275" y="51"/>
                    <a:pt x="49" y="226"/>
                    <a:pt x="24" y="602"/>
                  </a:cubicBezTo>
                  <a:cubicBezTo>
                    <a:pt x="0" y="963"/>
                    <a:pt x="300" y="1255"/>
                    <a:pt x="635" y="1255"/>
                  </a:cubicBezTo>
                  <a:cubicBezTo>
                    <a:pt x="649" y="1255"/>
                    <a:pt x="662" y="1255"/>
                    <a:pt x="676" y="1254"/>
                  </a:cubicBezTo>
                  <a:cubicBezTo>
                    <a:pt x="1052" y="1229"/>
                    <a:pt x="1252" y="1028"/>
                    <a:pt x="1252" y="652"/>
                  </a:cubicBezTo>
                  <a:cubicBezTo>
                    <a:pt x="1252" y="251"/>
                    <a:pt x="1002" y="76"/>
                    <a:pt x="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5022725" y="1271950"/>
              <a:ext cx="31975" cy="32025"/>
            </a:xfrm>
            <a:custGeom>
              <a:avLst/>
              <a:gdLst/>
              <a:ahLst/>
              <a:cxnLst/>
              <a:rect l="l" t="t" r="r" b="b"/>
              <a:pathLst>
                <a:path w="1279" h="1281" extrusionOk="0">
                  <a:moveTo>
                    <a:pt x="652" y="1"/>
                  </a:moveTo>
                  <a:cubicBezTo>
                    <a:pt x="301" y="1"/>
                    <a:pt x="0" y="251"/>
                    <a:pt x="0" y="602"/>
                  </a:cubicBezTo>
                  <a:cubicBezTo>
                    <a:pt x="25" y="1003"/>
                    <a:pt x="226" y="1229"/>
                    <a:pt x="602" y="1279"/>
                  </a:cubicBezTo>
                  <a:cubicBezTo>
                    <a:pt x="616" y="1280"/>
                    <a:pt x="631" y="1280"/>
                    <a:pt x="646" y="1280"/>
                  </a:cubicBezTo>
                  <a:cubicBezTo>
                    <a:pt x="977" y="1280"/>
                    <a:pt x="1254" y="1013"/>
                    <a:pt x="1278" y="677"/>
                  </a:cubicBezTo>
                  <a:cubicBezTo>
                    <a:pt x="1278" y="326"/>
                    <a:pt x="1003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5022100" y="1219950"/>
              <a:ext cx="32600" cy="31375"/>
            </a:xfrm>
            <a:custGeom>
              <a:avLst/>
              <a:gdLst/>
              <a:ahLst/>
              <a:cxnLst/>
              <a:rect l="l" t="t" r="r" b="b"/>
              <a:pathLst>
                <a:path w="1304" h="1255" extrusionOk="0">
                  <a:moveTo>
                    <a:pt x="652" y="0"/>
                  </a:moveTo>
                  <a:cubicBezTo>
                    <a:pt x="276" y="25"/>
                    <a:pt x="75" y="251"/>
                    <a:pt x="25" y="602"/>
                  </a:cubicBezTo>
                  <a:cubicBezTo>
                    <a:pt x="1" y="940"/>
                    <a:pt x="326" y="1255"/>
                    <a:pt x="664" y="1255"/>
                  </a:cubicBezTo>
                  <a:cubicBezTo>
                    <a:pt x="676" y="1255"/>
                    <a:pt x="689" y="1254"/>
                    <a:pt x="702" y="1254"/>
                  </a:cubicBezTo>
                  <a:cubicBezTo>
                    <a:pt x="1103" y="1228"/>
                    <a:pt x="1253" y="1003"/>
                    <a:pt x="1303" y="677"/>
                  </a:cubicBezTo>
                  <a:cubicBezTo>
                    <a:pt x="1303" y="301"/>
                    <a:pt x="1002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5488875" y="1686700"/>
              <a:ext cx="31975" cy="31425"/>
            </a:xfrm>
            <a:custGeom>
              <a:avLst/>
              <a:gdLst/>
              <a:ahLst/>
              <a:cxnLst/>
              <a:rect l="l" t="t" r="r" b="b"/>
              <a:pathLst>
                <a:path w="1279" h="1257" extrusionOk="0">
                  <a:moveTo>
                    <a:pt x="600" y="0"/>
                  </a:moveTo>
                  <a:cubicBezTo>
                    <a:pt x="279" y="0"/>
                    <a:pt x="73" y="219"/>
                    <a:pt x="26" y="528"/>
                  </a:cubicBezTo>
                  <a:cubicBezTo>
                    <a:pt x="1" y="904"/>
                    <a:pt x="276" y="1230"/>
                    <a:pt x="627" y="1255"/>
                  </a:cubicBezTo>
                  <a:cubicBezTo>
                    <a:pt x="641" y="1256"/>
                    <a:pt x="655" y="1257"/>
                    <a:pt x="669" y="1257"/>
                  </a:cubicBezTo>
                  <a:cubicBezTo>
                    <a:pt x="980" y="1257"/>
                    <a:pt x="1279" y="990"/>
                    <a:pt x="1279" y="654"/>
                  </a:cubicBezTo>
                  <a:cubicBezTo>
                    <a:pt x="1254" y="253"/>
                    <a:pt x="1053" y="27"/>
                    <a:pt x="652" y="2"/>
                  </a:cubicBezTo>
                  <a:cubicBezTo>
                    <a:pt x="635" y="1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5384875" y="1582725"/>
              <a:ext cx="32600" cy="31350"/>
            </a:xfrm>
            <a:custGeom>
              <a:avLst/>
              <a:gdLst/>
              <a:ahLst/>
              <a:cxnLst/>
              <a:rect l="l" t="t" r="r" b="b"/>
              <a:pathLst>
                <a:path w="1304" h="1254" extrusionOk="0">
                  <a:moveTo>
                    <a:pt x="652" y="1"/>
                  </a:moveTo>
                  <a:cubicBezTo>
                    <a:pt x="276" y="1"/>
                    <a:pt x="76" y="226"/>
                    <a:pt x="25" y="577"/>
                  </a:cubicBezTo>
                  <a:cubicBezTo>
                    <a:pt x="0" y="928"/>
                    <a:pt x="326" y="1254"/>
                    <a:pt x="677" y="1254"/>
                  </a:cubicBezTo>
                  <a:cubicBezTo>
                    <a:pt x="1078" y="1229"/>
                    <a:pt x="1253" y="1003"/>
                    <a:pt x="1304" y="652"/>
                  </a:cubicBezTo>
                  <a:cubicBezTo>
                    <a:pt x="1253" y="276"/>
                    <a:pt x="1053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4970100" y="1167950"/>
              <a:ext cx="31950" cy="31375"/>
            </a:xfrm>
            <a:custGeom>
              <a:avLst/>
              <a:gdLst/>
              <a:ahLst/>
              <a:cxnLst/>
              <a:rect l="l" t="t" r="r" b="b"/>
              <a:pathLst>
                <a:path w="1278" h="1255" extrusionOk="0">
                  <a:moveTo>
                    <a:pt x="676" y="0"/>
                  </a:moveTo>
                  <a:cubicBezTo>
                    <a:pt x="301" y="25"/>
                    <a:pt x="75" y="201"/>
                    <a:pt x="25" y="577"/>
                  </a:cubicBezTo>
                  <a:cubicBezTo>
                    <a:pt x="1" y="916"/>
                    <a:pt x="304" y="1255"/>
                    <a:pt x="641" y="1255"/>
                  </a:cubicBezTo>
                  <a:cubicBezTo>
                    <a:pt x="653" y="1255"/>
                    <a:pt x="665" y="1254"/>
                    <a:pt x="676" y="1253"/>
                  </a:cubicBezTo>
                  <a:cubicBezTo>
                    <a:pt x="1052" y="1228"/>
                    <a:pt x="1278" y="1028"/>
                    <a:pt x="1278" y="652"/>
                  </a:cubicBezTo>
                  <a:cubicBezTo>
                    <a:pt x="1278" y="251"/>
                    <a:pt x="1027" y="50"/>
                    <a:pt x="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5126725" y="1323950"/>
              <a:ext cx="31350" cy="31400"/>
            </a:xfrm>
            <a:custGeom>
              <a:avLst/>
              <a:gdLst/>
              <a:ahLst/>
              <a:cxnLst/>
              <a:rect l="l" t="t" r="r" b="b"/>
              <a:pathLst>
                <a:path w="1254" h="1256" extrusionOk="0">
                  <a:moveTo>
                    <a:pt x="627" y="1"/>
                  </a:moveTo>
                  <a:cubicBezTo>
                    <a:pt x="251" y="1"/>
                    <a:pt x="26" y="201"/>
                    <a:pt x="0" y="577"/>
                  </a:cubicBezTo>
                  <a:cubicBezTo>
                    <a:pt x="0" y="940"/>
                    <a:pt x="303" y="1255"/>
                    <a:pt x="617" y="1255"/>
                  </a:cubicBezTo>
                  <a:cubicBezTo>
                    <a:pt x="628" y="1255"/>
                    <a:pt x="640" y="1255"/>
                    <a:pt x="652" y="1254"/>
                  </a:cubicBezTo>
                  <a:cubicBezTo>
                    <a:pt x="1028" y="1229"/>
                    <a:pt x="1229" y="1003"/>
                    <a:pt x="1254" y="627"/>
                  </a:cubicBezTo>
                  <a:cubicBezTo>
                    <a:pt x="1203" y="251"/>
                    <a:pt x="1028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4866075" y="1064550"/>
              <a:ext cx="32600" cy="30775"/>
            </a:xfrm>
            <a:custGeom>
              <a:avLst/>
              <a:gdLst/>
              <a:ahLst/>
              <a:cxnLst/>
              <a:rect l="l" t="t" r="r" b="b"/>
              <a:pathLst>
                <a:path w="1304" h="1231" extrusionOk="0">
                  <a:moveTo>
                    <a:pt x="677" y="1"/>
                  </a:moveTo>
                  <a:cubicBezTo>
                    <a:pt x="301" y="1"/>
                    <a:pt x="76" y="201"/>
                    <a:pt x="25" y="552"/>
                  </a:cubicBezTo>
                  <a:cubicBezTo>
                    <a:pt x="0" y="878"/>
                    <a:pt x="301" y="1204"/>
                    <a:pt x="627" y="1229"/>
                  </a:cubicBezTo>
                  <a:cubicBezTo>
                    <a:pt x="644" y="1230"/>
                    <a:pt x="661" y="1231"/>
                    <a:pt x="678" y="1231"/>
                  </a:cubicBezTo>
                  <a:cubicBezTo>
                    <a:pt x="1028" y="1231"/>
                    <a:pt x="1280" y="987"/>
                    <a:pt x="1304" y="652"/>
                  </a:cubicBezTo>
                  <a:cubicBezTo>
                    <a:pt x="1304" y="302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4970700" y="1219900"/>
              <a:ext cx="31350" cy="31550"/>
            </a:xfrm>
            <a:custGeom>
              <a:avLst/>
              <a:gdLst/>
              <a:ahLst/>
              <a:cxnLst/>
              <a:rect l="l" t="t" r="r" b="b"/>
              <a:pathLst>
                <a:path w="1254" h="1262" extrusionOk="0">
                  <a:moveTo>
                    <a:pt x="605" y="1"/>
                  </a:moveTo>
                  <a:cubicBezTo>
                    <a:pt x="254" y="1"/>
                    <a:pt x="1" y="268"/>
                    <a:pt x="1" y="604"/>
                  </a:cubicBezTo>
                  <a:cubicBezTo>
                    <a:pt x="26" y="1005"/>
                    <a:pt x="226" y="1230"/>
                    <a:pt x="627" y="1256"/>
                  </a:cubicBezTo>
                  <a:cubicBezTo>
                    <a:pt x="655" y="1259"/>
                    <a:pt x="682" y="1261"/>
                    <a:pt x="709" y="1261"/>
                  </a:cubicBezTo>
                  <a:cubicBezTo>
                    <a:pt x="1020" y="1261"/>
                    <a:pt x="1254" y="996"/>
                    <a:pt x="1254" y="604"/>
                  </a:cubicBezTo>
                  <a:cubicBezTo>
                    <a:pt x="1229" y="278"/>
                    <a:pt x="1028" y="27"/>
                    <a:pt x="652" y="2"/>
                  </a:cubicBezTo>
                  <a:cubicBezTo>
                    <a:pt x="637" y="1"/>
                    <a:pt x="621" y="1"/>
                    <a:pt x="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5230125" y="1427925"/>
              <a:ext cx="31975" cy="30775"/>
            </a:xfrm>
            <a:custGeom>
              <a:avLst/>
              <a:gdLst/>
              <a:ahLst/>
              <a:cxnLst/>
              <a:rect l="l" t="t" r="r" b="b"/>
              <a:pathLst>
                <a:path w="1279" h="1231" extrusionOk="0">
                  <a:moveTo>
                    <a:pt x="607" y="1"/>
                  </a:moveTo>
                  <a:cubicBezTo>
                    <a:pt x="276" y="1"/>
                    <a:pt x="1" y="268"/>
                    <a:pt x="25" y="604"/>
                  </a:cubicBezTo>
                  <a:cubicBezTo>
                    <a:pt x="50" y="980"/>
                    <a:pt x="250" y="1205"/>
                    <a:pt x="677" y="1230"/>
                  </a:cubicBezTo>
                  <a:cubicBezTo>
                    <a:pt x="1027" y="1205"/>
                    <a:pt x="1253" y="1030"/>
                    <a:pt x="1253" y="654"/>
                  </a:cubicBezTo>
                  <a:cubicBezTo>
                    <a:pt x="1278" y="253"/>
                    <a:pt x="1052" y="27"/>
                    <a:pt x="651" y="2"/>
                  </a:cubicBezTo>
                  <a:cubicBezTo>
                    <a:pt x="637" y="1"/>
                    <a:pt x="622" y="1"/>
                    <a:pt x="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5436875" y="1738750"/>
              <a:ext cx="31975" cy="31400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27" y="0"/>
                  </a:moveTo>
                  <a:cubicBezTo>
                    <a:pt x="226" y="0"/>
                    <a:pt x="1" y="226"/>
                    <a:pt x="1" y="627"/>
                  </a:cubicBezTo>
                  <a:cubicBezTo>
                    <a:pt x="1" y="1003"/>
                    <a:pt x="226" y="1228"/>
                    <a:pt x="627" y="1254"/>
                  </a:cubicBezTo>
                  <a:cubicBezTo>
                    <a:pt x="647" y="1255"/>
                    <a:pt x="667" y="1255"/>
                    <a:pt x="687" y="1255"/>
                  </a:cubicBezTo>
                  <a:cubicBezTo>
                    <a:pt x="1048" y="1255"/>
                    <a:pt x="1231" y="1035"/>
                    <a:pt x="1279" y="702"/>
                  </a:cubicBezTo>
                  <a:cubicBezTo>
                    <a:pt x="1279" y="276"/>
                    <a:pt x="100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5281475" y="1479300"/>
              <a:ext cx="32000" cy="30825"/>
            </a:xfrm>
            <a:custGeom>
              <a:avLst/>
              <a:gdLst/>
              <a:ahLst/>
              <a:cxnLst/>
              <a:rect l="l" t="t" r="r" b="b"/>
              <a:pathLst>
                <a:path w="1280" h="1233" extrusionOk="0">
                  <a:moveTo>
                    <a:pt x="613" y="0"/>
                  </a:moveTo>
                  <a:cubicBezTo>
                    <a:pt x="296" y="0"/>
                    <a:pt x="73" y="176"/>
                    <a:pt x="26" y="529"/>
                  </a:cubicBezTo>
                  <a:cubicBezTo>
                    <a:pt x="1" y="905"/>
                    <a:pt x="277" y="1230"/>
                    <a:pt x="628" y="1230"/>
                  </a:cubicBezTo>
                  <a:cubicBezTo>
                    <a:pt x="647" y="1232"/>
                    <a:pt x="665" y="1232"/>
                    <a:pt x="683" y="1232"/>
                  </a:cubicBezTo>
                  <a:cubicBezTo>
                    <a:pt x="1023" y="1232"/>
                    <a:pt x="1208" y="1011"/>
                    <a:pt x="1279" y="654"/>
                  </a:cubicBezTo>
                  <a:cubicBezTo>
                    <a:pt x="1254" y="278"/>
                    <a:pt x="1079" y="27"/>
                    <a:pt x="678" y="2"/>
                  </a:cubicBezTo>
                  <a:cubicBezTo>
                    <a:pt x="656" y="1"/>
                    <a:pt x="634" y="0"/>
                    <a:pt x="6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5488875" y="1738750"/>
              <a:ext cx="31975" cy="31375"/>
            </a:xfrm>
            <a:custGeom>
              <a:avLst/>
              <a:gdLst/>
              <a:ahLst/>
              <a:cxnLst/>
              <a:rect l="l" t="t" r="r" b="b"/>
              <a:pathLst>
                <a:path w="1279" h="1255" extrusionOk="0">
                  <a:moveTo>
                    <a:pt x="627" y="0"/>
                  </a:moveTo>
                  <a:cubicBezTo>
                    <a:pt x="276" y="0"/>
                    <a:pt x="1" y="276"/>
                    <a:pt x="26" y="627"/>
                  </a:cubicBezTo>
                  <a:cubicBezTo>
                    <a:pt x="51" y="1028"/>
                    <a:pt x="276" y="1228"/>
                    <a:pt x="652" y="1254"/>
                  </a:cubicBezTo>
                  <a:cubicBezTo>
                    <a:pt x="667" y="1255"/>
                    <a:pt x="681" y="1255"/>
                    <a:pt x="696" y="1255"/>
                  </a:cubicBezTo>
                  <a:cubicBezTo>
                    <a:pt x="1047" y="1255"/>
                    <a:pt x="1279" y="961"/>
                    <a:pt x="1279" y="552"/>
                  </a:cubicBezTo>
                  <a:cubicBezTo>
                    <a:pt x="1229" y="251"/>
                    <a:pt x="1028" y="25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4867950" y="1012525"/>
              <a:ext cx="31350" cy="31425"/>
            </a:xfrm>
            <a:custGeom>
              <a:avLst/>
              <a:gdLst/>
              <a:ahLst/>
              <a:cxnLst/>
              <a:rect l="l" t="t" r="r" b="b"/>
              <a:pathLst>
                <a:path w="1254" h="1257" extrusionOk="0">
                  <a:moveTo>
                    <a:pt x="640" y="0"/>
                  </a:moveTo>
                  <a:cubicBezTo>
                    <a:pt x="627" y="0"/>
                    <a:pt x="615" y="1"/>
                    <a:pt x="602" y="2"/>
                  </a:cubicBezTo>
                  <a:cubicBezTo>
                    <a:pt x="226" y="52"/>
                    <a:pt x="1" y="252"/>
                    <a:pt x="1" y="628"/>
                  </a:cubicBezTo>
                  <a:cubicBezTo>
                    <a:pt x="1" y="965"/>
                    <a:pt x="278" y="1256"/>
                    <a:pt x="611" y="1256"/>
                  </a:cubicBezTo>
                  <a:cubicBezTo>
                    <a:pt x="625" y="1256"/>
                    <a:pt x="638" y="1256"/>
                    <a:pt x="652" y="1255"/>
                  </a:cubicBezTo>
                  <a:cubicBezTo>
                    <a:pt x="1028" y="1205"/>
                    <a:pt x="1229" y="979"/>
                    <a:pt x="1254" y="678"/>
                  </a:cubicBezTo>
                  <a:cubicBezTo>
                    <a:pt x="1230" y="293"/>
                    <a:pt x="951" y="0"/>
                    <a:pt x="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5386750" y="1531325"/>
              <a:ext cx="30725" cy="30800"/>
            </a:xfrm>
            <a:custGeom>
              <a:avLst/>
              <a:gdLst/>
              <a:ahLst/>
              <a:cxnLst/>
              <a:rect l="l" t="t" r="r" b="b"/>
              <a:pathLst>
                <a:path w="1229" h="1232" extrusionOk="0">
                  <a:moveTo>
                    <a:pt x="640" y="0"/>
                  </a:moveTo>
                  <a:cubicBezTo>
                    <a:pt x="627" y="0"/>
                    <a:pt x="615" y="1"/>
                    <a:pt x="602" y="2"/>
                  </a:cubicBezTo>
                  <a:cubicBezTo>
                    <a:pt x="226" y="27"/>
                    <a:pt x="26" y="227"/>
                    <a:pt x="1" y="603"/>
                  </a:cubicBezTo>
                  <a:cubicBezTo>
                    <a:pt x="1" y="940"/>
                    <a:pt x="255" y="1231"/>
                    <a:pt x="609" y="1231"/>
                  </a:cubicBezTo>
                  <a:cubicBezTo>
                    <a:pt x="623" y="1231"/>
                    <a:pt x="637" y="1231"/>
                    <a:pt x="652" y="1230"/>
                  </a:cubicBezTo>
                  <a:cubicBezTo>
                    <a:pt x="1028" y="1205"/>
                    <a:pt x="1204" y="1004"/>
                    <a:pt x="1229" y="678"/>
                  </a:cubicBezTo>
                  <a:cubicBezTo>
                    <a:pt x="1229" y="293"/>
                    <a:pt x="951" y="0"/>
                    <a:pt x="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5075350" y="1219900"/>
              <a:ext cx="31350" cy="31400"/>
            </a:xfrm>
            <a:custGeom>
              <a:avLst/>
              <a:gdLst/>
              <a:ahLst/>
              <a:cxnLst/>
              <a:rect l="l" t="t" r="r" b="b"/>
              <a:pathLst>
                <a:path w="1254" h="1256" extrusionOk="0">
                  <a:moveTo>
                    <a:pt x="643" y="1"/>
                  </a:moveTo>
                  <a:cubicBezTo>
                    <a:pt x="629" y="1"/>
                    <a:pt x="616" y="1"/>
                    <a:pt x="602" y="2"/>
                  </a:cubicBezTo>
                  <a:cubicBezTo>
                    <a:pt x="226" y="27"/>
                    <a:pt x="0" y="253"/>
                    <a:pt x="0" y="629"/>
                  </a:cubicBezTo>
                  <a:cubicBezTo>
                    <a:pt x="25" y="1005"/>
                    <a:pt x="251" y="1230"/>
                    <a:pt x="652" y="1256"/>
                  </a:cubicBezTo>
                  <a:cubicBezTo>
                    <a:pt x="1028" y="1256"/>
                    <a:pt x="1228" y="1005"/>
                    <a:pt x="1253" y="679"/>
                  </a:cubicBezTo>
                  <a:cubicBezTo>
                    <a:pt x="1253" y="294"/>
                    <a:pt x="976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5023350" y="1115925"/>
              <a:ext cx="31975" cy="30750"/>
            </a:xfrm>
            <a:custGeom>
              <a:avLst/>
              <a:gdLst/>
              <a:ahLst/>
              <a:cxnLst/>
              <a:rect l="l" t="t" r="r" b="b"/>
              <a:pathLst>
                <a:path w="1279" h="1230" extrusionOk="0">
                  <a:moveTo>
                    <a:pt x="627" y="1"/>
                  </a:moveTo>
                  <a:cubicBezTo>
                    <a:pt x="251" y="1"/>
                    <a:pt x="50" y="201"/>
                    <a:pt x="0" y="577"/>
                  </a:cubicBezTo>
                  <a:cubicBezTo>
                    <a:pt x="25" y="978"/>
                    <a:pt x="251" y="1204"/>
                    <a:pt x="627" y="1229"/>
                  </a:cubicBezTo>
                  <a:cubicBezTo>
                    <a:pt x="1003" y="1229"/>
                    <a:pt x="1203" y="1003"/>
                    <a:pt x="1228" y="628"/>
                  </a:cubicBezTo>
                  <a:cubicBezTo>
                    <a:pt x="1278" y="302"/>
                    <a:pt x="952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5594150" y="1738750"/>
              <a:ext cx="31350" cy="30750"/>
            </a:xfrm>
            <a:custGeom>
              <a:avLst/>
              <a:gdLst/>
              <a:ahLst/>
              <a:cxnLst/>
              <a:rect l="l" t="t" r="r" b="b"/>
              <a:pathLst>
                <a:path w="1254" h="1230" extrusionOk="0">
                  <a:moveTo>
                    <a:pt x="602" y="0"/>
                  </a:moveTo>
                  <a:cubicBezTo>
                    <a:pt x="276" y="0"/>
                    <a:pt x="0" y="276"/>
                    <a:pt x="0" y="602"/>
                  </a:cubicBezTo>
                  <a:cubicBezTo>
                    <a:pt x="0" y="939"/>
                    <a:pt x="278" y="1230"/>
                    <a:pt x="589" y="1230"/>
                  </a:cubicBezTo>
                  <a:cubicBezTo>
                    <a:pt x="601" y="1230"/>
                    <a:pt x="614" y="1229"/>
                    <a:pt x="627" y="1228"/>
                  </a:cubicBezTo>
                  <a:cubicBezTo>
                    <a:pt x="1028" y="1228"/>
                    <a:pt x="1228" y="1003"/>
                    <a:pt x="1228" y="627"/>
                  </a:cubicBezTo>
                  <a:cubicBezTo>
                    <a:pt x="1253" y="301"/>
                    <a:pt x="95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5334750" y="1427300"/>
              <a:ext cx="30725" cy="30150"/>
            </a:xfrm>
            <a:custGeom>
              <a:avLst/>
              <a:gdLst/>
              <a:ahLst/>
              <a:cxnLst/>
              <a:rect l="l" t="t" r="r" b="b"/>
              <a:pathLst>
                <a:path w="1229" h="1206" extrusionOk="0">
                  <a:moveTo>
                    <a:pt x="631" y="0"/>
                  </a:moveTo>
                  <a:cubicBezTo>
                    <a:pt x="613" y="0"/>
                    <a:pt x="595" y="1"/>
                    <a:pt x="577" y="2"/>
                  </a:cubicBezTo>
                  <a:cubicBezTo>
                    <a:pt x="226" y="2"/>
                    <a:pt x="0" y="203"/>
                    <a:pt x="0" y="604"/>
                  </a:cubicBezTo>
                  <a:cubicBezTo>
                    <a:pt x="25" y="1005"/>
                    <a:pt x="251" y="1205"/>
                    <a:pt x="652" y="1205"/>
                  </a:cubicBezTo>
                  <a:cubicBezTo>
                    <a:pt x="1028" y="1205"/>
                    <a:pt x="1203" y="955"/>
                    <a:pt x="1228" y="604"/>
                  </a:cubicBezTo>
                  <a:cubicBezTo>
                    <a:pt x="1181" y="245"/>
                    <a:pt x="99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4815950" y="960550"/>
              <a:ext cx="30725" cy="30775"/>
            </a:xfrm>
            <a:custGeom>
              <a:avLst/>
              <a:gdLst/>
              <a:ahLst/>
              <a:cxnLst/>
              <a:rect l="l" t="t" r="r" b="b"/>
              <a:pathLst>
                <a:path w="1229" h="1231" extrusionOk="0">
                  <a:moveTo>
                    <a:pt x="602" y="0"/>
                  </a:moveTo>
                  <a:cubicBezTo>
                    <a:pt x="226" y="25"/>
                    <a:pt x="0" y="226"/>
                    <a:pt x="0" y="602"/>
                  </a:cubicBezTo>
                  <a:cubicBezTo>
                    <a:pt x="0" y="978"/>
                    <a:pt x="251" y="1228"/>
                    <a:pt x="627" y="1228"/>
                  </a:cubicBezTo>
                  <a:cubicBezTo>
                    <a:pt x="644" y="1230"/>
                    <a:pt x="661" y="1230"/>
                    <a:pt x="678" y="1230"/>
                  </a:cubicBezTo>
                  <a:cubicBezTo>
                    <a:pt x="1021" y="1230"/>
                    <a:pt x="1204" y="988"/>
                    <a:pt x="1228" y="677"/>
                  </a:cubicBezTo>
                  <a:cubicBezTo>
                    <a:pt x="1228" y="276"/>
                    <a:pt x="95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4815950" y="908550"/>
              <a:ext cx="31350" cy="30250"/>
            </a:xfrm>
            <a:custGeom>
              <a:avLst/>
              <a:gdLst/>
              <a:ahLst/>
              <a:cxnLst/>
              <a:rect l="l" t="t" r="r" b="b"/>
              <a:pathLst>
                <a:path w="1254" h="1210" extrusionOk="0">
                  <a:moveTo>
                    <a:pt x="627" y="0"/>
                  </a:moveTo>
                  <a:cubicBezTo>
                    <a:pt x="276" y="0"/>
                    <a:pt x="25" y="176"/>
                    <a:pt x="25" y="552"/>
                  </a:cubicBezTo>
                  <a:cubicBezTo>
                    <a:pt x="0" y="953"/>
                    <a:pt x="226" y="1178"/>
                    <a:pt x="602" y="1203"/>
                  </a:cubicBezTo>
                  <a:cubicBezTo>
                    <a:pt x="634" y="1207"/>
                    <a:pt x="665" y="1210"/>
                    <a:pt x="694" y="1210"/>
                  </a:cubicBezTo>
                  <a:cubicBezTo>
                    <a:pt x="1011" y="1210"/>
                    <a:pt x="1185" y="971"/>
                    <a:pt x="1253" y="627"/>
                  </a:cubicBezTo>
                  <a:cubicBezTo>
                    <a:pt x="1203" y="276"/>
                    <a:pt x="1028" y="25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5386750" y="1479325"/>
              <a:ext cx="31325" cy="30775"/>
            </a:xfrm>
            <a:custGeom>
              <a:avLst/>
              <a:gdLst/>
              <a:ahLst/>
              <a:cxnLst/>
              <a:rect l="l" t="t" r="r" b="b"/>
              <a:pathLst>
                <a:path w="1253" h="1231" extrusionOk="0">
                  <a:moveTo>
                    <a:pt x="663" y="0"/>
                  </a:moveTo>
                  <a:cubicBezTo>
                    <a:pt x="651" y="0"/>
                    <a:pt x="639" y="0"/>
                    <a:pt x="627" y="1"/>
                  </a:cubicBezTo>
                  <a:cubicBezTo>
                    <a:pt x="251" y="1"/>
                    <a:pt x="26" y="202"/>
                    <a:pt x="1" y="528"/>
                  </a:cubicBezTo>
                  <a:cubicBezTo>
                    <a:pt x="1" y="891"/>
                    <a:pt x="281" y="1231"/>
                    <a:pt x="594" y="1231"/>
                  </a:cubicBezTo>
                  <a:cubicBezTo>
                    <a:pt x="605" y="1231"/>
                    <a:pt x="616" y="1230"/>
                    <a:pt x="627" y="1229"/>
                  </a:cubicBezTo>
                  <a:cubicBezTo>
                    <a:pt x="978" y="1204"/>
                    <a:pt x="1204" y="1004"/>
                    <a:pt x="1229" y="628"/>
                  </a:cubicBezTo>
                  <a:cubicBezTo>
                    <a:pt x="1253" y="314"/>
                    <a:pt x="974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5593525" y="1686750"/>
              <a:ext cx="31975" cy="30725"/>
            </a:xfrm>
            <a:custGeom>
              <a:avLst/>
              <a:gdLst/>
              <a:ahLst/>
              <a:cxnLst/>
              <a:rect l="l" t="t" r="r" b="b"/>
              <a:pathLst>
                <a:path w="1279" h="1229" extrusionOk="0">
                  <a:moveTo>
                    <a:pt x="627" y="0"/>
                  </a:moveTo>
                  <a:cubicBezTo>
                    <a:pt x="276" y="25"/>
                    <a:pt x="50" y="226"/>
                    <a:pt x="25" y="577"/>
                  </a:cubicBezTo>
                  <a:cubicBezTo>
                    <a:pt x="0" y="902"/>
                    <a:pt x="326" y="1228"/>
                    <a:pt x="652" y="1228"/>
                  </a:cubicBezTo>
                  <a:cubicBezTo>
                    <a:pt x="1028" y="1228"/>
                    <a:pt x="1228" y="1003"/>
                    <a:pt x="1253" y="652"/>
                  </a:cubicBezTo>
                  <a:cubicBezTo>
                    <a:pt x="1278" y="301"/>
                    <a:pt x="978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5230125" y="1375325"/>
              <a:ext cx="31975" cy="30775"/>
            </a:xfrm>
            <a:custGeom>
              <a:avLst/>
              <a:gdLst/>
              <a:ahLst/>
              <a:cxnLst/>
              <a:rect l="l" t="t" r="r" b="b"/>
              <a:pathLst>
                <a:path w="1279" h="1231" extrusionOk="0">
                  <a:moveTo>
                    <a:pt x="626" y="1"/>
                  </a:moveTo>
                  <a:cubicBezTo>
                    <a:pt x="250" y="26"/>
                    <a:pt x="50" y="252"/>
                    <a:pt x="25" y="602"/>
                  </a:cubicBezTo>
                  <a:cubicBezTo>
                    <a:pt x="1" y="940"/>
                    <a:pt x="301" y="1231"/>
                    <a:pt x="613" y="1231"/>
                  </a:cubicBezTo>
                  <a:cubicBezTo>
                    <a:pt x="626" y="1231"/>
                    <a:pt x="639" y="1230"/>
                    <a:pt x="651" y="1229"/>
                  </a:cubicBezTo>
                  <a:cubicBezTo>
                    <a:pt x="1052" y="1229"/>
                    <a:pt x="1228" y="1003"/>
                    <a:pt x="1253" y="678"/>
                  </a:cubicBezTo>
                  <a:cubicBezTo>
                    <a:pt x="1278" y="277"/>
                    <a:pt x="977" y="1"/>
                    <a:pt x="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5075350" y="1167900"/>
              <a:ext cx="31350" cy="30775"/>
            </a:xfrm>
            <a:custGeom>
              <a:avLst/>
              <a:gdLst/>
              <a:ahLst/>
              <a:cxnLst/>
              <a:rect l="l" t="t" r="r" b="b"/>
              <a:pathLst>
                <a:path w="1254" h="1231" extrusionOk="0">
                  <a:moveTo>
                    <a:pt x="640" y="1"/>
                  </a:moveTo>
                  <a:cubicBezTo>
                    <a:pt x="627" y="1"/>
                    <a:pt x="615" y="1"/>
                    <a:pt x="602" y="2"/>
                  </a:cubicBezTo>
                  <a:cubicBezTo>
                    <a:pt x="251" y="27"/>
                    <a:pt x="0" y="253"/>
                    <a:pt x="25" y="604"/>
                  </a:cubicBezTo>
                  <a:cubicBezTo>
                    <a:pt x="25" y="980"/>
                    <a:pt x="251" y="1230"/>
                    <a:pt x="652" y="1230"/>
                  </a:cubicBezTo>
                  <a:cubicBezTo>
                    <a:pt x="1028" y="1230"/>
                    <a:pt x="1203" y="980"/>
                    <a:pt x="1253" y="654"/>
                  </a:cubicBezTo>
                  <a:cubicBezTo>
                    <a:pt x="1253" y="316"/>
                    <a:pt x="974" y="1"/>
                    <a:pt x="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5230725" y="1323325"/>
              <a:ext cx="31375" cy="30725"/>
            </a:xfrm>
            <a:custGeom>
              <a:avLst/>
              <a:gdLst/>
              <a:ahLst/>
              <a:cxnLst/>
              <a:rect l="l" t="t" r="r" b="b"/>
              <a:pathLst>
                <a:path w="1255" h="1229" extrusionOk="0">
                  <a:moveTo>
                    <a:pt x="552" y="1"/>
                  </a:moveTo>
                  <a:cubicBezTo>
                    <a:pt x="252" y="26"/>
                    <a:pt x="1" y="226"/>
                    <a:pt x="1" y="602"/>
                  </a:cubicBezTo>
                  <a:cubicBezTo>
                    <a:pt x="26" y="978"/>
                    <a:pt x="252" y="1229"/>
                    <a:pt x="653" y="1229"/>
                  </a:cubicBezTo>
                  <a:cubicBezTo>
                    <a:pt x="1028" y="1229"/>
                    <a:pt x="1204" y="978"/>
                    <a:pt x="1229" y="627"/>
                  </a:cubicBezTo>
                  <a:cubicBezTo>
                    <a:pt x="1254" y="276"/>
                    <a:pt x="95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4867950" y="960500"/>
              <a:ext cx="31350" cy="30775"/>
            </a:xfrm>
            <a:custGeom>
              <a:avLst/>
              <a:gdLst/>
              <a:ahLst/>
              <a:cxnLst/>
              <a:rect l="l" t="t" r="r" b="b"/>
              <a:pathLst>
                <a:path w="1254" h="1231" extrusionOk="0">
                  <a:moveTo>
                    <a:pt x="640" y="1"/>
                  </a:moveTo>
                  <a:cubicBezTo>
                    <a:pt x="627" y="1"/>
                    <a:pt x="615" y="1"/>
                    <a:pt x="602" y="2"/>
                  </a:cubicBezTo>
                  <a:cubicBezTo>
                    <a:pt x="226" y="27"/>
                    <a:pt x="1" y="228"/>
                    <a:pt x="26" y="604"/>
                  </a:cubicBezTo>
                  <a:cubicBezTo>
                    <a:pt x="26" y="1005"/>
                    <a:pt x="276" y="1230"/>
                    <a:pt x="652" y="1230"/>
                  </a:cubicBezTo>
                  <a:cubicBezTo>
                    <a:pt x="1028" y="1230"/>
                    <a:pt x="1204" y="980"/>
                    <a:pt x="1254" y="654"/>
                  </a:cubicBezTo>
                  <a:cubicBezTo>
                    <a:pt x="1230" y="293"/>
                    <a:pt x="951" y="1"/>
                    <a:pt x="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5334750" y="1479300"/>
              <a:ext cx="30725" cy="30800"/>
            </a:xfrm>
            <a:custGeom>
              <a:avLst/>
              <a:gdLst/>
              <a:ahLst/>
              <a:cxnLst/>
              <a:rect l="l" t="t" r="r" b="b"/>
              <a:pathLst>
                <a:path w="1229" h="1232" extrusionOk="0">
                  <a:moveTo>
                    <a:pt x="621" y="1"/>
                  </a:moveTo>
                  <a:cubicBezTo>
                    <a:pt x="606" y="1"/>
                    <a:pt x="592" y="1"/>
                    <a:pt x="577" y="2"/>
                  </a:cubicBezTo>
                  <a:cubicBezTo>
                    <a:pt x="201" y="27"/>
                    <a:pt x="0" y="253"/>
                    <a:pt x="0" y="629"/>
                  </a:cubicBezTo>
                  <a:cubicBezTo>
                    <a:pt x="0" y="942"/>
                    <a:pt x="301" y="1232"/>
                    <a:pt x="614" y="1232"/>
                  </a:cubicBezTo>
                  <a:cubicBezTo>
                    <a:pt x="626" y="1232"/>
                    <a:pt x="639" y="1231"/>
                    <a:pt x="652" y="1230"/>
                  </a:cubicBezTo>
                  <a:cubicBezTo>
                    <a:pt x="1028" y="1205"/>
                    <a:pt x="1203" y="980"/>
                    <a:pt x="1228" y="654"/>
                  </a:cubicBezTo>
                  <a:cubicBezTo>
                    <a:pt x="1228" y="270"/>
                    <a:pt x="952" y="1"/>
                    <a:pt x="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5542150" y="1634700"/>
              <a:ext cx="31325" cy="30175"/>
            </a:xfrm>
            <a:custGeom>
              <a:avLst/>
              <a:gdLst/>
              <a:ahLst/>
              <a:cxnLst/>
              <a:rect l="l" t="t" r="r" b="b"/>
              <a:pathLst>
                <a:path w="1253" h="1207" extrusionOk="0">
                  <a:moveTo>
                    <a:pt x="618" y="1"/>
                  </a:moveTo>
                  <a:cubicBezTo>
                    <a:pt x="604" y="1"/>
                    <a:pt x="590" y="1"/>
                    <a:pt x="577" y="2"/>
                  </a:cubicBezTo>
                  <a:cubicBezTo>
                    <a:pt x="201" y="27"/>
                    <a:pt x="25" y="228"/>
                    <a:pt x="0" y="603"/>
                  </a:cubicBezTo>
                  <a:cubicBezTo>
                    <a:pt x="48" y="984"/>
                    <a:pt x="254" y="1207"/>
                    <a:pt x="596" y="1207"/>
                  </a:cubicBezTo>
                  <a:cubicBezTo>
                    <a:pt x="614" y="1207"/>
                    <a:pt x="633" y="1206"/>
                    <a:pt x="652" y="1205"/>
                  </a:cubicBezTo>
                  <a:cubicBezTo>
                    <a:pt x="1028" y="1205"/>
                    <a:pt x="1228" y="954"/>
                    <a:pt x="1228" y="603"/>
                  </a:cubicBezTo>
                  <a:cubicBezTo>
                    <a:pt x="1252" y="290"/>
                    <a:pt x="952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4971950" y="1116575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02" y="0"/>
                  </a:moveTo>
                  <a:cubicBezTo>
                    <a:pt x="227" y="0"/>
                    <a:pt x="1" y="201"/>
                    <a:pt x="1" y="576"/>
                  </a:cubicBezTo>
                  <a:cubicBezTo>
                    <a:pt x="1" y="977"/>
                    <a:pt x="227" y="1178"/>
                    <a:pt x="602" y="1253"/>
                  </a:cubicBezTo>
                  <a:cubicBezTo>
                    <a:pt x="978" y="1203"/>
                    <a:pt x="1204" y="1028"/>
                    <a:pt x="1229" y="652"/>
                  </a:cubicBezTo>
                  <a:cubicBezTo>
                    <a:pt x="1254" y="276"/>
                    <a:pt x="978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5542150" y="1686700"/>
              <a:ext cx="30725" cy="30775"/>
            </a:xfrm>
            <a:custGeom>
              <a:avLst/>
              <a:gdLst/>
              <a:ahLst/>
              <a:cxnLst/>
              <a:rect l="l" t="t" r="r" b="b"/>
              <a:pathLst>
                <a:path w="1229" h="1231" extrusionOk="0">
                  <a:moveTo>
                    <a:pt x="640" y="1"/>
                  </a:moveTo>
                  <a:cubicBezTo>
                    <a:pt x="627" y="1"/>
                    <a:pt x="614" y="1"/>
                    <a:pt x="602" y="2"/>
                  </a:cubicBezTo>
                  <a:cubicBezTo>
                    <a:pt x="226" y="27"/>
                    <a:pt x="0" y="203"/>
                    <a:pt x="0" y="604"/>
                  </a:cubicBezTo>
                  <a:cubicBezTo>
                    <a:pt x="25" y="1005"/>
                    <a:pt x="226" y="1230"/>
                    <a:pt x="627" y="1230"/>
                  </a:cubicBezTo>
                  <a:cubicBezTo>
                    <a:pt x="1028" y="1230"/>
                    <a:pt x="1178" y="980"/>
                    <a:pt x="1228" y="679"/>
                  </a:cubicBezTo>
                  <a:cubicBezTo>
                    <a:pt x="1228" y="294"/>
                    <a:pt x="950" y="1"/>
                    <a:pt x="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5282125" y="1427975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652" y="0"/>
                  </a:moveTo>
                  <a:cubicBezTo>
                    <a:pt x="276" y="0"/>
                    <a:pt x="50" y="201"/>
                    <a:pt x="25" y="577"/>
                  </a:cubicBezTo>
                  <a:cubicBezTo>
                    <a:pt x="0" y="903"/>
                    <a:pt x="326" y="1228"/>
                    <a:pt x="702" y="1228"/>
                  </a:cubicBezTo>
                  <a:cubicBezTo>
                    <a:pt x="1028" y="1228"/>
                    <a:pt x="1228" y="1003"/>
                    <a:pt x="1278" y="652"/>
                  </a:cubicBezTo>
                  <a:cubicBezTo>
                    <a:pt x="1303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5023350" y="1167900"/>
              <a:ext cx="31350" cy="30775"/>
            </a:xfrm>
            <a:custGeom>
              <a:avLst/>
              <a:gdLst/>
              <a:ahLst/>
              <a:cxnLst/>
              <a:rect l="l" t="t" r="r" b="b"/>
              <a:pathLst>
                <a:path w="1254" h="1231" extrusionOk="0">
                  <a:moveTo>
                    <a:pt x="640" y="1"/>
                  </a:moveTo>
                  <a:cubicBezTo>
                    <a:pt x="627" y="1"/>
                    <a:pt x="614" y="1"/>
                    <a:pt x="602" y="2"/>
                  </a:cubicBezTo>
                  <a:cubicBezTo>
                    <a:pt x="251" y="27"/>
                    <a:pt x="0" y="203"/>
                    <a:pt x="0" y="604"/>
                  </a:cubicBezTo>
                  <a:cubicBezTo>
                    <a:pt x="25" y="1005"/>
                    <a:pt x="226" y="1230"/>
                    <a:pt x="627" y="1230"/>
                  </a:cubicBezTo>
                  <a:cubicBezTo>
                    <a:pt x="1028" y="1230"/>
                    <a:pt x="1178" y="1005"/>
                    <a:pt x="1253" y="679"/>
                  </a:cubicBezTo>
                  <a:cubicBezTo>
                    <a:pt x="1253" y="317"/>
                    <a:pt x="974" y="1"/>
                    <a:pt x="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5282750" y="1375300"/>
              <a:ext cx="30725" cy="30775"/>
            </a:xfrm>
            <a:custGeom>
              <a:avLst/>
              <a:gdLst/>
              <a:ahLst/>
              <a:cxnLst/>
              <a:rect l="l" t="t" r="r" b="b"/>
              <a:pathLst>
                <a:path w="1229" h="1231" extrusionOk="0">
                  <a:moveTo>
                    <a:pt x="642" y="1"/>
                  </a:moveTo>
                  <a:cubicBezTo>
                    <a:pt x="629" y="1"/>
                    <a:pt x="615" y="1"/>
                    <a:pt x="602" y="2"/>
                  </a:cubicBezTo>
                  <a:cubicBezTo>
                    <a:pt x="251" y="27"/>
                    <a:pt x="50" y="228"/>
                    <a:pt x="25" y="578"/>
                  </a:cubicBezTo>
                  <a:cubicBezTo>
                    <a:pt x="0" y="929"/>
                    <a:pt x="276" y="1230"/>
                    <a:pt x="627" y="1230"/>
                  </a:cubicBezTo>
                  <a:cubicBezTo>
                    <a:pt x="1028" y="1230"/>
                    <a:pt x="1203" y="1004"/>
                    <a:pt x="1228" y="704"/>
                  </a:cubicBezTo>
                  <a:cubicBezTo>
                    <a:pt x="1228" y="294"/>
                    <a:pt x="974" y="1"/>
                    <a:pt x="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5490125" y="1635375"/>
              <a:ext cx="31375" cy="30725"/>
            </a:xfrm>
            <a:custGeom>
              <a:avLst/>
              <a:gdLst/>
              <a:ahLst/>
              <a:cxnLst/>
              <a:rect l="l" t="t" r="r" b="b"/>
              <a:pathLst>
                <a:path w="1255" h="1229" extrusionOk="0">
                  <a:moveTo>
                    <a:pt x="602" y="0"/>
                  </a:moveTo>
                  <a:cubicBezTo>
                    <a:pt x="226" y="0"/>
                    <a:pt x="1" y="226"/>
                    <a:pt x="26" y="602"/>
                  </a:cubicBezTo>
                  <a:cubicBezTo>
                    <a:pt x="26" y="977"/>
                    <a:pt x="252" y="1228"/>
                    <a:pt x="653" y="1228"/>
                  </a:cubicBezTo>
                  <a:cubicBezTo>
                    <a:pt x="1028" y="1228"/>
                    <a:pt x="1204" y="977"/>
                    <a:pt x="1254" y="627"/>
                  </a:cubicBezTo>
                  <a:cubicBezTo>
                    <a:pt x="1204" y="226"/>
                    <a:pt x="100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5179350" y="1323950"/>
              <a:ext cx="31350" cy="30725"/>
            </a:xfrm>
            <a:custGeom>
              <a:avLst/>
              <a:gdLst/>
              <a:ahLst/>
              <a:cxnLst/>
              <a:rect l="l" t="t" r="r" b="b"/>
              <a:pathLst>
                <a:path w="1254" h="1229" extrusionOk="0">
                  <a:moveTo>
                    <a:pt x="577" y="1"/>
                  </a:moveTo>
                  <a:cubicBezTo>
                    <a:pt x="251" y="51"/>
                    <a:pt x="1" y="201"/>
                    <a:pt x="1" y="602"/>
                  </a:cubicBezTo>
                  <a:cubicBezTo>
                    <a:pt x="26" y="1003"/>
                    <a:pt x="251" y="1229"/>
                    <a:pt x="627" y="1229"/>
                  </a:cubicBezTo>
                  <a:cubicBezTo>
                    <a:pt x="1003" y="1229"/>
                    <a:pt x="1204" y="1003"/>
                    <a:pt x="1229" y="627"/>
                  </a:cubicBezTo>
                  <a:cubicBezTo>
                    <a:pt x="1254" y="277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4919325" y="1064525"/>
              <a:ext cx="30725" cy="30750"/>
            </a:xfrm>
            <a:custGeom>
              <a:avLst/>
              <a:gdLst/>
              <a:ahLst/>
              <a:cxnLst/>
              <a:rect l="l" t="t" r="r" b="b"/>
              <a:pathLst>
                <a:path w="1229" h="1230" extrusionOk="0">
                  <a:moveTo>
                    <a:pt x="576" y="0"/>
                  </a:moveTo>
                  <a:cubicBezTo>
                    <a:pt x="233" y="0"/>
                    <a:pt x="48" y="241"/>
                    <a:pt x="1" y="528"/>
                  </a:cubicBezTo>
                  <a:cubicBezTo>
                    <a:pt x="1" y="904"/>
                    <a:pt x="301" y="1230"/>
                    <a:pt x="627" y="1230"/>
                  </a:cubicBezTo>
                  <a:cubicBezTo>
                    <a:pt x="1003" y="1230"/>
                    <a:pt x="1229" y="1029"/>
                    <a:pt x="1229" y="628"/>
                  </a:cubicBezTo>
                  <a:cubicBezTo>
                    <a:pt x="1229" y="227"/>
                    <a:pt x="1028" y="2"/>
                    <a:pt x="627" y="2"/>
                  </a:cubicBezTo>
                  <a:cubicBezTo>
                    <a:pt x="610" y="1"/>
                    <a:pt x="593" y="0"/>
                    <a:pt x="5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5438125" y="1583300"/>
              <a:ext cx="30725" cy="30200"/>
            </a:xfrm>
            <a:custGeom>
              <a:avLst/>
              <a:gdLst/>
              <a:ahLst/>
              <a:cxnLst/>
              <a:rect l="l" t="t" r="r" b="b"/>
              <a:pathLst>
                <a:path w="1229" h="1208" extrusionOk="0">
                  <a:moveTo>
                    <a:pt x="637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26" y="3"/>
                    <a:pt x="1" y="228"/>
                    <a:pt x="1" y="604"/>
                  </a:cubicBezTo>
                  <a:cubicBezTo>
                    <a:pt x="25" y="963"/>
                    <a:pt x="254" y="1208"/>
                    <a:pt x="601" y="1208"/>
                  </a:cubicBezTo>
                  <a:cubicBezTo>
                    <a:pt x="618" y="1208"/>
                    <a:pt x="635" y="1207"/>
                    <a:pt x="652" y="1206"/>
                  </a:cubicBezTo>
                  <a:cubicBezTo>
                    <a:pt x="1028" y="1206"/>
                    <a:pt x="1229" y="980"/>
                    <a:pt x="1229" y="554"/>
                  </a:cubicBezTo>
                  <a:cubicBezTo>
                    <a:pt x="1205" y="221"/>
                    <a:pt x="1000" y="1"/>
                    <a:pt x="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5126725" y="1271900"/>
              <a:ext cx="31975" cy="30950"/>
            </a:xfrm>
            <a:custGeom>
              <a:avLst/>
              <a:gdLst/>
              <a:ahLst/>
              <a:cxnLst/>
              <a:rect l="l" t="t" r="r" b="b"/>
              <a:pathLst>
                <a:path w="1279" h="1238" extrusionOk="0">
                  <a:moveTo>
                    <a:pt x="608" y="0"/>
                  </a:moveTo>
                  <a:cubicBezTo>
                    <a:pt x="271" y="0"/>
                    <a:pt x="49" y="176"/>
                    <a:pt x="26" y="529"/>
                  </a:cubicBezTo>
                  <a:cubicBezTo>
                    <a:pt x="0" y="930"/>
                    <a:pt x="226" y="1181"/>
                    <a:pt x="602" y="1231"/>
                  </a:cubicBezTo>
                  <a:cubicBezTo>
                    <a:pt x="635" y="1235"/>
                    <a:pt x="667" y="1238"/>
                    <a:pt x="697" y="1238"/>
                  </a:cubicBezTo>
                  <a:cubicBezTo>
                    <a:pt x="994" y="1238"/>
                    <a:pt x="1183" y="1025"/>
                    <a:pt x="1229" y="729"/>
                  </a:cubicBezTo>
                  <a:cubicBezTo>
                    <a:pt x="1279" y="328"/>
                    <a:pt x="1028" y="28"/>
                    <a:pt x="677" y="3"/>
                  </a:cubicBezTo>
                  <a:cubicBezTo>
                    <a:pt x="654" y="1"/>
                    <a:pt x="631" y="0"/>
                    <a:pt x="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5178100" y="1272350"/>
              <a:ext cx="31975" cy="29900"/>
            </a:xfrm>
            <a:custGeom>
              <a:avLst/>
              <a:gdLst/>
              <a:ahLst/>
              <a:cxnLst/>
              <a:rect l="l" t="t" r="r" b="b"/>
              <a:pathLst>
                <a:path w="1279" h="1196" extrusionOk="0">
                  <a:moveTo>
                    <a:pt x="619" y="0"/>
                  </a:moveTo>
                  <a:cubicBezTo>
                    <a:pt x="317" y="0"/>
                    <a:pt x="120" y="157"/>
                    <a:pt x="76" y="486"/>
                  </a:cubicBezTo>
                  <a:cubicBezTo>
                    <a:pt x="1" y="837"/>
                    <a:pt x="276" y="1163"/>
                    <a:pt x="602" y="1188"/>
                  </a:cubicBezTo>
                  <a:cubicBezTo>
                    <a:pt x="643" y="1193"/>
                    <a:pt x="681" y="1195"/>
                    <a:pt x="718" y="1195"/>
                  </a:cubicBezTo>
                  <a:cubicBezTo>
                    <a:pt x="1043" y="1195"/>
                    <a:pt x="1211" y="999"/>
                    <a:pt x="1279" y="661"/>
                  </a:cubicBezTo>
                  <a:cubicBezTo>
                    <a:pt x="1279" y="310"/>
                    <a:pt x="1128" y="60"/>
                    <a:pt x="752" y="10"/>
                  </a:cubicBezTo>
                  <a:cubicBezTo>
                    <a:pt x="706" y="3"/>
                    <a:pt x="661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5232000" y="1271925"/>
              <a:ext cx="30100" cy="30175"/>
            </a:xfrm>
            <a:custGeom>
              <a:avLst/>
              <a:gdLst/>
              <a:ahLst/>
              <a:cxnLst/>
              <a:rect l="l" t="t" r="r" b="b"/>
              <a:pathLst>
                <a:path w="1204" h="1207" extrusionOk="0">
                  <a:moveTo>
                    <a:pt x="596" y="0"/>
                  </a:moveTo>
                  <a:cubicBezTo>
                    <a:pt x="581" y="0"/>
                    <a:pt x="566" y="1"/>
                    <a:pt x="551" y="2"/>
                  </a:cubicBezTo>
                  <a:cubicBezTo>
                    <a:pt x="201" y="27"/>
                    <a:pt x="25" y="227"/>
                    <a:pt x="0" y="578"/>
                  </a:cubicBezTo>
                  <a:cubicBezTo>
                    <a:pt x="0" y="915"/>
                    <a:pt x="278" y="1206"/>
                    <a:pt x="588" y="1206"/>
                  </a:cubicBezTo>
                  <a:cubicBezTo>
                    <a:pt x="601" y="1206"/>
                    <a:pt x="614" y="1206"/>
                    <a:pt x="627" y="1205"/>
                  </a:cubicBezTo>
                  <a:cubicBezTo>
                    <a:pt x="1003" y="1205"/>
                    <a:pt x="1178" y="954"/>
                    <a:pt x="1203" y="653"/>
                  </a:cubicBezTo>
                  <a:cubicBezTo>
                    <a:pt x="1203" y="269"/>
                    <a:pt x="927" y="0"/>
                    <a:pt x="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5127975" y="1167950"/>
              <a:ext cx="30725" cy="307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02" y="0"/>
                  </a:moveTo>
                  <a:cubicBezTo>
                    <a:pt x="251" y="0"/>
                    <a:pt x="26" y="226"/>
                    <a:pt x="1" y="602"/>
                  </a:cubicBezTo>
                  <a:cubicBezTo>
                    <a:pt x="1" y="928"/>
                    <a:pt x="326" y="1228"/>
                    <a:pt x="677" y="1228"/>
                  </a:cubicBezTo>
                  <a:cubicBezTo>
                    <a:pt x="1028" y="1178"/>
                    <a:pt x="1229" y="978"/>
                    <a:pt x="1204" y="602"/>
                  </a:cubicBezTo>
                  <a:cubicBezTo>
                    <a:pt x="1204" y="226"/>
                    <a:pt x="953" y="25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4919325" y="1011925"/>
              <a:ext cx="30725" cy="307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02" y="1"/>
                  </a:moveTo>
                  <a:cubicBezTo>
                    <a:pt x="226" y="26"/>
                    <a:pt x="1" y="251"/>
                    <a:pt x="26" y="627"/>
                  </a:cubicBezTo>
                  <a:cubicBezTo>
                    <a:pt x="26" y="978"/>
                    <a:pt x="251" y="1204"/>
                    <a:pt x="627" y="1229"/>
                  </a:cubicBezTo>
                  <a:cubicBezTo>
                    <a:pt x="1003" y="1229"/>
                    <a:pt x="1204" y="1028"/>
                    <a:pt x="1229" y="702"/>
                  </a:cubicBezTo>
                  <a:cubicBezTo>
                    <a:pt x="1229" y="276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5437500" y="1530725"/>
              <a:ext cx="31350" cy="30725"/>
            </a:xfrm>
            <a:custGeom>
              <a:avLst/>
              <a:gdLst/>
              <a:ahLst/>
              <a:cxnLst/>
              <a:rect l="l" t="t" r="r" b="b"/>
              <a:pathLst>
                <a:path w="1254" h="1229" extrusionOk="0">
                  <a:moveTo>
                    <a:pt x="652" y="1"/>
                  </a:moveTo>
                  <a:cubicBezTo>
                    <a:pt x="276" y="1"/>
                    <a:pt x="51" y="226"/>
                    <a:pt x="26" y="602"/>
                  </a:cubicBezTo>
                  <a:cubicBezTo>
                    <a:pt x="1" y="928"/>
                    <a:pt x="326" y="1229"/>
                    <a:pt x="677" y="1229"/>
                  </a:cubicBezTo>
                  <a:cubicBezTo>
                    <a:pt x="1053" y="1204"/>
                    <a:pt x="1229" y="978"/>
                    <a:pt x="1254" y="602"/>
                  </a:cubicBezTo>
                  <a:cubicBezTo>
                    <a:pt x="1229" y="251"/>
                    <a:pt x="1028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5594775" y="1634675"/>
              <a:ext cx="30725" cy="30200"/>
            </a:xfrm>
            <a:custGeom>
              <a:avLst/>
              <a:gdLst/>
              <a:ahLst/>
              <a:cxnLst/>
              <a:rect l="l" t="t" r="r" b="b"/>
              <a:pathLst>
                <a:path w="1229" h="1208" extrusionOk="0">
                  <a:moveTo>
                    <a:pt x="590" y="1"/>
                  </a:moveTo>
                  <a:cubicBezTo>
                    <a:pt x="251" y="1"/>
                    <a:pt x="48" y="199"/>
                    <a:pt x="0" y="554"/>
                  </a:cubicBezTo>
                  <a:cubicBezTo>
                    <a:pt x="25" y="930"/>
                    <a:pt x="176" y="1181"/>
                    <a:pt x="577" y="1206"/>
                  </a:cubicBezTo>
                  <a:cubicBezTo>
                    <a:pt x="596" y="1207"/>
                    <a:pt x="614" y="1208"/>
                    <a:pt x="633" y="1208"/>
                  </a:cubicBezTo>
                  <a:cubicBezTo>
                    <a:pt x="975" y="1208"/>
                    <a:pt x="1180" y="986"/>
                    <a:pt x="1203" y="630"/>
                  </a:cubicBezTo>
                  <a:cubicBezTo>
                    <a:pt x="1228" y="279"/>
                    <a:pt x="1003" y="28"/>
                    <a:pt x="652" y="3"/>
                  </a:cubicBezTo>
                  <a:cubicBezTo>
                    <a:pt x="631" y="2"/>
                    <a:pt x="610" y="1"/>
                    <a:pt x="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5646775" y="1686700"/>
              <a:ext cx="30100" cy="30200"/>
            </a:xfrm>
            <a:custGeom>
              <a:avLst/>
              <a:gdLst/>
              <a:ahLst/>
              <a:cxnLst/>
              <a:rect l="l" t="t" r="r" b="b"/>
              <a:pathLst>
                <a:path w="1204" h="1208" extrusionOk="0">
                  <a:moveTo>
                    <a:pt x="618" y="1"/>
                  </a:moveTo>
                  <a:cubicBezTo>
                    <a:pt x="604" y="1"/>
                    <a:pt x="591" y="1"/>
                    <a:pt x="577" y="2"/>
                  </a:cubicBezTo>
                  <a:cubicBezTo>
                    <a:pt x="226" y="27"/>
                    <a:pt x="1" y="228"/>
                    <a:pt x="1" y="604"/>
                  </a:cubicBezTo>
                  <a:cubicBezTo>
                    <a:pt x="26" y="955"/>
                    <a:pt x="251" y="1205"/>
                    <a:pt x="602" y="1205"/>
                  </a:cubicBezTo>
                  <a:cubicBezTo>
                    <a:pt x="621" y="1206"/>
                    <a:pt x="640" y="1207"/>
                    <a:pt x="658" y="1207"/>
                  </a:cubicBezTo>
                  <a:cubicBezTo>
                    <a:pt x="998" y="1207"/>
                    <a:pt x="1180" y="989"/>
                    <a:pt x="1204" y="704"/>
                  </a:cubicBezTo>
                  <a:cubicBezTo>
                    <a:pt x="1204" y="294"/>
                    <a:pt x="949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5075975" y="1115900"/>
              <a:ext cx="30700" cy="30125"/>
            </a:xfrm>
            <a:custGeom>
              <a:avLst/>
              <a:gdLst/>
              <a:ahLst/>
              <a:cxnLst/>
              <a:rect l="l" t="t" r="r" b="b"/>
              <a:pathLst>
                <a:path w="1228" h="1205" extrusionOk="0">
                  <a:moveTo>
                    <a:pt x="637" y="1"/>
                  </a:moveTo>
                  <a:cubicBezTo>
                    <a:pt x="626" y="1"/>
                    <a:pt x="614" y="1"/>
                    <a:pt x="602" y="2"/>
                  </a:cubicBezTo>
                  <a:cubicBezTo>
                    <a:pt x="251" y="27"/>
                    <a:pt x="25" y="202"/>
                    <a:pt x="0" y="553"/>
                  </a:cubicBezTo>
                  <a:cubicBezTo>
                    <a:pt x="0" y="954"/>
                    <a:pt x="226" y="1155"/>
                    <a:pt x="577" y="1205"/>
                  </a:cubicBezTo>
                  <a:cubicBezTo>
                    <a:pt x="978" y="1205"/>
                    <a:pt x="1178" y="1004"/>
                    <a:pt x="1203" y="629"/>
                  </a:cubicBezTo>
                  <a:cubicBezTo>
                    <a:pt x="1228" y="315"/>
                    <a:pt x="949" y="1"/>
                    <a:pt x="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5282750" y="1323300"/>
              <a:ext cx="30725" cy="30125"/>
            </a:xfrm>
            <a:custGeom>
              <a:avLst/>
              <a:gdLst/>
              <a:ahLst/>
              <a:cxnLst/>
              <a:rect l="l" t="t" r="r" b="b"/>
              <a:pathLst>
                <a:path w="1229" h="1205" extrusionOk="0">
                  <a:moveTo>
                    <a:pt x="642" y="0"/>
                  </a:moveTo>
                  <a:cubicBezTo>
                    <a:pt x="629" y="0"/>
                    <a:pt x="615" y="1"/>
                    <a:pt x="602" y="2"/>
                  </a:cubicBezTo>
                  <a:cubicBezTo>
                    <a:pt x="251" y="27"/>
                    <a:pt x="0" y="252"/>
                    <a:pt x="25" y="628"/>
                  </a:cubicBezTo>
                  <a:cubicBezTo>
                    <a:pt x="50" y="979"/>
                    <a:pt x="276" y="1205"/>
                    <a:pt x="652" y="1205"/>
                  </a:cubicBezTo>
                  <a:cubicBezTo>
                    <a:pt x="1028" y="1205"/>
                    <a:pt x="1203" y="1004"/>
                    <a:pt x="1228" y="678"/>
                  </a:cubicBezTo>
                  <a:cubicBezTo>
                    <a:pt x="1228" y="293"/>
                    <a:pt x="974" y="0"/>
                    <a:pt x="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5387375" y="1427350"/>
              <a:ext cx="30100" cy="30125"/>
            </a:xfrm>
            <a:custGeom>
              <a:avLst/>
              <a:gdLst/>
              <a:ahLst/>
              <a:cxnLst/>
              <a:rect l="l" t="t" r="r" b="b"/>
              <a:pathLst>
                <a:path w="1204" h="1205" extrusionOk="0">
                  <a:moveTo>
                    <a:pt x="602" y="0"/>
                  </a:moveTo>
                  <a:cubicBezTo>
                    <a:pt x="226" y="0"/>
                    <a:pt x="26" y="201"/>
                    <a:pt x="1" y="501"/>
                  </a:cubicBezTo>
                  <a:cubicBezTo>
                    <a:pt x="1" y="911"/>
                    <a:pt x="278" y="1205"/>
                    <a:pt x="589" y="1205"/>
                  </a:cubicBezTo>
                  <a:cubicBezTo>
                    <a:pt x="602" y="1205"/>
                    <a:pt x="614" y="1204"/>
                    <a:pt x="627" y="1203"/>
                  </a:cubicBezTo>
                  <a:cubicBezTo>
                    <a:pt x="1003" y="1178"/>
                    <a:pt x="1204" y="953"/>
                    <a:pt x="1204" y="602"/>
                  </a:cubicBezTo>
                  <a:cubicBezTo>
                    <a:pt x="1204" y="251"/>
                    <a:pt x="978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4868575" y="909125"/>
              <a:ext cx="30725" cy="29550"/>
            </a:xfrm>
            <a:custGeom>
              <a:avLst/>
              <a:gdLst/>
              <a:ahLst/>
              <a:cxnLst/>
              <a:rect l="l" t="t" r="r" b="b"/>
              <a:pathLst>
                <a:path w="1229" h="1182" extrusionOk="0">
                  <a:moveTo>
                    <a:pt x="614" y="0"/>
                  </a:moveTo>
                  <a:cubicBezTo>
                    <a:pt x="229" y="0"/>
                    <a:pt x="24" y="221"/>
                    <a:pt x="1" y="554"/>
                  </a:cubicBezTo>
                  <a:cubicBezTo>
                    <a:pt x="1" y="891"/>
                    <a:pt x="278" y="1182"/>
                    <a:pt x="589" y="1182"/>
                  </a:cubicBezTo>
                  <a:cubicBezTo>
                    <a:pt x="602" y="1182"/>
                    <a:pt x="614" y="1181"/>
                    <a:pt x="627" y="1180"/>
                  </a:cubicBezTo>
                  <a:cubicBezTo>
                    <a:pt x="1003" y="1155"/>
                    <a:pt x="1229" y="955"/>
                    <a:pt x="1204" y="579"/>
                  </a:cubicBezTo>
                  <a:cubicBezTo>
                    <a:pt x="1204" y="228"/>
                    <a:pt x="978" y="2"/>
                    <a:pt x="677" y="2"/>
                  </a:cubicBezTo>
                  <a:cubicBezTo>
                    <a:pt x="656" y="1"/>
                    <a:pt x="635" y="0"/>
                    <a:pt x="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5490125" y="1583300"/>
              <a:ext cx="31375" cy="30150"/>
            </a:xfrm>
            <a:custGeom>
              <a:avLst/>
              <a:gdLst/>
              <a:ahLst/>
              <a:cxnLst/>
              <a:rect l="l" t="t" r="r" b="b"/>
              <a:pathLst>
                <a:path w="1255" h="1206" extrusionOk="0">
                  <a:moveTo>
                    <a:pt x="662" y="1"/>
                  </a:moveTo>
                  <a:cubicBezTo>
                    <a:pt x="642" y="1"/>
                    <a:pt x="623" y="2"/>
                    <a:pt x="602" y="3"/>
                  </a:cubicBezTo>
                  <a:cubicBezTo>
                    <a:pt x="226" y="28"/>
                    <a:pt x="1" y="228"/>
                    <a:pt x="26" y="604"/>
                  </a:cubicBezTo>
                  <a:cubicBezTo>
                    <a:pt x="51" y="1005"/>
                    <a:pt x="302" y="1206"/>
                    <a:pt x="678" y="1206"/>
                  </a:cubicBezTo>
                  <a:cubicBezTo>
                    <a:pt x="1054" y="1206"/>
                    <a:pt x="1229" y="955"/>
                    <a:pt x="1254" y="579"/>
                  </a:cubicBezTo>
                  <a:cubicBezTo>
                    <a:pt x="1206" y="222"/>
                    <a:pt x="1023" y="1"/>
                    <a:pt x="6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4920575" y="960550"/>
              <a:ext cx="30725" cy="30100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602" y="0"/>
                  </a:moveTo>
                  <a:cubicBezTo>
                    <a:pt x="226" y="51"/>
                    <a:pt x="1" y="251"/>
                    <a:pt x="26" y="627"/>
                  </a:cubicBezTo>
                  <a:cubicBezTo>
                    <a:pt x="26" y="1003"/>
                    <a:pt x="276" y="1203"/>
                    <a:pt x="627" y="1203"/>
                  </a:cubicBezTo>
                  <a:cubicBezTo>
                    <a:pt x="1028" y="1203"/>
                    <a:pt x="1229" y="978"/>
                    <a:pt x="1204" y="602"/>
                  </a:cubicBezTo>
                  <a:cubicBezTo>
                    <a:pt x="1204" y="226"/>
                    <a:pt x="953" y="25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4762050" y="111657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552" y="0"/>
                  </a:moveTo>
                  <a:cubicBezTo>
                    <a:pt x="1" y="75"/>
                    <a:pt x="327" y="602"/>
                    <a:pt x="252" y="902"/>
                  </a:cubicBezTo>
                  <a:cubicBezTo>
                    <a:pt x="176" y="1228"/>
                    <a:pt x="452" y="1303"/>
                    <a:pt x="703" y="1303"/>
                  </a:cubicBezTo>
                  <a:cubicBezTo>
                    <a:pt x="715" y="1304"/>
                    <a:pt x="728" y="1305"/>
                    <a:pt x="741" y="1305"/>
                  </a:cubicBezTo>
                  <a:cubicBezTo>
                    <a:pt x="1050" y="1305"/>
                    <a:pt x="1304" y="1014"/>
                    <a:pt x="1304" y="677"/>
                  </a:cubicBezTo>
                  <a:cubicBezTo>
                    <a:pt x="1304" y="276"/>
                    <a:pt x="1028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5645525" y="1738700"/>
              <a:ext cx="30725" cy="30150"/>
            </a:xfrm>
            <a:custGeom>
              <a:avLst/>
              <a:gdLst/>
              <a:ahLst/>
              <a:cxnLst/>
              <a:rect l="l" t="t" r="r" b="b"/>
              <a:pathLst>
                <a:path w="1229" h="1206" extrusionOk="0">
                  <a:moveTo>
                    <a:pt x="566" y="0"/>
                  </a:moveTo>
                  <a:cubicBezTo>
                    <a:pt x="227" y="0"/>
                    <a:pt x="26" y="200"/>
                    <a:pt x="26" y="579"/>
                  </a:cubicBezTo>
                  <a:cubicBezTo>
                    <a:pt x="0" y="930"/>
                    <a:pt x="301" y="1205"/>
                    <a:pt x="727" y="1205"/>
                  </a:cubicBezTo>
                  <a:cubicBezTo>
                    <a:pt x="1028" y="1155"/>
                    <a:pt x="1229" y="980"/>
                    <a:pt x="1229" y="579"/>
                  </a:cubicBezTo>
                  <a:cubicBezTo>
                    <a:pt x="1229" y="203"/>
                    <a:pt x="1003" y="2"/>
                    <a:pt x="627" y="2"/>
                  </a:cubicBezTo>
                  <a:cubicBezTo>
                    <a:pt x="606" y="1"/>
                    <a:pt x="586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5439375" y="1479350"/>
              <a:ext cx="30725" cy="30100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577" y="0"/>
                  </a:moveTo>
                  <a:cubicBezTo>
                    <a:pt x="226" y="0"/>
                    <a:pt x="1" y="226"/>
                    <a:pt x="1" y="627"/>
                  </a:cubicBezTo>
                  <a:cubicBezTo>
                    <a:pt x="26" y="1003"/>
                    <a:pt x="251" y="1178"/>
                    <a:pt x="602" y="1203"/>
                  </a:cubicBezTo>
                  <a:cubicBezTo>
                    <a:pt x="1003" y="1178"/>
                    <a:pt x="1229" y="978"/>
                    <a:pt x="1204" y="602"/>
                  </a:cubicBezTo>
                  <a:cubicBezTo>
                    <a:pt x="1179" y="226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4971350" y="1064550"/>
              <a:ext cx="31350" cy="30150"/>
            </a:xfrm>
            <a:custGeom>
              <a:avLst/>
              <a:gdLst/>
              <a:ahLst/>
              <a:cxnLst/>
              <a:rect l="l" t="t" r="r" b="b"/>
              <a:pathLst>
                <a:path w="1254" h="1206" extrusionOk="0">
                  <a:moveTo>
                    <a:pt x="652" y="1"/>
                  </a:moveTo>
                  <a:cubicBezTo>
                    <a:pt x="276" y="26"/>
                    <a:pt x="50" y="201"/>
                    <a:pt x="25" y="577"/>
                  </a:cubicBezTo>
                  <a:cubicBezTo>
                    <a:pt x="1" y="914"/>
                    <a:pt x="278" y="1205"/>
                    <a:pt x="611" y="1205"/>
                  </a:cubicBezTo>
                  <a:cubicBezTo>
                    <a:pt x="624" y="1205"/>
                    <a:pt x="638" y="1205"/>
                    <a:pt x="652" y="1204"/>
                  </a:cubicBezTo>
                  <a:cubicBezTo>
                    <a:pt x="1027" y="1204"/>
                    <a:pt x="1253" y="978"/>
                    <a:pt x="1253" y="602"/>
                  </a:cubicBezTo>
                  <a:cubicBezTo>
                    <a:pt x="1253" y="251"/>
                    <a:pt x="1027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5126725" y="1219900"/>
              <a:ext cx="31350" cy="30150"/>
            </a:xfrm>
            <a:custGeom>
              <a:avLst/>
              <a:gdLst/>
              <a:ahLst/>
              <a:cxnLst/>
              <a:rect l="l" t="t" r="r" b="b"/>
              <a:pathLst>
                <a:path w="1254" h="1206" extrusionOk="0">
                  <a:moveTo>
                    <a:pt x="588" y="0"/>
                  </a:moveTo>
                  <a:cubicBezTo>
                    <a:pt x="271" y="0"/>
                    <a:pt x="49" y="178"/>
                    <a:pt x="26" y="554"/>
                  </a:cubicBezTo>
                  <a:cubicBezTo>
                    <a:pt x="0" y="905"/>
                    <a:pt x="276" y="1205"/>
                    <a:pt x="627" y="1205"/>
                  </a:cubicBezTo>
                  <a:cubicBezTo>
                    <a:pt x="1003" y="1205"/>
                    <a:pt x="1203" y="980"/>
                    <a:pt x="1254" y="654"/>
                  </a:cubicBezTo>
                  <a:cubicBezTo>
                    <a:pt x="1229" y="253"/>
                    <a:pt x="1028" y="27"/>
                    <a:pt x="652" y="2"/>
                  </a:cubicBezTo>
                  <a:cubicBezTo>
                    <a:pt x="630" y="1"/>
                    <a:pt x="609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4921200" y="909125"/>
              <a:ext cx="30075" cy="29650"/>
            </a:xfrm>
            <a:custGeom>
              <a:avLst/>
              <a:gdLst/>
              <a:ahLst/>
              <a:cxnLst/>
              <a:rect l="l" t="t" r="r" b="b"/>
              <a:pathLst>
                <a:path w="1203" h="1186" extrusionOk="0">
                  <a:moveTo>
                    <a:pt x="597" y="1"/>
                  </a:moveTo>
                  <a:cubicBezTo>
                    <a:pt x="582" y="1"/>
                    <a:pt x="567" y="1"/>
                    <a:pt x="552" y="2"/>
                  </a:cubicBezTo>
                  <a:cubicBezTo>
                    <a:pt x="176" y="27"/>
                    <a:pt x="1" y="228"/>
                    <a:pt x="1" y="554"/>
                  </a:cubicBezTo>
                  <a:cubicBezTo>
                    <a:pt x="1" y="880"/>
                    <a:pt x="283" y="1185"/>
                    <a:pt x="585" y="1185"/>
                  </a:cubicBezTo>
                  <a:cubicBezTo>
                    <a:pt x="608" y="1185"/>
                    <a:pt x="630" y="1184"/>
                    <a:pt x="653" y="1180"/>
                  </a:cubicBezTo>
                  <a:cubicBezTo>
                    <a:pt x="978" y="1155"/>
                    <a:pt x="1179" y="930"/>
                    <a:pt x="1179" y="579"/>
                  </a:cubicBezTo>
                  <a:cubicBezTo>
                    <a:pt x="1203" y="267"/>
                    <a:pt x="928" y="1"/>
                    <a:pt x="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5438750" y="1427350"/>
              <a:ext cx="31350" cy="30100"/>
            </a:xfrm>
            <a:custGeom>
              <a:avLst/>
              <a:gdLst/>
              <a:ahLst/>
              <a:cxnLst/>
              <a:rect l="l" t="t" r="r" b="b"/>
              <a:pathLst>
                <a:path w="1254" h="1204" extrusionOk="0">
                  <a:moveTo>
                    <a:pt x="677" y="0"/>
                  </a:moveTo>
                  <a:cubicBezTo>
                    <a:pt x="327" y="0"/>
                    <a:pt x="101" y="151"/>
                    <a:pt x="51" y="501"/>
                  </a:cubicBezTo>
                  <a:cubicBezTo>
                    <a:pt x="1" y="852"/>
                    <a:pt x="276" y="1203"/>
                    <a:pt x="627" y="1203"/>
                  </a:cubicBezTo>
                  <a:cubicBezTo>
                    <a:pt x="953" y="1203"/>
                    <a:pt x="1204" y="1003"/>
                    <a:pt x="1229" y="652"/>
                  </a:cubicBezTo>
                  <a:cubicBezTo>
                    <a:pt x="1254" y="301"/>
                    <a:pt x="1053" y="75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5282750" y="1271275"/>
              <a:ext cx="30725" cy="30150"/>
            </a:xfrm>
            <a:custGeom>
              <a:avLst/>
              <a:gdLst/>
              <a:ahLst/>
              <a:cxnLst/>
              <a:rect l="l" t="t" r="r" b="b"/>
              <a:pathLst>
                <a:path w="1229" h="1206" extrusionOk="0">
                  <a:moveTo>
                    <a:pt x="599" y="1"/>
                  </a:moveTo>
                  <a:cubicBezTo>
                    <a:pt x="278" y="1"/>
                    <a:pt x="73" y="220"/>
                    <a:pt x="25" y="529"/>
                  </a:cubicBezTo>
                  <a:cubicBezTo>
                    <a:pt x="0" y="880"/>
                    <a:pt x="301" y="1206"/>
                    <a:pt x="652" y="1206"/>
                  </a:cubicBezTo>
                  <a:cubicBezTo>
                    <a:pt x="1003" y="1180"/>
                    <a:pt x="1203" y="980"/>
                    <a:pt x="1228" y="629"/>
                  </a:cubicBezTo>
                  <a:cubicBezTo>
                    <a:pt x="1228" y="253"/>
                    <a:pt x="1028" y="28"/>
                    <a:pt x="652" y="3"/>
                  </a:cubicBezTo>
                  <a:cubicBezTo>
                    <a:pt x="634" y="1"/>
                    <a:pt x="616" y="1"/>
                    <a:pt x="5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5335375" y="132332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51" y="26"/>
                    <a:pt x="0" y="226"/>
                    <a:pt x="25" y="602"/>
                  </a:cubicBezTo>
                  <a:cubicBezTo>
                    <a:pt x="50" y="978"/>
                    <a:pt x="251" y="1204"/>
                    <a:pt x="627" y="1204"/>
                  </a:cubicBezTo>
                  <a:cubicBezTo>
                    <a:pt x="1028" y="1204"/>
                    <a:pt x="1178" y="953"/>
                    <a:pt x="1203" y="602"/>
                  </a:cubicBezTo>
                  <a:cubicBezTo>
                    <a:pt x="1178" y="226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5232000" y="1219950"/>
              <a:ext cx="30725" cy="30100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602" y="0"/>
                  </a:moveTo>
                  <a:cubicBezTo>
                    <a:pt x="226" y="25"/>
                    <a:pt x="0" y="226"/>
                    <a:pt x="25" y="602"/>
                  </a:cubicBezTo>
                  <a:cubicBezTo>
                    <a:pt x="25" y="978"/>
                    <a:pt x="276" y="1153"/>
                    <a:pt x="627" y="1203"/>
                  </a:cubicBezTo>
                  <a:cubicBezTo>
                    <a:pt x="977" y="1153"/>
                    <a:pt x="1228" y="953"/>
                    <a:pt x="1203" y="577"/>
                  </a:cubicBezTo>
                  <a:cubicBezTo>
                    <a:pt x="1178" y="226"/>
                    <a:pt x="977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5596025" y="1479350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577" y="0"/>
                  </a:moveTo>
                  <a:cubicBezTo>
                    <a:pt x="226" y="25"/>
                    <a:pt x="0" y="201"/>
                    <a:pt x="0" y="552"/>
                  </a:cubicBezTo>
                  <a:cubicBezTo>
                    <a:pt x="0" y="928"/>
                    <a:pt x="226" y="1153"/>
                    <a:pt x="602" y="1153"/>
                  </a:cubicBezTo>
                  <a:cubicBezTo>
                    <a:pt x="953" y="1153"/>
                    <a:pt x="1153" y="928"/>
                    <a:pt x="1178" y="602"/>
                  </a:cubicBezTo>
                  <a:cubicBezTo>
                    <a:pt x="1178" y="226"/>
                    <a:pt x="928" y="25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5179350" y="1219950"/>
              <a:ext cx="31350" cy="30225"/>
            </a:xfrm>
            <a:custGeom>
              <a:avLst/>
              <a:gdLst/>
              <a:ahLst/>
              <a:cxnLst/>
              <a:rect l="l" t="t" r="r" b="b"/>
              <a:pathLst>
                <a:path w="1254" h="1209" extrusionOk="0">
                  <a:moveTo>
                    <a:pt x="602" y="0"/>
                  </a:moveTo>
                  <a:cubicBezTo>
                    <a:pt x="251" y="0"/>
                    <a:pt x="1" y="276"/>
                    <a:pt x="1" y="602"/>
                  </a:cubicBezTo>
                  <a:cubicBezTo>
                    <a:pt x="24" y="905"/>
                    <a:pt x="308" y="1209"/>
                    <a:pt x="610" y="1209"/>
                  </a:cubicBezTo>
                  <a:cubicBezTo>
                    <a:pt x="632" y="1209"/>
                    <a:pt x="655" y="1207"/>
                    <a:pt x="677" y="1203"/>
                  </a:cubicBezTo>
                  <a:cubicBezTo>
                    <a:pt x="1003" y="1178"/>
                    <a:pt x="1204" y="953"/>
                    <a:pt x="1229" y="627"/>
                  </a:cubicBezTo>
                  <a:cubicBezTo>
                    <a:pt x="1254" y="276"/>
                    <a:pt x="95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5386750" y="1375325"/>
              <a:ext cx="31325" cy="29525"/>
            </a:xfrm>
            <a:custGeom>
              <a:avLst/>
              <a:gdLst/>
              <a:ahLst/>
              <a:cxnLst/>
              <a:rect l="l" t="t" r="r" b="b"/>
              <a:pathLst>
                <a:path w="1253" h="1181" extrusionOk="0">
                  <a:moveTo>
                    <a:pt x="627" y="1"/>
                  </a:moveTo>
                  <a:cubicBezTo>
                    <a:pt x="251" y="1"/>
                    <a:pt x="76" y="176"/>
                    <a:pt x="26" y="527"/>
                  </a:cubicBezTo>
                  <a:cubicBezTo>
                    <a:pt x="1" y="878"/>
                    <a:pt x="301" y="1179"/>
                    <a:pt x="627" y="1179"/>
                  </a:cubicBezTo>
                  <a:cubicBezTo>
                    <a:pt x="641" y="1180"/>
                    <a:pt x="655" y="1181"/>
                    <a:pt x="668" y="1181"/>
                  </a:cubicBezTo>
                  <a:cubicBezTo>
                    <a:pt x="978" y="1181"/>
                    <a:pt x="1253" y="914"/>
                    <a:pt x="1229" y="602"/>
                  </a:cubicBezTo>
                  <a:cubicBezTo>
                    <a:pt x="1204" y="227"/>
                    <a:pt x="1003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4971950" y="1011925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02" y="1"/>
                  </a:moveTo>
                  <a:cubicBezTo>
                    <a:pt x="227" y="51"/>
                    <a:pt x="1" y="251"/>
                    <a:pt x="1" y="627"/>
                  </a:cubicBezTo>
                  <a:cubicBezTo>
                    <a:pt x="1" y="940"/>
                    <a:pt x="302" y="1230"/>
                    <a:pt x="614" y="1230"/>
                  </a:cubicBezTo>
                  <a:cubicBezTo>
                    <a:pt x="627" y="1230"/>
                    <a:pt x="640" y="1230"/>
                    <a:pt x="653" y="1229"/>
                  </a:cubicBezTo>
                  <a:cubicBezTo>
                    <a:pt x="1029" y="1179"/>
                    <a:pt x="1229" y="978"/>
                    <a:pt x="1204" y="602"/>
                  </a:cubicBezTo>
                  <a:cubicBezTo>
                    <a:pt x="1179" y="201"/>
                    <a:pt x="953" y="5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5024000" y="1064550"/>
              <a:ext cx="30700" cy="30150"/>
            </a:xfrm>
            <a:custGeom>
              <a:avLst/>
              <a:gdLst/>
              <a:ahLst/>
              <a:cxnLst/>
              <a:rect l="l" t="t" r="r" b="b"/>
              <a:pathLst>
                <a:path w="1228" h="1206" extrusionOk="0">
                  <a:moveTo>
                    <a:pt x="626" y="1"/>
                  </a:moveTo>
                  <a:cubicBezTo>
                    <a:pt x="250" y="1"/>
                    <a:pt x="49" y="201"/>
                    <a:pt x="24" y="577"/>
                  </a:cubicBezTo>
                  <a:cubicBezTo>
                    <a:pt x="0" y="891"/>
                    <a:pt x="278" y="1205"/>
                    <a:pt x="613" y="1205"/>
                  </a:cubicBezTo>
                  <a:cubicBezTo>
                    <a:pt x="625" y="1205"/>
                    <a:pt x="638" y="1205"/>
                    <a:pt x="651" y="1204"/>
                  </a:cubicBezTo>
                  <a:cubicBezTo>
                    <a:pt x="1027" y="1204"/>
                    <a:pt x="1202" y="978"/>
                    <a:pt x="1227" y="602"/>
                  </a:cubicBezTo>
                  <a:cubicBezTo>
                    <a:pt x="1177" y="251"/>
                    <a:pt x="1027" y="26"/>
                    <a:pt x="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4868575" y="856525"/>
              <a:ext cx="30100" cy="29650"/>
            </a:xfrm>
            <a:custGeom>
              <a:avLst/>
              <a:gdLst/>
              <a:ahLst/>
              <a:cxnLst/>
              <a:rect l="l" t="t" r="r" b="b"/>
              <a:pathLst>
                <a:path w="1204" h="1186" extrusionOk="0">
                  <a:moveTo>
                    <a:pt x="627" y="1"/>
                  </a:moveTo>
                  <a:cubicBezTo>
                    <a:pt x="251" y="1"/>
                    <a:pt x="51" y="201"/>
                    <a:pt x="1" y="552"/>
                  </a:cubicBezTo>
                  <a:cubicBezTo>
                    <a:pt x="26" y="928"/>
                    <a:pt x="226" y="1154"/>
                    <a:pt x="577" y="1179"/>
                  </a:cubicBezTo>
                  <a:cubicBezTo>
                    <a:pt x="612" y="1184"/>
                    <a:pt x="646" y="1186"/>
                    <a:pt x="678" y="1186"/>
                  </a:cubicBezTo>
                  <a:cubicBezTo>
                    <a:pt x="993" y="1186"/>
                    <a:pt x="1181" y="969"/>
                    <a:pt x="1204" y="628"/>
                  </a:cubicBezTo>
                  <a:cubicBezTo>
                    <a:pt x="1204" y="277"/>
                    <a:pt x="1028" y="26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5490125" y="1530725"/>
              <a:ext cx="30725" cy="307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02" y="1"/>
                  </a:moveTo>
                  <a:cubicBezTo>
                    <a:pt x="277" y="26"/>
                    <a:pt x="51" y="226"/>
                    <a:pt x="26" y="552"/>
                  </a:cubicBezTo>
                  <a:cubicBezTo>
                    <a:pt x="1" y="878"/>
                    <a:pt x="302" y="1229"/>
                    <a:pt x="627" y="1229"/>
                  </a:cubicBezTo>
                  <a:cubicBezTo>
                    <a:pt x="1003" y="1204"/>
                    <a:pt x="1204" y="1003"/>
                    <a:pt x="1229" y="727"/>
                  </a:cubicBezTo>
                  <a:cubicBezTo>
                    <a:pt x="1229" y="276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5542800" y="1583350"/>
              <a:ext cx="31325" cy="30150"/>
            </a:xfrm>
            <a:custGeom>
              <a:avLst/>
              <a:gdLst/>
              <a:ahLst/>
              <a:cxnLst/>
              <a:rect l="l" t="t" r="r" b="b"/>
              <a:pathLst>
                <a:path w="1253" h="1206" extrusionOk="0">
                  <a:moveTo>
                    <a:pt x="551" y="1"/>
                  </a:moveTo>
                  <a:cubicBezTo>
                    <a:pt x="250" y="26"/>
                    <a:pt x="24" y="201"/>
                    <a:pt x="24" y="602"/>
                  </a:cubicBezTo>
                  <a:cubicBezTo>
                    <a:pt x="0" y="915"/>
                    <a:pt x="300" y="1205"/>
                    <a:pt x="613" y="1205"/>
                  </a:cubicBezTo>
                  <a:cubicBezTo>
                    <a:pt x="625" y="1205"/>
                    <a:pt x="638" y="1205"/>
                    <a:pt x="651" y="1204"/>
                  </a:cubicBezTo>
                  <a:cubicBezTo>
                    <a:pt x="1002" y="1179"/>
                    <a:pt x="1202" y="978"/>
                    <a:pt x="1227" y="627"/>
                  </a:cubicBezTo>
                  <a:cubicBezTo>
                    <a:pt x="1252" y="277"/>
                    <a:pt x="952" y="1"/>
                    <a:pt x="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3"/>
            <p:cNvSpPr/>
            <p:nvPr/>
          </p:nvSpPr>
          <p:spPr>
            <a:xfrm>
              <a:off x="5490750" y="147872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27" y="0"/>
                    <a:pt x="1" y="226"/>
                    <a:pt x="26" y="602"/>
                  </a:cubicBezTo>
                  <a:cubicBezTo>
                    <a:pt x="51" y="978"/>
                    <a:pt x="277" y="1203"/>
                    <a:pt x="628" y="1203"/>
                  </a:cubicBezTo>
                  <a:cubicBezTo>
                    <a:pt x="1003" y="1203"/>
                    <a:pt x="1179" y="953"/>
                    <a:pt x="1204" y="552"/>
                  </a:cubicBezTo>
                  <a:cubicBezTo>
                    <a:pt x="1154" y="226"/>
                    <a:pt x="95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3"/>
            <p:cNvSpPr/>
            <p:nvPr/>
          </p:nvSpPr>
          <p:spPr>
            <a:xfrm>
              <a:off x="5440000" y="1375325"/>
              <a:ext cx="30675" cy="29525"/>
            </a:xfrm>
            <a:custGeom>
              <a:avLst/>
              <a:gdLst/>
              <a:ahLst/>
              <a:cxnLst/>
              <a:rect l="l" t="t" r="r" b="b"/>
              <a:pathLst>
                <a:path w="1227" h="1181" extrusionOk="0">
                  <a:moveTo>
                    <a:pt x="527" y="1"/>
                  </a:moveTo>
                  <a:cubicBezTo>
                    <a:pt x="201" y="26"/>
                    <a:pt x="1" y="201"/>
                    <a:pt x="1" y="577"/>
                  </a:cubicBezTo>
                  <a:cubicBezTo>
                    <a:pt x="1" y="953"/>
                    <a:pt x="226" y="1154"/>
                    <a:pt x="602" y="1179"/>
                  </a:cubicBezTo>
                  <a:cubicBezTo>
                    <a:pt x="614" y="1180"/>
                    <a:pt x="626" y="1180"/>
                    <a:pt x="638" y="1180"/>
                  </a:cubicBezTo>
                  <a:cubicBezTo>
                    <a:pt x="928" y="1180"/>
                    <a:pt x="1227" y="890"/>
                    <a:pt x="1179" y="577"/>
                  </a:cubicBezTo>
                  <a:cubicBezTo>
                    <a:pt x="1129" y="227"/>
                    <a:pt x="92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3"/>
            <p:cNvSpPr/>
            <p:nvPr/>
          </p:nvSpPr>
          <p:spPr>
            <a:xfrm>
              <a:off x="5180600" y="1116575"/>
              <a:ext cx="29475" cy="29450"/>
            </a:xfrm>
            <a:custGeom>
              <a:avLst/>
              <a:gdLst/>
              <a:ahLst/>
              <a:cxnLst/>
              <a:rect l="l" t="t" r="r" b="b"/>
              <a:pathLst>
                <a:path w="1179" h="1178" extrusionOk="0">
                  <a:moveTo>
                    <a:pt x="577" y="0"/>
                  </a:moveTo>
                  <a:cubicBezTo>
                    <a:pt x="226" y="0"/>
                    <a:pt x="1" y="226"/>
                    <a:pt x="1" y="602"/>
                  </a:cubicBezTo>
                  <a:cubicBezTo>
                    <a:pt x="26" y="952"/>
                    <a:pt x="277" y="1153"/>
                    <a:pt x="652" y="1178"/>
                  </a:cubicBezTo>
                  <a:cubicBezTo>
                    <a:pt x="978" y="1128"/>
                    <a:pt x="1179" y="952"/>
                    <a:pt x="1179" y="576"/>
                  </a:cubicBezTo>
                  <a:cubicBezTo>
                    <a:pt x="1179" y="201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3"/>
            <p:cNvSpPr/>
            <p:nvPr/>
          </p:nvSpPr>
          <p:spPr>
            <a:xfrm>
              <a:off x="5334775" y="1375325"/>
              <a:ext cx="31325" cy="30775"/>
            </a:xfrm>
            <a:custGeom>
              <a:avLst/>
              <a:gdLst/>
              <a:ahLst/>
              <a:cxnLst/>
              <a:rect l="l" t="t" r="r" b="b"/>
              <a:pathLst>
                <a:path w="1253" h="1231" extrusionOk="0">
                  <a:moveTo>
                    <a:pt x="576" y="1"/>
                  </a:moveTo>
                  <a:cubicBezTo>
                    <a:pt x="275" y="51"/>
                    <a:pt x="49" y="227"/>
                    <a:pt x="24" y="602"/>
                  </a:cubicBezTo>
                  <a:cubicBezTo>
                    <a:pt x="0" y="916"/>
                    <a:pt x="325" y="1230"/>
                    <a:pt x="640" y="1230"/>
                  </a:cubicBezTo>
                  <a:cubicBezTo>
                    <a:pt x="652" y="1230"/>
                    <a:pt x="664" y="1230"/>
                    <a:pt x="676" y="1229"/>
                  </a:cubicBezTo>
                  <a:cubicBezTo>
                    <a:pt x="1027" y="1204"/>
                    <a:pt x="1202" y="1003"/>
                    <a:pt x="1227" y="653"/>
                  </a:cubicBezTo>
                  <a:cubicBezTo>
                    <a:pt x="1252" y="302"/>
                    <a:pt x="977" y="26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3"/>
            <p:cNvSpPr/>
            <p:nvPr/>
          </p:nvSpPr>
          <p:spPr>
            <a:xfrm>
              <a:off x="5750800" y="168612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551" y="0"/>
                  </a:moveTo>
                  <a:cubicBezTo>
                    <a:pt x="226" y="50"/>
                    <a:pt x="0" y="226"/>
                    <a:pt x="25" y="602"/>
                  </a:cubicBezTo>
                  <a:cubicBezTo>
                    <a:pt x="25" y="978"/>
                    <a:pt x="251" y="1178"/>
                    <a:pt x="602" y="1203"/>
                  </a:cubicBezTo>
                  <a:cubicBezTo>
                    <a:pt x="977" y="1203"/>
                    <a:pt x="1203" y="953"/>
                    <a:pt x="1178" y="577"/>
                  </a:cubicBezTo>
                  <a:cubicBezTo>
                    <a:pt x="1178" y="226"/>
                    <a:pt x="927" y="25"/>
                    <a:pt x="5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3"/>
            <p:cNvSpPr/>
            <p:nvPr/>
          </p:nvSpPr>
          <p:spPr>
            <a:xfrm>
              <a:off x="4972600" y="960500"/>
              <a:ext cx="29450" cy="29575"/>
            </a:xfrm>
            <a:custGeom>
              <a:avLst/>
              <a:gdLst/>
              <a:ahLst/>
              <a:cxnLst/>
              <a:rect l="l" t="t" r="r" b="b"/>
              <a:pathLst>
                <a:path w="1178" h="1183" extrusionOk="0">
                  <a:moveTo>
                    <a:pt x="565" y="0"/>
                  </a:moveTo>
                  <a:cubicBezTo>
                    <a:pt x="223" y="0"/>
                    <a:pt x="0" y="199"/>
                    <a:pt x="0" y="554"/>
                  </a:cubicBezTo>
                  <a:cubicBezTo>
                    <a:pt x="0" y="905"/>
                    <a:pt x="201" y="1155"/>
                    <a:pt x="576" y="1180"/>
                  </a:cubicBezTo>
                  <a:cubicBezTo>
                    <a:pt x="595" y="1182"/>
                    <a:pt x="614" y="1182"/>
                    <a:pt x="632" y="1182"/>
                  </a:cubicBezTo>
                  <a:cubicBezTo>
                    <a:pt x="972" y="1182"/>
                    <a:pt x="1154" y="962"/>
                    <a:pt x="1178" y="629"/>
                  </a:cubicBezTo>
                  <a:cubicBezTo>
                    <a:pt x="1178" y="228"/>
                    <a:pt x="977" y="2"/>
                    <a:pt x="627" y="2"/>
                  </a:cubicBezTo>
                  <a:cubicBezTo>
                    <a:pt x="606" y="1"/>
                    <a:pt x="585" y="0"/>
                    <a:pt x="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3"/>
            <p:cNvSpPr/>
            <p:nvPr/>
          </p:nvSpPr>
          <p:spPr>
            <a:xfrm>
              <a:off x="5699400" y="1634725"/>
              <a:ext cx="29475" cy="29475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602" y="1"/>
                  </a:moveTo>
                  <a:cubicBezTo>
                    <a:pt x="251" y="1"/>
                    <a:pt x="1" y="201"/>
                    <a:pt x="1" y="577"/>
                  </a:cubicBezTo>
                  <a:cubicBezTo>
                    <a:pt x="1" y="953"/>
                    <a:pt x="251" y="1179"/>
                    <a:pt x="602" y="1179"/>
                  </a:cubicBezTo>
                  <a:cubicBezTo>
                    <a:pt x="953" y="1179"/>
                    <a:pt x="1154" y="978"/>
                    <a:pt x="1179" y="653"/>
                  </a:cubicBezTo>
                  <a:cubicBezTo>
                    <a:pt x="1179" y="252"/>
                    <a:pt x="978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3"/>
            <p:cNvSpPr/>
            <p:nvPr/>
          </p:nvSpPr>
          <p:spPr>
            <a:xfrm>
              <a:off x="4921200" y="856525"/>
              <a:ext cx="30075" cy="29525"/>
            </a:xfrm>
            <a:custGeom>
              <a:avLst/>
              <a:gdLst/>
              <a:ahLst/>
              <a:cxnLst/>
              <a:rect l="l" t="t" r="r" b="b"/>
              <a:pathLst>
                <a:path w="1203" h="1181" extrusionOk="0">
                  <a:moveTo>
                    <a:pt x="577" y="1"/>
                  </a:moveTo>
                  <a:cubicBezTo>
                    <a:pt x="201" y="26"/>
                    <a:pt x="26" y="227"/>
                    <a:pt x="1" y="577"/>
                  </a:cubicBezTo>
                  <a:cubicBezTo>
                    <a:pt x="26" y="953"/>
                    <a:pt x="226" y="1179"/>
                    <a:pt x="602" y="1179"/>
                  </a:cubicBezTo>
                  <a:cubicBezTo>
                    <a:pt x="620" y="1180"/>
                    <a:pt x="637" y="1181"/>
                    <a:pt x="653" y="1181"/>
                  </a:cubicBezTo>
                  <a:cubicBezTo>
                    <a:pt x="999" y="1181"/>
                    <a:pt x="1203" y="936"/>
                    <a:pt x="1179" y="577"/>
                  </a:cubicBezTo>
                  <a:cubicBezTo>
                    <a:pt x="1154" y="252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3"/>
            <p:cNvSpPr/>
            <p:nvPr/>
          </p:nvSpPr>
          <p:spPr>
            <a:xfrm>
              <a:off x="5232000" y="1167950"/>
              <a:ext cx="30100" cy="29500"/>
            </a:xfrm>
            <a:custGeom>
              <a:avLst/>
              <a:gdLst/>
              <a:ahLst/>
              <a:cxnLst/>
              <a:rect l="l" t="t" r="r" b="b"/>
              <a:pathLst>
                <a:path w="1204" h="1180" extrusionOk="0">
                  <a:moveTo>
                    <a:pt x="627" y="0"/>
                  </a:moveTo>
                  <a:cubicBezTo>
                    <a:pt x="276" y="25"/>
                    <a:pt x="50" y="176"/>
                    <a:pt x="25" y="527"/>
                  </a:cubicBezTo>
                  <a:cubicBezTo>
                    <a:pt x="1" y="865"/>
                    <a:pt x="279" y="1179"/>
                    <a:pt x="591" y="1179"/>
                  </a:cubicBezTo>
                  <a:cubicBezTo>
                    <a:pt x="603" y="1179"/>
                    <a:pt x="615" y="1179"/>
                    <a:pt x="627" y="1178"/>
                  </a:cubicBezTo>
                  <a:cubicBezTo>
                    <a:pt x="977" y="1153"/>
                    <a:pt x="1178" y="953"/>
                    <a:pt x="1203" y="602"/>
                  </a:cubicBezTo>
                  <a:cubicBezTo>
                    <a:pt x="1203" y="251"/>
                    <a:pt x="977" y="5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3"/>
            <p:cNvSpPr/>
            <p:nvPr/>
          </p:nvSpPr>
          <p:spPr>
            <a:xfrm>
              <a:off x="5335400" y="1271300"/>
              <a:ext cx="30075" cy="29525"/>
            </a:xfrm>
            <a:custGeom>
              <a:avLst/>
              <a:gdLst/>
              <a:ahLst/>
              <a:cxnLst/>
              <a:rect l="l" t="t" r="r" b="b"/>
              <a:pathLst>
                <a:path w="1203" h="1181" extrusionOk="0">
                  <a:moveTo>
                    <a:pt x="639" y="0"/>
                  </a:moveTo>
                  <a:cubicBezTo>
                    <a:pt x="626" y="0"/>
                    <a:pt x="614" y="1"/>
                    <a:pt x="601" y="2"/>
                  </a:cubicBezTo>
                  <a:cubicBezTo>
                    <a:pt x="275" y="27"/>
                    <a:pt x="49" y="227"/>
                    <a:pt x="24" y="578"/>
                  </a:cubicBezTo>
                  <a:cubicBezTo>
                    <a:pt x="0" y="891"/>
                    <a:pt x="300" y="1181"/>
                    <a:pt x="613" y="1181"/>
                  </a:cubicBezTo>
                  <a:cubicBezTo>
                    <a:pt x="625" y="1181"/>
                    <a:pt x="638" y="1180"/>
                    <a:pt x="651" y="1179"/>
                  </a:cubicBezTo>
                  <a:cubicBezTo>
                    <a:pt x="1027" y="1154"/>
                    <a:pt x="1177" y="954"/>
                    <a:pt x="1202" y="653"/>
                  </a:cubicBezTo>
                  <a:cubicBezTo>
                    <a:pt x="1202" y="292"/>
                    <a:pt x="948" y="0"/>
                    <a:pt x="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3"/>
            <p:cNvSpPr/>
            <p:nvPr/>
          </p:nvSpPr>
          <p:spPr>
            <a:xfrm>
              <a:off x="5543400" y="1531350"/>
              <a:ext cx="30100" cy="29475"/>
            </a:xfrm>
            <a:custGeom>
              <a:avLst/>
              <a:gdLst/>
              <a:ahLst/>
              <a:cxnLst/>
              <a:rect l="l" t="t" r="r" b="b"/>
              <a:pathLst>
                <a:path w="1204" h="1179" extrusionOk="0">
                  <a:moveTo>
                    <a:pt x="577" y="1"/>
                  </a:moveTo>
                  <a:cubicBezTo>
                    <a:pt x="201" y="1"/>
                    <a:pt x="0" y="226"/>
                    <a:pt x="0" y="602"/>
                  </a:cubicBezTo>
                  <a:cubicBezTo>
                    <a:pt x="25" y="953"/>
                    <a:pt x="251" y="1153"/>
                    <a:pt x="602" y="1179"/>
                  </a:cubicBezTo>
                  <a:cubicBezTo>
                    <a:pt x="978" y="1153"/>
                    <a:pt x="1203" y="953"/>
                    <a:pt x="1178" y="577"/>
                  </a:cubicBezTo>
                  <a:cubicBezTo>
                    <a:pt x="1178" y="201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3"/>
            <p:cNvSpPr/>
            <p:nvPr/>
          </p:nvSpPr>
          <p:spPr>
            <a:xfrm>
              <a:off x="5595400" y="1531350"/>
              <a:ext cx="30100" cy="29525"/>
            </a:xfrm>
            <a:custGeom>
              <a:avLst/>
              <a:gdLst/>
              <a:ahLst/>
              <a:cxnLst/>
              <a:rect l="l" t="t" r="r" b="b"/>
              <a:pathLst>
                <a:path w="1204" h="1181" extrusionOk="0">
                  <a:moveTo>
                    <a:pt x="602" y="1"/>
                  </a:moveTo>
                  <a:cubicBezTo>
                    <a:pt x="251" y="1"/>
                    <a:pt x="51" y="201"/>
                    <a:pt x="0" y="552"/>
                  </a:cubicBezTo>
                  <a:cubicBezTo>
                    <a:pt x="25" y="903"/>
                    <a:pt x="226" y="1153"/>
                    <a:pt x="577" y="1179"/>
                  </a:cubicBezTo>
                  <a:cubicBezTo>
                    <a:pt x="596" y="1180"/>
                    <a:pt x="615" y="1180"/>
                    <a:pt x="633" y="1180"/>
                  </a:cubicBezTo>
                  <a:cubicBezTo>
                    <a:pt x="977" y="1180"/>
                    <a:pt x="1203" y="959"/>
                    <a:pt x="1203" y="602"/>
                  </a:cubicBezTo>
                  <a:cubicBezTo>
                    <a:pt x="1203" y="251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3"/>
            <p:cNvSpPr/>
            <p:nvPr/>
          </p:nvSpPr>
          <p:spPr>
            <a:xfrm>
              <a:off x="5023975" y="960550"/>
              <a:ext cx="30725" cy="29475"/>
            </a:xfrm>
            <a:custGeom>
              <a:avLst/>
              <a:gdLst/>
              <a:ahLst/>
              <a:cxnLst/>
              <a:rect l="l" t="t" r="r" b="b"/>
              <a:pathLst>
                <a:path w="1229" h="1179" extrusionOk="0">
                  <a:moveTo>
                    <a:pt x="627" y="0"/>
                  </a:moveTo>
                  <a:cubicBezTo>
                    <a:pt x="276" y="0"/>
                    <a:pt x="75" y="201"/>
                    <a:pt x="25" y="552"/>
                  </a:cubicBezTo>
                  <a:cubicBezTo>
                    <a:pt x="0" y="878"/>
                    <a:pt x="326" y="1178"/>
                    <a:pt x="677" y="1178"/>
                  </a:cubicBezTo>
                  <a:cubicBezTo>
                    <a:pt x="1028" y="1153"/>
                    <a:pt x="1178" y="928"/>
                    <a:pt x="1228" y="577"/>
                  </a:cubicBezTo>
                  <a:cubicBezTo>
                    <a:pt x="1178" y="226"/>
                    <a:pt x="978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3"/>
            <p:cNvSpPr/>
            <p:nvPr/>
          </p:nvSpPr>
          <p:spPr>
            <a:xfrm>
              <a:off x="5077225" y="960550"/>
              <a:ext cx="29475" cy="29475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602" y="0"/>
                  </a:moveTo>
                  <a:cubicBezTo>
                    <a:pt x="251" y="0"/>
                    <a:pt x="26" y="201"/>
                    <a:pt x="1" y="552"/>
                  </a:cubicBezTo>
                  <a:cubicBezTo>
                    <a:pt x="1" y="928"/>
                    <a:pt x="226" y="1103"/>
                    <a:pt x="602" y="1178"/>
                  </a:cubicBezTo>
                  <a:cubicBezTo>
                    <a:pt x="953" y="1153"/>
                    <a:pt x="1178" y="953"/>
                    <a:pt x="1178" y="602"/>
                  </a:cubicBezTo>
                  <a:cubicBezTo>
                    <a:pt x="1178" y="251"/>
                    <a:pt x="953" y="25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3"/>
            <p:cNvSpPr/>
            <p:nvPr/>
          </p:nvSpPr>
          <p:spPr>
            <a:xfrm>
              <a:off x="5128600" y="1115925"/>
              <a:ext cx="29475" cy="30150"/>
            </a:xfrm>
            <a:custGeom>
              <a:avLst/>
              <a:gdLst/>
              <a:ahLst/>
              <a:cxnLst/>
              <a:rect l="l" t="t" r="r" b="b"/>
              <a:pathLst>
                <a:path w="1179" h="1206" extrusionOk="0">
                  <a:moveTo>
                    <a:pt x="602" y="1"/>
                  </a:moveTo>
                  <a:cubicBezTo>
                    <a:pt x="251" y="26"/>
                    <a:pt x="26" y="201"/>
                    <a:pt x="1" y="552"/>
                  </a:cubicBezTo>
                  <a:cubicBezTo>
                    <a:pt x="1" y="914"/>
                    <a:pt x="255" y="1205"/>
                    <a:pt x="586" y="1205"/>
                  </a:cubicBezTo>
                  <a:cubicBezTo>
                    <a:pt x="600" y="1205"/>
                    <a:pt x="614" y="1205"/>
                    <a:pt x="627" y="1204"/>
                  </a:cubicBezTo>
                  <a:cubicBezTo>
                    <a:pt x="978" y="1179"/>
                    <a:pt x="1154" y="978"/>
                    <a:pt x="1179" y="678"/>
                  </a:cubicBezTo>
                  <a:cubicBezTo>
                    <a:pt x="1179" y="277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3"/>
            <p:cNvSpPr/>
            <p:nvPr/>
          </p:nvSpPr>
          <p:spPr>
            <a:xfrm>
              <a:off x="5232625" y="1115900"/>
              <a:ext cx="28825" cy="28875"/>
            </a:xfrm>
            <a:custGeom>
              <a:avLst/>
              <a:gdLst/>
              <a:ahLst/>
              <a:cxnLst/>
              <a:rect l="l" t="t" r="r" b="b"/>
              <a:pathLst>
                <a:path w="1153" h="1155" extrusionOk="0">
                  <a:moveTo>
                    <a:pt x="624" y="0"/>
                  </a:moveTo>
                  <a:cubicBezTo>
                    <a:pt x="609" y="0"/>
                    <a:pt x="593" y="1"/>
                    <a:pt x="577" y="2"/>
                  </a:cubicBezTo>
                  <a:cubicBezTo>
                    <a:pt x="226" y="2"/>
                    <a:pt x="25" y="202"/>
                    <a:pt x="0" y="553"/>
                  </a:cubicBezTo>
                  <a:cubicBezTo>
                    <a:pt x="25" y="929"/>
                    <a:pt x="251" y="1155"/>
                    <a:pt x="602" y="1155"/>
                  </a:cubicBezTo>
                  <a:cubicBezTo>
                    <a:pt x="952" y="1155"/>
                    <a:pt x="1153" y="929"/>
                    <a:pt x="1153" y="578"/>
                  </a:cubicBezTo>
                  <a:cubicBezTo>
                    <a:pt x="1153" y="244"/>
                    <a:pt x="948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3"/>
            <p:cNvSpPr/>
            <p:nvPr/>
          </p:nvSpPr>
          <p:spPr>
            <a:xfrm>
              <a:off x="5542775" y="1479150"/>
              <a:ext cx="31350" cy="29100"/>
            </a:xfrm>
            <a:custGeom>
              <a:avLst/>
              <a:gdLst/>
              <a:ahLst/>
              <a:cxnLst/>
              <a:rect l="l" t="t" r="r" b="b"/>
              <a:pathLst>
                <a:path w="1254" h="1164" extrusionOk="0">
                  <a:moveTo>
                    <a:pt x="591" y="1"/>
                  </a:moveTo>
                  <a:cubicBezTo>
                    <a:pt x="277" y="1"/>
                    <a:pt x="70" y="195"/>
                    <a:pt x="25" y="510"/>
                  </a:cubicBezTo>
                  <a:cubicBezTo>
                    <a:pt x="0" y="886"/>
                    <a:pt x="226" y="1086"/>
                    <a:pt x="552" y="1161"/>
                  </a:cubicBezTo>
                  <a:cubicBezTo>
                    <a:pt x="575" y="1163"/>
                    <a:pt x="598" y="1164"/>
                    <a:pt x="621" y="1164"/>
                  </a:cubicBezTo>
                  <a:cubicBezTo>
                    <a:pt x="955" y="1164"/>
                    <a:pt x="1156" y="989"/>
                    <a:pt x="1203" y="660"/>
                  </a:cubicBezTo>
                  <a:cubicBezTo>
                    <a:pt x="1253" y="309"/>
                    <a:pt x="1053" y="59"/>
                    <a:pt x="702" y="8"/>
                  </a:cubicBezTo>
                  <a:cubicBezTo>
                    <a:pt x="664" y="3"/>
                    <a:pt x="626" y="1"/>
                    <a:pt x="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3"/>
            <p:cNvSpPr/>
            <p:nvPr/>
          </p:nvSpPr>
          <p:spPr>
            <a:xfrm>
              <a:off x="5077225" y="1012550"/>
              <a:ext cx="30100" cy="29475"/>
            </a:xfrm>
            <a:custGeom>
              <a:avLst/>
              <a:gdLst/>
              <a:ahLst/>
              <a:cxnLst/>
              <a:rect l="l" t="t" r="r" b="b"/>
              <a:pathLst>
                <a:path w="1204" h="1179" extrusionOk="0">
                  <a:moveTo>
                    <a:pt x="552" y="1"/>
                  </a:moveTo>
                  <a:cubicBezTo>
                    <a:pt x="201" y="26"/>
                    <a:pt x="26" y="226"/>
                    <a:pt x="1" y="577"/>
                  </a:cubicBezTo>
                  <a:cubicBezTo>
                    <a:pt x="26" y="953"/>
                    <a:pt x="226" y="1179"/>
                    <a:pt x="602" y="1179"/>
                  </a:cubicBezTo>
                  <a:cubicBezTo>
                    <a:pt x="978" y="1179"/>
                    <a:pt x="1204" y="953"/>
                    <a:pt x="1178" y="577"/>
                  </a:cubicBezTo>
                  <a:cubicBezTo>
                    <a:pt x="1153" y="226"/>
                    <a:pt x="928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3"/>
            <p:cNvSpPr/>
            <p:nvPr/>
          </p:nvSpPr>
          <p:spPr>
            <a:xfrm>
              <a:off x="5024600" y="1012550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26" y="1"/>
                    <a:pt x="0" y="226"/>
                    <a:pt x="0" y="602"/>
                  </a:cubicBezTo>
                  <a:cubicBezTo>
                    <a:pt x="25" y="953"/>
                    <a:pt x="251" y="1154"/>
                    <a:pt x="602" y="1204"/>
                  </a:cubicBezTo>
                  <a:cubicBezTo>
                    <a:pt x="978" y="1154"/>
                    <a:pt x="1203" y="978"/>
                    <a:pt x="1203" y="602"/>
                  </a:cubicBezTo>
                  <a:cubicBezTo>
                    <a:pt x="1178" y="226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3"/>
            <p:cNvSpPr/>
            <p:nvPr/>
          </p:nvSpPr>
          <p:spPr>
            <a:xfrm>
              <a:off x="5179350" y="1167325"/>
              <a:ext cx="30725" cy="30100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602" y="0"/>
                  </a:moveTo>
                  <a:cubicBezTo>
                    <a:pt x="251" y="50"/>
                    <a:pt x="1" y="251"/>
                    <a:pt x="26" y="627"/>
                  </a:cubicBezTo>
                  <a:cubicBezTo>
                    <a:pt x="51" y="1003"/>
                    <a:pt x="276" y="1203"/>
                    <a:pt x="652" y="1203"/>
                  </a:cubicBezTo>
                  <a:cubicBezTo>
                    <a:pt x="1028" y="1203"/>
                    <a:pt x="1229" y="953"/>
                    <a:pt x="1204" y="602"/>
                  </a:cubicBezTo>
                  <a:cubicBezTo>
                    <a:pt x="1204" y="226"/>
                    <a:pt x="953" y="5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5284625" y="1219950"/>
              <a:ext cx="30100" cy="29475"/>
            </a:xfrm>
            <a:custGeom>
              <a:avLst/>
              <a:gdLst/>
              <a:ahLst/>
              <a:cxnLst/>
              <a:rect l="l" t="t" r="r" b="b"/>
              <a:pathLst>
                <a:path w="1204" h="1179" extrusionOk="0">
                  <a:moveTo>
                    <a:pt x="577" y="0"/>
                  </a:moveTo>
                  <a:cubicBezTo>
                    <a:pt x="201" y="25"/>
                    <a:pt x="25" y="226"/>
                    <a:pt x="0" y="577"/>
                  </a:cubicBezTo>
                  <a:cubicBezTo>
                    <a:pt x="25" y="953"/>
                    <a:pt x="251" y="1178"/>
                    <a:pt x="602" y="1178"/>
                  </a:cubicBezTo>
                  <a:cubicBezTo>
                    <a:pt x="978" y="1178"/>
                    <a:pt x="1203" y="953"/>
                    <a:pt x="1178" y="577"/>
                  </a:cubicBezTo>
                  <a:cubicBezTo>
                    <a:pt x="1153" y="226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5698775" y="1686125"/>
              <a:ext cx="29475" cy="30150"/>
            </a:xfrm>
            <a:custGeom>
              <a:avLst/>
              <a:gdLst/>
              <a:ahLst/>
              <a:cxnLst/>
              <a:rect l="l" t="t" r="r" b="b"/>
              <a:pathLst>
                <a:path w="1179" h="1206" extrusionOk="0">
                  <a:moveTo>
                    <a:pt x="602" y="0"/>
                  </a:moveTo>
                  <a:cubicBezTo>
                    <a:pt x="251" y="0"/>
                    <a:pt x="1" y="201"/>
                    <a:pt x="1" y="577"/>
                  </a:cubicBezTo>
                  <a:cubicBezTo>
                    <a:pt x="1" y="953"/>
                    <a:pt x="201" y="1178"/>
                    <a:pt x="577" y="1203"/>
                  </a:cubicBezTo>
                  <a:cubicBezTo>
                    <a:pt x="596" y="1204"/>
                    <a:pt x="615" y="1205"/>
                    <a:pt x="633" y="1205"/>
                  </a:cubicBezTo>
                  <a:cubicBezTo>
                    <a:pt x="973" y="1205"/>
                    <a:pt x="1155" y="984"/>
                    <a:pt x="1179" y="627"/>
                  </a:cubicBezTo>
                  <a:cubicBezTo>
                    <a:pt x="1154" y="276"/>
                    <a:pt x="978" y="25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5751425" y="1634100"/>
              <a:ext cx="28825" cy="29475"/>
            </a:xfrm>
            <a:custGeom>
              <a:avLst/>
              <a:gdLst/>
              <a:ahLst/>
              <a:cxnLst/>
              <a:rect l="l" t="t" r="r" b="b"/>
              <a:pathLst>
                <a:path w="1153" h="1179" extrusionOk="0">
                  <a:moveTo>
                    <a:pt x="577" y="1"/>
                  </a:moveTo>
                  <a:cubicBezTo>
                    <a:pt x="226" y="1"/>
                    <a:pt x="0" y="201"/>
                    <a:pt x="0" y="577"/>
                  </a:cubicBezTo>
                  <a:cubicBezTo>
                    <a:pt x="0" y="928"/>
                    <a:pt x="226" y="1179"/>
                    <a:pt x="602" y="1179"/>
                  </a:cubicBezTo>
                  <a:cubicBezTo>
                    <a:pt x="952" y="1179"/>
                    <a:pt x="1128" y="953"/>
                    <a:pt x="1153" y="602"/>
                  </a:cubicBezTo>
                  <a:cubicBezTo>
                    <a:pt x="1128" y="252"/>
                    <a:pt x="927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5388000" y="1271900"/>
              <a:ext cx="30100" cy="28900"/>
            </a:xfrm>
            <a:custGeom>
              <a:avLst/>
              <a:gdLst/>
              <a:ahLst/>
              <a:cxnLst/>
              <a:rect l="l" t="t" r="r" b="b"/>
              <a:pathLst>
                <a:path w="1204" h="1156" extrusionOk="0">
                  <a:moveTo>
                    <a:pt x="629" y="1"/>
                  </a:moveTo>
                  <a:cubicBezTo>
                    <a:pt x="612" y="1"/>
                    <a:pt x="595" y="1"/>
                    <a:pt x="577" y="3"/>
                  </a:cubicBezTo>
                  <a:cubicBezTo>
                    <a:pt x="226" y="3"/>
                    <a:pt x="1" y="228"/>
                    <a:pt x="26" y="579"/>
                  </a:cubicBezTo>
                  <a:cubicBezTo>
                    <a:pt x="51" y="930"/>
                    <a:pt x="276" y="1155"/>
                    <a:pt x="652" y="1155"/>
                  </a:cubicBezTo>
                  <a:cubicBezTo>
                    <a:pt x="1003" y="1130"/>
                    <a:pt x="1154" y="905"/>
                    <a:pt x="1204" y="554"/>
                  </a:cubicBezTo>
                  <a:cubicBezTo>
                    <a:pt x="1132" y="221"/>
                    <a:pt x="948" y="1"/>
                    <a:pt x="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5128600" y="1064525"/>
              <a:ext cx="29475" cy="28875"/>
            </a:xfrm>
            <a:custGeom>
              <a:avLst/>
              <a:gdLst/>
              <a:ahLst/>
              <a:cxnLst/>
              <a:rect l="l" t="t" r="r" b="b"/>
              <a:pathLst>
                <a:path w="1179" h="1155" extrusionOk="0">
                  <a:moveTo>
                    <a:pt x="628" y="0"/>
                  </a:moveTo>
                  <a:cubicBezTo>
                    <a:pt x="611" y="0"/>
                    <a:pt x="594" y="1"/>
                    <a:pt x="577" y="2"/>
                  </a:cubicBezTo>
                  <a:cubicBezTo>
                    <a:pt x="226" y="2"/>
                    <a:pt x="1" y="202"/>
                    <a:pt x="26" y="553"/>
                  </a:cubicBezTo>
                  <a:cubicBezTo>
                    <a:pt x="26" y="929"/>
                    <a:pt x="251" y="1155"/>
                    <a:pt x="627" y="1155"/>
                  </a:cubicBezTo>
                  <a:cubicBezTo>
                    <a:pt x="978" y="1155"/>
                    <a:pt x="1154" y="929"/>
                    <a:pt x="1179" y="578"/>
                  </a:cubicBezTo>
                  <a:cubicBezTo>
                    <a:pt x="1131" y="244"/>
                    <a:pt x="969" y="0"/>
                    <a:pt x="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5075975" y="1064500"/>
              <a:ext cx="30725" cy="29525"/>
            </a:xfrm>
            <a:custGeom>
              <a:avLst/>
              <a:gdLst/>
              <a:ahLst/>
              <a:cxnLst/>
              <a:rect l="l" t="t" r="r" b="b"/>
              <a:pathLst>
                <a:path w="1229" h="1181" extrusionOk="0">
                  <a:moveTo>
                    <a:pt x="558" y="0"/>
                  </a:moveTo>
                  <a:cubicBezTo>
                    <a:pt x="224" y="0"/>
                    <a:pt x="25" y="178"/>
                    <a:pt x="25" y="554"/>
                  </a:cubicBezTo>
                  <a:cubicBezTo>
                    <a:pt x="0" y="930"/>
                    <a:pt x="251" y="1106"/>
                    <a:pt x="577" y="1181"/>
                  </a:cubicBezTo>
                  <a:cubicBezTo>
                    <a:pt x="953" y="1156"/>
                    <a:pt x="1178" y="955"/>
                    <a:pt x="1203" y="629"/>
                  </a:cubicBezTo>
                  <a:cubicBezTo>
                    <a:pt x="1228" y="253"/>
                    <a:pt x="1028" y="3"/>
                    <a:pt x="627" y="3"/>
                  </a:cubicBezTo>
                  <a:cubicBezTo>
                    <a:pt x="604" y="1"/>
                    <a:pt x="581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4973225" y="909125"/>
              <a:ext cx="30100" cy="28900"/>
            </a:xfrm>
            <a:custGeom>
              <a:avLst/>
              <a:gdLst/>
              <a:ahLst/>
              <a:cxnLst/>
              <a:rect l="l" t="t" r="r" b="b"/>
              <a:pathLst>
                <a:path w="1204" h="1156" extrusionOk="0">
                  <a:moveTo>
                    <a:pt x="613" y="0"/>
                  </a:moveTo>
                  <a:cubicBezTo>
                    <a:pt x="593" y="0"/>
                    <a:pt x="572" y="1"/>
                    <a:pt x="551" y="2"/>
                  </a:cubicBezTo>
                  <a:cubicBezTo>
                    <a:pt x="201" y="2"/>
                    <a:pt x="0" y="228"/>
                    <a:pt x="25" y="579"/>
                  </a:cubicBezTo>
                  <a:cubicBezTo>
                    <a:pt x="25" y="955"/>
                    <a:pt x="276" y="1130"/>
                    <a:pt x="627" y="1155"/>
                  </a:cubicBezTo>
                  <a:cubicBezTo>
                    <a:pt x="1003" y="1130"/>
                    <a:pt x="1203" y="930"/>
                    <a:pt x="1178" y="579"/>
                  </a:cubicBezTo>
                  <a:cubicBezTo>
                    <a:pt x="1154" y="200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3"/>
            <p:cNvSpPr/>
            <p:nvPr/>
          </p:nvSpPr>
          <p:spPr>
            <a:xfrm>
              <a:off x="5440000" y="1323325"/>
              <a:ext cx="29475" cy="28900"/>
            </a:xfrm>
            <a:custGeom>
              <a:avLst/>
              <a:gdLst/>
              <a:ahLst/>
              <a:cxnLst/>
              <a:rect l="l" t="t" r="r" b="b"/>
              <a:pathLst>
                <a:path w="1179" h="1156" extrusionOk="0">
                  <a:moveTo>
                    <a:pt x="577" y="1"/>
                  </a:moveTo>
                  <a:cubicBezTo>
                    <a:pt x="226" y="1"/>
                    <a:pt x="51" y="201"/>
                    <a:pt x="1" y="552"/>
                  </a:cubicBezTo>
                  <a:cubicBezTo>
                    <a:pt x="26" y="928"/>
                    <a:pt x="226" y="1129"/>
                    <a:pt x="577" y="1154"/>
                  </a:cubicBezTo>
                  <a:cubicBezTo>
                    <a:pt x="595" y="1155"/>
                    <a:pt x="613" y="1156"/>
                    <a:pt x="630" y="1156"/>
                  </a:cubicBezTo>
                  <a:cubicBezTo>
                    <a:pt x="950" y="1156"/>
                    <a:pt x="1154" y="935"/>
                    <a:pt x="1154" y="602"/>
                  </a:cubicBezTo>
                  <a:cubicBezTo>
                    <a:pt x="1179" y="251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3"/>
            <p:cNvSpPr/>
            <p:nvPr/>
          </p:nvSpPr>
          <p:spPr>
            <a:xfrm>
              <a:off x="5594775" y="1582700"/>
              <a:ext cx="30100" cy="29500"/>
            </a:xfrm>
            <a:custGeom>
              <a:avLst/>
              <a:gdLst/>
              <a:ahLst/>
              <a:cxnLst/>
              <a:rect l="l" t="t" r="r" b="b"/>
              <a:pathLst>
                <a:path w="1204" h="1180" extrusionOk="0">
                  <a:moveTo>
                    <a:pt x="596" y="0"/>
                  </a:moveTo>
                  <a:cubicBezTo>
                    <a:pt x="581" y="0"/>
                    <a:pt x="567" y="1"/>
                    <a:pt x="552" y="2"/>
                  </a:cubicBezTo>
                  <a:cubicBezTo>
                    <a:pt x="201" y="27"/>
                    <a:pt x="0" y="252"/>
                    <a:pt x="25" y="603"/>
                  </a:cubicBezTo>
                  <a:cubicBezTo>
                    <a:pt x="25" y="979"/>
                    <a:pt x="276" y="1155"/>
                    <a:pt x="577" y="1180"/>
                  </a:cubicBezTo>
                  <a:cubicBezTo>
                    <a:pt x="928" y="1180"/>
                    <a:pt x="1203" y="929"/>
                    <a:pt x="1203" y="603"/>
                  </a:cubicBezTo>
                  <a:cubicBezTo>
                    <a:pt x="1203" y="267"/>
                    <a:pt x="928" y="0"/>
                    <a:pt x="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3"/>
            <p:cNvSpPr/>
            <p:nvPr/>
          </p:nvSpPr>
          <p:spPr>
            <a:xfrm>
              <a:off x="5647400" y="1582725"/>
              <a:ext cx="29475" cy="29475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77" y="1"/>
                  </a:moveTo>
                  <a:cubicBezTo>
                    <a:pt x="226" y="1"/>
                    <a:pt x="1" y="201"/>
                    <a:pt x="1" y="552"/>
                  </a:cubicBezTo>
                  <a:cubicBezTo>
                    <a:pt x="1" y="928"/>
                    <a:pt x="226" y="1154"/>
                    <a:pt x="602" y="1179"/>
                  </a:cubicBezTo>
                  <a:cubicBezTo>
                    <a:pt x="953" y="1179"/>
                    <a:pt x="1128" y="953"/>
                    <a:pt x="1179" y="577"/>
                  </a:cubicBezTo>
                  <a:cubicBezTo>
                    <a:pt x="1128" y="251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3"/>
            <p:cNvSpPr/>
            <p:nvPr/>
          </p:nvSpPr>
          <p:spPr>
            <a:xfrm>
              <a:off x="5284625" y="1167950"/>
              <a:ext cx="29475" cy="28875"/>
            </a:xfrm>
            <a:custGeom>
              <a:avLst/>
              <a:gdLst/>
              <a:ahLst/>
              <a:cxnLst/>
              <a:rect l="l" t="t" r="r" b="b"/>
              <a:pathLst>
                <a:path w="1179" h="1155" extrusionOk="0">
                  <a:moveTo>
                    <a:pt x="577" y="0"/>
                  </a:moveTo>
                  <a:cubicBezTo>
                    <a:pt x="226" y="0"/>
                    <a:pt x="50" y="201"/>
                    <a:pt x="0" y="577"/>
                  </a:cubicBezTo>
                  <a:cubicBezTo>
                    <a:pt x="25" y="928"/>
                    <a:pt x="226" y="1153"/>
                    <a:pt x="602" y="1153"/>
                  </a:cubicBezTo>
                  <a:cubicBezTo>
                    <a:pt x="620" y="1154"/>
                    <a:pt x="637" y="1155"/>
                    <a:pt x="654" y="1155"/>
                  </a:cubicBezTo>
                  <a:cubicBezTo>
                    <a:pt x="975" y="1155"/>
                    <a:pt x="1178" y="935"/>
                    <a:pt x="1178" y="602"/>
                  </a:cubicBezTo>
                  <a:cubicBezTo>
                    <a:pt x="1178" y="251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3"/>
            <p:cNvSpPr/>
            <p:nvPr/>
          </p:nvSpPr>
          <p:spPr>
            <a:xfrm>
              <a:off x="5388625" y="1323900"/>
              <a:ext cx="29475" cy="29525"/>
            </a:xfrm>
            <a:custGeom>
              <a:avLst/>
              <a:gdLst/>
              <a:ahLst/>
              <a:cxnLst/>
              <a:rect l="l" t="t" r="r" b="b"/>
              <a:pathLst>
                <a:path w="1179" h="1181" extrusionOk="0">
                  <a:moveTo>
                    <a:pt x="546" y="1"/>
                  </a:moveTo>
                  <a:cubicBezTo>
                    <a:pt x="204" y="1"/>
                    <a:pt x="1" y="222"/>
                    <a:pt x="1" y="579"/>
                  </a:cubicBezTo>
                  <a:cubicBezTo>
                    <a:pt x="1" y="930"/>
                    <a:pt x="226" y="1131"/>
                    <a:pt x="577" y="1181"/>
                  </a:cubicBezTo>
                  <a:cubicBezTo>
                    <a:pt x="928" y="1156"/>
                    <a:pt x="1154" y="980"/>
                    <a:pt x="1179" y="629"/>
                  </a:cubicBezTo>
                  <a:cubicBezTo>
                    <a:pt x="1179" y="253"/>
                    <a:pt x="978" y="28"/>
                    <a:pt x="602" y="3"/>
                  </a:cubicBezTo>
                  <a:cubicBezTo>
                    <a:pt x="583" y="2"/>
                    <a:pt x="565" y="1"/>
                    <a:pt x="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3"/>
            <p:cNvSpPr/>
            <p:nvPr/>
          </p:nvSpPr>
          <p:spPr>
            <a:xfrm>
              <a:off x="4921200" y="804475"/>
              <a:ext cx="29475" cy="29075"/>
            </a:xfrm>
            <a:custGeom>
              <a:avLst/>
              <a:gdLst/>
              <a:ahLst/>
              <a:cxnLst/>
              <a:rect l="l" t="t" r="r" b="b"/>
              <a:pathLst>
                <a:path w="1179" h="1163" extrusionOk="0">
                  <a:moveTo>
                    <a:pt x="570" y="1"/>
                  </a:moveTo>
                  <a:cubicBezTo>
                    <a:pt x="252" y="1"/>
                    <a:pt x="50" y="198"/>
                    <a:pt x="26" y="529"/>
                  </a:cubicBezTo>
                  <a:cubicBezTo>
                    <a:pt x="1" y="905"/>
                    <a:pt x="226" y="1131"/>
                    <a:pt x="577" y="1156"/>
                  </a:cubicBezTo>
                  <a:cubicBezTo>
                    <a:pt x="610" y="1160"/>
                    <a:pt x="641" y="1163"/>
                    <a:pt x="671" y="1163"/>
                  </a:cubicBezTo>
                  <a:cubicBezTo>
                    <a:pt x="964" y="1163"/>
                    <a:pt x="1133" y="945"/>
                    <a:pt x="1179" y="604"/>
                  </a:cubicBezTo>
                  <a:cubicBezTo>
                    <a:pt x="1154" y="278"/>
                    <a:pt x="1003" y="28"/>
                    <a:pt x="627" y="3"/>
                  </a:cubicBezTo>
                  <a:cubicBezTo>
                    <a:pt x="608" y="1"/>
                    <a:pt x="588" y="1"/>
                    <a:pt x="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3"/>
            <p:cNvSpPr/>
            <p:nvPr/>
          </p:nvSpPr>
          <p:spPr>
            <a:xfrm>
              <a:off x="4869825" y="805150"/>
              <a:ext cx="29475" cy="29525"/>
            </a:xfrm>
            <a:custGeom>
              <a:avLst/>
              <a:gdLst/>
              <a:ahLst/>
              <a:cxnLst/>
              <a:rect l="l" t="t" r="r" b="b"/>
              <a:pathLst>
                <a:path w="1179" h="1181" extrusionOk="0">
                  <a:moveTo>
                    <a:pt x="577" y="1"/>
                  </a:moveTo>
                  <a:cubicBezTo>
                    <a:pt x="251" y="26"/>
                    <a:pt x="1" y="201"/>
                    <a:pt x="1" y="552"/>
                  </a:cubicBezTo>
                  <a:cubicBezTo>
                    <a:pt x="1" y="903"/>
                    <a:pt x="201" y="1154"/>
                    <a:pt x="577" y="1179"/>
                  </a:cubicBezTo>
                  <a:cubicBezTo>
                    <a:pt x="596" y="1180"/>
                    <a:pt x="615" y="1181"/>
                    <a:pt x="633" y="1181"/>
                  </a:cubicBezTo>
                  <a:cubicBezTo>
                    <a:pt x="973" y="1181"/>
                    <a:pt x="1155" y="959"/>
                    <a:pt x="1179" y="602"/>
                  </a:cubicBezTo>
                  <a:cubicBezTo>
                    <a:pt x="1179" y="226"/>
                    <a:pt x="953" y="5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3"/>
            <p:cNvSpPr/>
            <p:nvPr/>
          </p:nvSpPr>
          <p:spPr>
            <a:xfrm>
              <a:off x="5647400" y="1634725"/>
              <a:ext cx="29475" cy="29675"/>
            </a:xfrm>
            <a:custGeom>
              <a:avLst/>
              <a:gdLst/>
              <a:ahLst/>
              <a:cxnLst/>
              <a:rect l="l" t="t" r="r" b="b"/>
              <a:pathLst>
                <a:path w="1179" h="1187" extrusionOk="0">
                  <a:moveTo>
                    <a:pt x="602" y="1"/>
                  </a:moveTo>
                  <a:cubicBezTo>
                    <a:pt x="251" y="1"/>
                    <a:pt x="26" y="176"/>
                    <a:pt x="1" y="527"/>
                  </a:cubicBezTo>
                  <a:cubicBezTo>
                    <a:pt x="1" y="903"/>
                    <a:pt x="176" y="1154"/>
                    <a:pt x="552" y="1179"/>
                  </a:cubicBezTo>
                  <a:cubicBezTo>
                    <a:pt x="590" y="1184"/>
                    <a:pt x="626" y="1186"/>
                    <a:pt x="661" y="1186"/>
                  </a:cubicBezTo>
                  <a:cubicBezTo>
                    <a:pt x="971" y="1186"/>
                    <a:pt x="1156" y="988"/>
                    <a:pt x="1179" y="628"/>
                  </a:cubicBezTo>
                  <a:cubicBezTo>
                    <a:pt x="1179" y="252"/>
                    <a:pt x="95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3"/>
            <p:cNvSpPr/>
            <p:nvPr/>
          </p:nvSpPr>
          <p:spPr>
            <a:xfrm>
              <a:off x="5025225" y="908500"/>
              <a:ext cx="29475" cy="28900"/>
            </a:xfrm>
            <a:custGeom>
              <a:avLst/>
              <a:gdLst/>
              <a:ahLst/>
              <a:cxnLst/>
              <a:rect l="l" t="t" r="r" b="b"/>
              <a:pathLst>
                <a:path w="1179" h="1156" extrusionOk="0">
                  <a:moveTo>
                    <a:pt x="604" y="0"/>
                  </a:moveTo>
                  <a:cubicBezTo>
                    <a:pt x="587" y="0"/>
                    <a:pt x="569" y="1"/>
                    <a:pt x="552" y="2"/>
                  </a:cubicBezTo>
                  <a:cubicBezTo>
                    <a:pt x="201" y="2"/>
                    <a:pt x="0" y="203"/>
                    <a:pt x="0" y="579"/>
                  </a:cubicBezTo>
                  <a:cubicBezTo>
                    <a:pt x="50" y="930"/>
                    <a:pt x="251" y="1155"/>
                    <a:pt x="627" y="1155"/>
                  </a:cubicBezTo>
                  <a:cubicBezTo>
                    <a:pt x="978" y="1130"/>
                    <a:pt x="1178" y="904"/>
                    <a:pt x="1153" y="579"/>
                  </a:cubicBezTo>
                  <a:cubicBezTo>
                    <a:pt x="1153" y="222"/>
                    <a:pt x="927" y="0"/>
                    <a:pt x="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3"/>
            <p:cNvSpPr/>
            <p:nvPr/>
          </p:nvSpPr>
          <p:spPr>
            <a:xfrm>
              <a:off x="4765200" y="1167950"/>
              <a:ext cx="28850" cy="32625"/>
            </a:xfrm>
            <a:custGeom>
              <a:avLst/>
              <a:gdLst/>
              <a:ahLst/>
              <a:cxnLst/>
              <a:rect l="l" t="t" r="r" b="b"/>
              <a:pathLst>
                <a:path w="1154" h="1305" extrusionOk="0">
                  <a:moveTo>
                    <a:pt x="501" y="0"/>
                  </a:moveTo>
                  <a:cubicBezTo>
                    <a:pt x="0" y="0"/>
                    <a:pt x="151" y="376"/>
                    <a:pt x="151" y="627"/>
                  </a:cubicBezTo>
                  <a:cubicBezTo>
                    <a:pt x="199" y="918"/>
                    <a:pt x="36" y="1305"/>
                    <a:pt x="506" y="1305"/>
                  </a:cubicBezTo>
                  <a:cubicBezTo>
                    <a:pt x="521" y="1305"/>
                    <a:pt x="536" y="1304"/>
                    <a:pt x="552" y="1303"/>
                  </a:cubicBezTo>
                  <a:cubicBezTo>
                    <a:pt x="953" y="1278"/>
                    <a:pt x="1153" y="1053"/>
                    <a:pt x="1153" y="677"/>
                  </a:cubicBezTo>
                  <a:cubicBezTo>
                    <a:pt x="1153" y="301"/>
                    <a:pt x="87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3"/>
            <p:cNvSpPr/>
            <p:nvPr/>
          </p:nvSpPr>
          <p:spPr>
            <a:xfrm>
              <a:off x="5544025" y="1426725"/>
              <a:ext cx="28850" cy="29475"/>
            </a:xfrm>
            <a:custGeom>
              <a:avLst/>
              <a:gdLst/>
              <a:ahLst/>
              <a:cxnLst/>
              <a:rect l="l" t="t" r="r" b="b"/>
              <a:pathLst>
                <a:path w="1154" h="1179" extrusionOk="0">
                  <a:moveTo>
                    <a:pt x="577" y="0"/>
                  </a:moveTo>
                  <a:cubicBezTo>
                    <a:pt x="226" y="0"/>
                    <a:pt x="25" y="201"/>
                    <a:pt x="0" y="577"/>
                  </a:cubicBezTo>
                  <a:cubicBezTo>
                    <a:pt x="25" y="902"/>
                    <a:pt x="201" y="1153"/>
                    <a:pt x="577" y="1178"/>
                  </a:cubicBezTo>
                  <a:cubicBezTo>
                    <a:pt x="928" y="1178"/>
                    <a:pt x="1153" y="953"/>
                    <a:pt x="1153" y="602"/>
                  </a:cubicBezTo>
                  <a:cubicBezTo>
                    <a:pt x="1153" y="251"/>
                    <a:pt x="928" y="25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3"/>
            <p:cNvSpPr/>
            <p:nvPr/>
          </p:nvSpPr>
          <p:spPr>
            <a:xfrm>
              <a:off x="5129850" y="960550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cubicBezTo>
                    <a:pt x="226" y="0"/>
                    <a:pt x="26" y="201"/>
                    <a:pt x="1" y="577"/>
                  </a:cubicBezTo>
                  <a:cubicBezTo>
                    <a:pt x="51" y="928"/>
                    <a:pt x="251" y="1153"/>
                    <a:pt x="602" y="1153"/>
                  </a:cubicBezTo>
                  <a:cubicBezTo>
                    <a:pt x="953" y="1153"/>
                    <a:pt x="1154" y="903"/>
                    <a:pt x="1154" y="577"/>
                  </a:cubicBezTo>
                  <a:cubicBezTo>
                    <a:pt x="1129" y="226"/>
                    <a:pt x="928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3"/>
            <p:cNvSpPr/>
            <p:nvPr/>
          </p:nvSpPr>
          <p:spPr>
            <a:xfrm>
              <a:off x="4922450" y="753725"/>
              <a:ext cx="28850" cy="28275"/>
            </a:xfrm>
            <a:custGeom>
              <a:avLst/>
              <a:gdLst/>
              <a:ahLst/>
              <a:cxnLst/>
              <a:rect l="l" t="t" r="r" b="b"/>
              <a:pathLst>
                <a:path w="1154" h="1131" extrusionOk="0">
                  <a:moveTo>
                    <a:pt x="589" y="1"/>
                  </a:moveTo>
                  <a:cubicBezTo>
                    <a:pt x="569" y="1"/>
                    <a:pt x="548" y="1"/>
                    <a:pt x="527" y="3"/>
                  </a:cubicBezTo>
                  <a:cubicBezTo>
                    <a:pt x="201" y="3"/>
                    <a:pt x="1" y="203"/>
                    <a:pt x="1" y="529"/>
                  </a:cubicBezTo>
                  <a:cubicBezTo>
                    <a:pt x="1" y="905"/>
                    <a:pt x="227" y="1131"/>
                    <a:pt x="603" y="1131"/>
                  </a:cubicBezTo>
                  <a:cubicBezTo>
                    <a:pt x="953" y="1131"/>
                    <a:pt x="1129" y="905"/>
                    <a:pt x="1154" y="554"/>
                  </a:cubicBezTo>
                  <a:cubicBezTo>
                    <a:pt x="1107" y="199"/>
                    <a:pt x="925" y="1"/>
                    <a:pt x="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3"/>
            <p:cNvSpPr/>
            <p:nvPr/>
          </p:nvSpPr>
          <p:spPr>
            <a:xfrm>
              <a:off x="5441250" y="1271950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1"/>
                  </a:moveTo>
                  <a:cubicBezTo>
                    <a:pt x="201" y="1"/>
                    <a:pt x="1" y="201"/>
                    <a:pt x="1" y="552"/>
                  </a:cubicBezTo>
                  <a:cubicBezTo>
                    <a:pt x="1" y="903"/>
                    <a:pt x="227" y="1103"/>
                    <a:pt x="577" y="1153"/>
                  </a:cubicBezTo>
                  <a:cubicBezTo>
                    <a:pt x="953" y="1128"/>
                    <a:pt x="1154" y="903"/>
                    <a:pt x="1129" y="577"/>
                  </a:cubicBezTo>
                  <a:cubicBezTo>
                    <a:pt x="1129" y="226"/>
                    <a:pt x="928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3"/>
            <p:cNvSpPr/>
            <p:nvPr/>
          </p:nvSpPr>
          <p:spPr>
            <a:xfrm>
              <a:off x="5285250" y="1115875"/>
              <a:ext cx="28225" cy="28900"/>
            </a:xfrm>
            <a:custGeom>
              <a:avLst/>
              <a:gdLst/>
              <a:ahLst/>
              <a:cxnLst/>
              <a:rect l="l" t="t" r="r" b="b"/>
              <a:pathLst>
                <a:path w="1129" h="1156" extrusionOk="0">
                  <a:moveTo>
                    <a:pt x="544" y="1"/>
                  </a:moveTo>
                  <a:cubicBezTo>
                    <a:pt x="226" y="1"/>
                    <a:pt x="24" y="198"/>
                    <a:pt x="0" y="529"/>
                  </a:cubicBezTo>
                  <a:cubicBezTo>
                    <a:pt x="25" y="905"/>
                    <a:pt x="201" y="1131"/>
                    <a:pt x="577" y="1156"/>
                  </a:cubicBezTo>
                  <a:cubicBezTo>
                    <a:pt x="928" y="1156"/>
                    <a:pt x="1128" y="955"/>
                    <a:pt x="1128" y="604"/>
                  </a:cubicBezTo>
                  <a:cubicBezTo>
                    <a:pt x="1128" y="254"/>
                    <a:pt x="928" y="28"/>
                    <a:pt x="602" y="3"/>
                  </a:cubicBezTo>
                  <a:cubicBezTo>
                    <a:pt x="582" y="2"/>
                    <a:pt x="563" y="1"/>
                    <a:pt x="5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3"/>
            <p:cNvSpPr/>
            <p:nvPr/>
          </p:nvSpPr>
          <p:spPr>
            <a:xfrm>
              <a:off x="5436250" y="1790750"/>
              <a:ext cx="32600" cy="23200"/>
            </a:xfrm>
            <a:custGeom>
              <a:avLst/>
              <a:gdLst/>
              <a:ahLst/>
              <a:cxnLst/>
              <a:rect l="l" t="t" r="r" b="b"/>
              <a:pathLst>
                <a:path w="1304" h="928" extrusionOk="0">
                  <a:moveTo>
                    <a:pt x="652" y="1"/>
                  </a:moveTo>
                  <a:cubicBezTo>
                    <a:pt x="301" y="1"/>
                    <a:pt x="0" y="276"/>
                    <a:pt x="0" y="602"/>
                  </a:cubicBezTo>
                  <a:cubicBezTo>
                    <a:pt x="16" y="886"/>
                    <a:pt x="161" y="922"/>
                    <a:pt x="329" y="922"/>
                  </a:cubicBezTo>
                  <a:cubicBezTo>
                    <a:pt x="385" y="922"/>
                    <a:pt x="444" y="918"/>
                    <a:pt x="502" y="918"/>
                  </a:cubicBezTo>
                  <a:cubicBezTo>
                    <a:pt x="545" y="918"/>
                    <a:pt x="587" y="920"/>
                    <a:pt x="627" y="928"/>
                  </a:cubicBezTo>
                  <a:cubicBezTo>
                    <a:pt x="673" y="893"/>
                    <a:pt x="733" y="884"/>
                    <a:pt x="797" y="884"/>
                  </a:cubicBezTo>
                  <a:cubicBezTo>
                    <a:pt x="872" y="884"/>
                    <a:pt x="954" y="897"/>
                    <a:pt x="1028" y="897"/>
                  </a:cubicBezTo>
                  <a:cubicBezTo>
                    <a:pt x="1166" y="897"/>
                    <a:pt x="1279" y="853"/>
                    <a:pt x="1279" y="602"/>
                  </a:cubicBezTo>
                  <a:cubicBezTo>
                    <a:pt x="1304" y="226"/>
                    <a:pt x="1028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3"/>
            <p:cNvSpPr/>
            <p:nvPr/>
          </p:nvSpPr>
          <p:spPr>
            <a:xfrm>
              <a:off x="5492025" y="1427975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577" y="0"/>
                  </a:moveTo>
                  <a:cubicBezTo>
                    <a:pt x="226" y="0"/>
                    <a:pt x="0" y="201"/>
                    <a:pt x="0" y="552"/>
                  </a:cubicBezTo>
                  <a:cubicBezTo>
                    <a:pt x="25" y="928"/>
                    <a:pt x="226" y="1153"/>
                    <a:pt x="602" y="1153"/>
                  </a:cubicBezTo>
                  <a:cubicBezTo>
                    <a:pt x="978" y="1153"/>
                    <a:pt x="1153" y="953"/>
                    <a:pt x="1178" y="552"/>
                  </a:cubicBezTo>
                  <a:cubicBezTo>
                    <a:pt x="1153" y="201"/>
                    <a:pt x="952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3"/>
            <p:cNvSpPr/>
            <p:nvPr/>
          </p:nvSpPr>
          <p:spPr>
            <a:xfrm>
              <a:off x="5596025" y="1427350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577" y="0"/>
                  </a:moveTo>
                  <a:cubicBezTo>
                    <a:pt x="226" y="0"/>
                    <a:pt x="0" y="201"/>
                    <a:pt x="0" y="552"/>
                  </a:cubicBezTo>
                  <a:cubicBezTo>
                    <a:pt x="26" y="902"/>
                    <a:pt x="251" y="1103"/>
                    <a:pt x="602" y="1153"/>
                  </a:cubicBezTo>
                  <a:cubicBezTo>
                    <a:pt x="978" y="1103"/>
                    <a:pt x="1178" y="902"/>
                    <a:pt x="1153" y="552"/>
                  </a:cubicBezTo>
                  <a:cubicBezTo>
                    <a:pt x="1128" y="201"/>
                    <a:pt x="928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3"/>
            <p:cNvSpPr/>
            <p:nvPr/>
          </p:nvSpPr>
          <p:spPr>
            <a:xfrm>
              <a:off x="5804050" y="1634725"/>
              <a:ext cx="28225" cy="28275"/>
            </a:xfrm>
            <a:custGeom>
              <a:avLst/>
              <a:gdLst/>
              <a:ahLst/>
              <a:cxnLst/>
              <a:rect l="l" t="t" r="r" b="b"/>
              <a:pathLst>
                <a:path w="1129" h="1131" extrusionOk="0">
                  <a:moveTo>
                    <a:pt x="527" y="1"/>
                  </a:moveTo>
                  <a:cubicBezTo>
                    <a:pt x="226" y="1"/>
                    <a:pt x="0" y="176"/>
                    <a:pt x="0" y="527"/>
                  </a:cubicBezTo>
                  <a:cubicBezTo>
                    <a:pt x="0" y="903"/>
                    <a:pt x="201" y="1129"/>
                    <a:pt x="552" y="1129"/>
                  </a:cubicBezTo>
                  <a:cubicBezTo>
                    <a:pt x="571" y="1130"/>
                    <a:pt x="590" y="1131"/>
                    <a:pt x="609" y="1131"/>
                  </a:cubicBezTo>
                  <a:cubicBezTo>
                    <a:pt x="924" y="1131"/>
                    <a:pt x="1105" y="931"/>
                    <a:pt x="1128" y="552"/>
                  </a:cubicBezTo>
                  <a:cubicBezTo>
                    <a:pt x="1103" y="201"/>
                    <a:pt x="90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3"/>
            <p:cNvSpPr/>
            <p:nvPr/>
          </p:nvSpPr>
          <p:spPr>
            <a:xfrm>
              <a:off x="5077225" y="9085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48" y="0"/>
                  </a:moveTo>
                  <a:cubicBezTo>
                    <a:pt x="249" y="0"/>
                    <a:pt x="26" y="197"/>
                    <a:pt x="26" y="529"/>
                  </a:cubicBezTo>
                  <a:cubicBezTo>
                    <a:pt x="1" y="904"/>
                    <a:pt x="251" y="1105"/>
                    <a:pt x="577" y="1155"/>
                  </a:cubicBezTo>
                  <a:cubicBezTo>
                    <a:pt x="953" y="1130"/>
                    <a:pt x="1153" y="930"/>
                    <a:pt x="1153" y="579"/>
                  </a:cubicBezTo>
                  <a:cubicBezTo>
                    <a:pt x="1153" y="228"/>
                    <a:pt x="953" y="2"/>
                    <a:pt x="602" y="2"/>
                  </a:cubicBezTo>
                  <a:cubicBezTo>
                    <a:pt x="584" y="1"/>
                    <a:pt x="566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3"/>
            <p:cNvSpPr/>
            <p:nvPr/>
          </p:nvSpPr>
          <p:spPr>
            <a:xfrm>
              <a:off x="5129850" y="909100"/>
              <a:ext cx="28850" cy="27675"/>
            </a:xfrm>
            <a:custGeom>
              <a:avLst/>
              <a:gdLst/>
              <a:ahLst/>
              <a:cxnLst/>
              <a:rect l="l" t="t" r="r" b="b"/>
              <a:pathLst>
                <a:path w="1154" h="1107" extrusionOk="0">
                  <a:moveTo>
                    <a:pt x="538" y="1"/>
                  </a:moveTo>
                  <a:cubicBezTo>
                    <a:pt x="224" y="1"/>
                    <a:pt x="24" y="176"/>
                    <a:pt x="1" y="505"/>
                  </a:cubicBezTo>
                  <a:cubicBezTo>
                    <a:pt x="1" y="880"/>
                    <a:pt x="226" y="1106"/>
                    <a:pt x="602" y="1106"/>
                  </a:cubicBezTo>
                  <a:cubicBezTo>
                    <a:pt x="928" y="1106"/>
                    <a:pt x="1104" y="906"/>
                    <a:pt x="1154" y="580"/>
                  </a:cubicBezTo>
                  <a:cubicBezTo>
                    <a:pt x="1129" y="229"/>
                    <a:pt x="978" y="3"/>
                    <a:pt x="602" y="3"/>
                  </a:cubicBezTo>
                  <a:cubicBezTo>
                    <a:pt x="580" y="2"/>
                    <a:pt x="559" y="1"/>
                    <a:pt x="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3"/>
            <p:cNvSpPr/>
            <p:nvPr/>
          </p:nvSpPr>
          <p:spPr>
            <a:xfrm>
              <a:off x="5648650" y="14793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44" y="0"/>
                  </a:moveTo>
                  <a:cubicBezTo>
                    <a:pt x="227" y="0"/>
                    <a:pt x="24" y="198"/>
                    <a:pt x="1" y="529"/>
                  </a:cubicBezTo>
                  <a:cubicBezTo>
                    <a:pt x="26" y="905"/>
                    <a:pt x="226" y="1130"/>
                    <a:pt x="577" y="1155"/>
                  </a:cubicBezTo>
                  <a:cubicBezTo>
                    <a:pt x="928" y="1155"/>
                    <a:pt x="1154" y="930"/>
                    <a:pt x="1154" y="579"/>
                  </a:cubicBezTo>
                  <a:cubicBezTo>
                    <a:pt x="1154" y="253"/>
                    <a:pt x="928" y="27"/>
                    <a:pt x="602" y="2"/>
                  </a:cubicBezTo>
                  <a:cubicBezTo>
                    <a:pt x="583" y="1"/>
                    <a:pt x="563" y="0"/>
                    <a:pt x="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3"/>
            <p:cNvSpPr/>
            <p:nvPr/>
          </p:nvSpPr>
          <p:spPr>
            <a:xfrm>
              <a:off x="5648025" y="1427350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77" y="0"/>
                  </a:moveTo>
                  <a:cubicBezTo>
                    <a:pt x="201" y="25"/>
                    <a:pt x="1" y="226"/>
                    <a:pt x="26" y="577"/>
                  </a:cubicBezTo>
                  <a:cubicBezTo>
                    <a:pt x="51" y="902"/>
                    <a:pt x="276" y="1128"/>
                    <a:pt x="627" y="1128"/>
                  </a:cubicBezTo>
                  <a:cubicBezTo>
                    <a:pt x="978" y="1128"/>
                    <a:pt x="1154" y="902"/>
                    <a:pt x="1154" y="552"/>
                  </a:cubicBezTo>
                  <a:cubicBezTo>
                    <a:pt x="1129" y="176"/>
                    <a:pt x="928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3"/>
            <p:cNvSpPr/>
            <p:nvPr/>
          </p:nvSpPr>
          <p:spPr>
            <a:xfrm>
              <a:off x="5129225" y="10119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52" y="1"/>
                  </a:moveTo>
                  <a:cubicBezTo>
                    <a:pt x="201" y="26"/>
                    <a:pt x="1" y="226"/>
                    <a:pt x="1" y="577"/>
                  </a:cubicBezTo>
                  <a:cubicBezTo>
                    <a:pt x="1" y="953"/>
                    <a:pt x="226" y="1153"/>
                    <a:pt x="602" y="1153"/>
                  </a:cubicBezTo>
                  <a:cubicBezTo>
                    <a:pt x="953" y="1153"/>
                    <a:pt x="1154" y="953"/>
                    <a:pt x="1154" y="602"/>
                  </a:cubicBezTo>
                  <a:cubicBezTo>
                    <a:pt x="1129" y="226"/>
                    <a:pt x="928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3"/>
            <p:cNvSpPr/>
            <p:nvPr/>
          </p:nvSpPr>
          <p:spPr>
            <a:xfrm>
              <a:off x="5803425" y="1582675"/>
              <a:ext cx="28850" cy="28275"/>
            </a:xfrm>
            <a:custGeom>
              <a:avLst/>
              <a:gdLst/>
              <a:ahLst/>
              <a:cxnLst/>
              <a:rect l="l" t="t" r="r" b="b"/>
              <a:pathLst>
                <a:path w="1154" h="1131" extrusionOk="0">
                  <a:moveTo>
                    <a:pt x="630" y="1"/>
                  </a:moveTo>
                  <a:cubicBezTo>
                    <a:pt x="613" y="1"/>
                    <a:pt x="595" y="1"/>
                    <a:pt x="577" y="3"/>
                  </a:cubicBezTo>
                  <a:cubicBezTo>
                    <a:pt x="226" y="3"/>
                    <a:pt x="0" y="203"/>
                    <a:pt x="25" y="554"/>
                  </a:cubicBezTo>
                  <a:cubicBezTo>
                    <a:pt x="50" y="905"/>
                    <a:pt x="276" y="1131"/>
                    <a:pt x="602" y="1131"/>
                  </a:cubicBezTo>
                  <a:cubicBezTo>
                    <a:pt x="953" y="1131"/>
                    <a:pt x="1153" y="905"/>
                    <a:pt x="1153" y="554"/>
                  </a:cubicBezTo>
                  <a:cubicBezTo>
                    <a:pt x="1130" y="199"/>
                    <a:pt x="927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3"/>
            <p:cNvSpPr/>
            <p:nvPr/>
          </p:nvSpPr>
          <p:spPr>
            <a:xfrm>
              <a:off x="5284625" y="10639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77" y="1"/>
                  </a:moveTo>
                  <a:cubicBezTo>
                    <a:pt x="226" y="26"/>
                    <a:pt x="0" y="226"/>
                    <a:pt x="25" y="577"/>
                  </a:cubicBezTo>
                  <a:cubicBezTo>
                    <a:pt x="50" y="928"/>
                    <a:pt x="276" y="1129"/>
                    <a:pt x="627" y="1129"/>
                  </a:cubicBezTo>
                  <a:cubicBezTo>
                    <a:pt x="978" y="1129"/>
                    <a:pt x="1153" y="903"/>
                    <a:pt x="1153" y="552"/>
                  </a:cubicBezTo>
                  <a:cubicBezTo>
                    <a:pt x="1153" y="176"/>
                    <a:pt x="903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3"/>
            <p:cNvSpPr/>
            <p:nvPr/>
          </p:nvSpPr>
          <p:spPr>
            <a:xfrm>
              <a:off x="5647400" y="1530725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602" y="1"/>
                  </a:moveTo>
                  <a:cubicBezTo>
                    <a:pt x="226" y="26"/>
                    <a:pt x="1" y="201"/>
                    <a:pt x="26" y="577"/>
                  </a:cubicBezTo>
                  <a:cubicBezTo>
                    <a:pt x="26" y="928"/>
                    <a:pt x="251" y="1153"/>
                    <a:pt x="627" y="1153"/>
                  </a:cubicBezTo>
                  <a:cubicBezTo>
                    <a:pt x="953" y="1153"/>
                    <a:pt x="1154" y="953"/>
                    <a:pt x="1154" y="602"/>
                  </a:cubicBezTo>
                  <a:cubicBezTo>
                    <a:pt x="1179" y="251"/>
                    <a:pt x="95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3"/>
            <p:cNvSpPr/>
            <p:nvPr/>
          </p:nvSpPr>
          <p:spPr>
            <a:xfrm>
              <a:off x="5388625" y="1219900"/>
              <a:ext cx="29475" cy="28275"/>
            </a:xfrm>
            <a:custGeom>
              <a:avLst/>
              <a:gdLst/>
              <a:ahLst/>
              <a:cxnLst/>
              <a:rect l="l" t="t" r="r" b="b"/>
              <a:pathLst>
                <a:path w="1179" h="1131" extrusionOk="0">
                  <a:moveTo>
                    <a:pt x="629" y="0"/>
                  </a:moveTo>
                  <a:cubicBezTo>
                    <a:pt x="612" y="0"/>
                    <a:pt x="595" y="1"/>
                    <a:pt x="577" y="2"/>
                  </a:cubicBezTo>
                  <a:cubicBezTo>
                    <a:pt x="201" y="2"/>
                    <a:pt x="1" y="203"/>
                    <a:pt x="1" y="554"/>
                  </a:cubicBezTo>
                  <a:cubicBezTo>
                    <a:pt x="26" y="905"/>
                    <a:pt x="251" y="1105"/>
                    <a:pt x="652" y="1130"/>
                  </a:cubicBezTo>
                  <a:cubicBezTo>
                    <a:pt x="978" y="1080"/>
                    <a:pt x="1179" y="905"/>
                    <a:pt x="1154" y="529"/>
                  </a:cubicBezTo>
                  <a:cubicBezTo>
                    <a:pt x="1130" y="219"/>
                    <a:pt x="948" y="0"/>
                    <a:pt x="6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3"/>
            <p:cNvSpPr/>
            <p:nvPr/>
          </p:nvSpPr>
          <p:spPr>
            <a:xfrm>
              <a:off x="5492650" y="13753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52" y="1"/>
                  </a:moveTo>
                  <a:cubicBezTo>
                    <a:pt x="201" y="1"/>
                    <a:pt x="0" y="201"/>
                    <a:pt x="0" y="577"/>
                  </a:cubicBezTo>
                  <a:cubicBezTo>
                    <a:pt x="0" y="928"/>
                    <a:pt x="226" y="1154"/>
                    <a:pt x="602" y="1154"/>
                  </a:cubicBezTo>
                  <a:cubicBezTo>
                    <a:pt x="953" y="1154"/>
                    <a:pt x="1128" y="953"/>
                    <a:pt x="1153" y="577"/>
                  </a:cubicBezTo>
                  <a:cubicBezTo>
                    <a:pt x="1103" y="227"/>
                    <a:pt x="927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3"/>
            <p:cNvSpPr/>
            <p:nvPr/>
          </p:nvSpPr>
          <p:spPr>
            <a:xfrm>
              <a:off x="5077850" y="856500"/>
              <a:ext cx="28850" cy="28250"/>
            </a:xfrm>
            <a:custGeom>
              <a:avLst/>
              <a:gdLst/>
              <a:ahLst/>
              <a:cxnLst/>
              <a:rect l="l" t="t" r="r" b="b"/>
              <a:pathLst>
                <a:path w="1154" h="1130" extrusionOk="0">
                  <a:moveTo>
                    <a:pt x="604" y="0"/>
                  </a:moveTo>
                  <a:cubicBezTo>
                    <a:pt x="587" y="0"/>
                    <a:pt x="570" y="1"/>
                    <a:pt x="552" y="2"/>
                  </a:cubicBezTo>
                  <a:cubicBezTo>
                    <a:pt x="201" y="2"/>
                    <a:pt x="1" y="202"/>
                    <a:pt x="1" y="528"/>
                  </a:cubicBezTo>
                  <a:cubicBezTo>
                    <a:pt x="1" y="904"/>
                    <a:pt x="226" y="1105"/>
                    <a:pt x="602" y="1130"/>
                  </a:cubicBezTo>
                  <a:cubicBezTo>
                    <a:pt x="953" y="1080"/>
                    <a:pt x="1153" y="879"/>
                    <a:pt x="1128" y="528"/>
                  </a:cubicBezTo>
                  <a:cubicBezTo>
                    <a:pt x="1105" y="219"/>
                    <a:pt x="923" y="0"/>
                    <a:pt x="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3"/>
            <p:cNvSpPr/>
            <p:nvPr/>
          </p:nvSpPr>
          <p:spPr>
            <a:xfrm>
              <a:off x="5337250" y="1167950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cubicBezTo>
                    <a:pt x="226" y="0"/>
                    <a:pt x="26" y="201"/>
                    <a:pt x="1" y="602"/>
                  </a:cubicBezTo>
                  <a:cubicBezTo>
                    <a:pt x="51" y="928"/>
                    <a:pt x="251" y="1153"/>
                    <a:pt x="602" y="1153"/>
                  </a:cubicBezTo>
                  <a:cubicBezTo>
                    <a:pt x="953" y="1153"/>
                    <a:pt x="1153" y="928"/>
                    <a:pt x="1153" y="552"/>
                  </a:cubicBezTo>
                  <a:cubicBezTo>
                    <a:pt x="1128" y="226"/>
                    <a:pt x="90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3"/>
            <p:cNvSpPr/>
            <p:nvPr/>
          </p:nvSpPr>
          <p:spPr>
            <a:xfrm>
              <a:off x="4973850" y="8571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19" y="1"/>
                  </a:moveTo>
                  <a:cubicBezTo>
                    <a:pt x="201" y="1"/>
                    <a:pt x="0" y="199"/>
                    <a:pt x="0" y="554"/>
                  </a:cubicBezTo>
                  <a:cubicBezTo>
                    <a:pt x="0" y="905"/>
                    <a:pt x="226" y="1131"/>
                    <a:pt x="602" y="1156"/>
                  </a:cubicBezTo>
                  <a:cubicBezTo>
                    <a:pt x="927" y="1156"/>
                    <a:pt x="1128" y="930"/>
                    <a:pt x="1153" y="579"/>
                  </a:cubicBezTo>
                  <a:cubicBezTo>
                    <a:pt x="1128" y="229"/>
                    <a:pt x="953" y="3"/>
                    <a:pt x="577" y="3"/>
                  </a:cubicBezTo>
                  <a:cubicBezTo>
                    <a:pt x="557" y="2"/>
                    <a:pt x="538" y="1"/>
                    <a:pt x="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3"/>
            <p:cNvSpPr/>
            <p:nvPr/>
          </p:nvSpPr>
          <p:spPr>
            <a:xfrm>
              <a:off x="5596025" y="1375275"/>
              <a:ext cx="28850" cy="28275"/>
            </a:xfrm>
            <a:custGeom>
              <a:avLst/>
              <a:gdLst/>
              <a:ahLst/>
              <a:cxnLst/>
              <a:rect l="l" t="t" r="r" b="b"/>
              <a:pathLst>
                <a:path w="1154" h="1131" extrusionOk="0">
                  <a:moveTo>
                    <a:pt x="523" y="1"/>
                  </a:moveTo>
                  <a:cubicBezTo>
                    <a:pt x="226" y="1"/>
                    <a:pt x="26" y="197"/>
                    <a:pt x="26" y="504"/>
                  </a:cubicBezTo>
                  <a:cubicBezTo>
                    <a:pt x="0" y="855"/>
                    <a:pt x="226" y="1081"/>
                    <a:pt x="577" y="1131"/>
                  </a:cubicBezTo>
                  <a:cubicBezTo>
                    <a:pt x="953" y="1106"/>
                    <a:pt x="1153" y="905"/>
                    <a:pt x="1153" y="554"/>
                  </a:cubicBezTo>
                  <a:cubicBezTo>
                    <a:pt x="1153" y="229"/>
                    <a:pt x="953" y="3"/>
                    <a:pt x="577" y="3"/>
                  </a:cubicBezTo>
                  <a:cubicBezTo>
                    <a:pt x="559" y="2"/>
                    <a:pt x="541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3"/>
            <p:cNvSpPr/>
            <p:nvPr/>
          </p:nvSpPr>
          <p:spPr>
            <a:xfrm>
              <a:off x="5384250" y="1790700"/>
              <a:ext cx="33225" cy="23250"/>
            </a:xfrm>
            <a:custGeom>
              <a:avLst/>
              <a:gdLst/>
              <a:ahLst/>
              <a:cxnLst/>
              <a:rect l="l" t="t" r="r" b="b"/>
              <a:pathLst>
                <a:path w="1329" h="930" extrusionOk="0">
                  <a:moveTo>
                    <a:pt x="646" y="1"/>
                  </a:moveTo>
                  <a:cubicBezTo>
                    <a:pt x="296" y="1"/>
                    <a:pt x="24" y="221"/>
                    <a:pt x="0" y="554"/>
                  </a:cubicBezTo>
                  <a:cubicBezTo>
                    <a:pt x="0" y="840"/>
                    <a:pt x="121" y="883"/>
                    <a:pt x="269" y="883"/>
                  </a:cubicBezTo>
                  <a:cubicBezTo>
                    <a:pt x="334" y="883"/>
                    <a:pt x="404" y="875"/>
                    <a:pt x="472" y="875"/>
                  </a:cubicBezTo>
                  <a:cubicBezTo>
                    <a:pt x="547" y="875"/>
                    <a:pt x="620" y="885"/>
                    <a:pt x="677" y="930"/>
                  </a:cubicBezTo>
                  <a:cubicBezTo>
                    <a:pt x="718" y="912"/>
                    <a:pt x="764" y="906"/>
                    <a:pt x="812" y="906"/>
                  </a:cubicBezTo>
                  <a:cubicBezTo>
                    <a:pt x="896" y="906"/>
                    <a:pt x="986" y="924"/>
                    <a:pt x="1065" y="924"/>
                  </a:cubicBezTo>
                  <a:cubicBezTo>
                    <a:pt x="1191" y="924"/>
                    <a:pt x="1291" y="880"/>
                    <a:pt x="1304" y="654"/>
                  </a:cubicBezTo>
                  <a:cubicBezTo>
                    <a:pt x="1329" y="278"/>
                    <a:pt x="1103" y="28"/>
                    <a:pt x="702" y="3"/>
                  </a:cubicBezTo>
                  <a:cubicBezTo>
                    <a:pt x="683" y="1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3"/>
            <p:cNvSpPr/>
            <p:nvPr/>
          </p:nvSpPr>
          <p:spPr>
            <a:xfrm>
              <a:off x="4973850" y="804525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77" y="1"/>
                  </a:moveTo>
                  <a:cubicBezTo>
                    <a:pt x="251" y="1"/>
                    <a:pt x="25" y="176"/>
                    <a:pt x="25" y="527"/>
                  </a:cubicBezTo>
                  <a:cubicBezTo>
                    <a:pt x="0" y="903"/>
                    <a:pt x="201" y="1129"/>
                    <a:pt x="577" y="1154"/>
                  </a:cubicBezTo>
                  <a:cubicBezTo>
                    <a:pt x="593" y="1155"/>
                    <a:pt x="609" y="1156"/>
                    <a:pt x="625" y="1156"/>
                  </a:cubicBezTo>
                  <a:cubicBezTo>
                    <a:pt x="925" y="1156"/>
                    <a:pt x="1129" y="935"/>
                    <a:pt x="1153" y="602"/>
                  </a:cubicBezTo>
                  <a:cubicBezTo>
                    <a:pt x="1128" y="251"/>
                    <a:pt x="927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3"/>
            <p:cNvSpPr/>
            <p:nvPr/>
          </p:nvSpPr>
          <p:spPr>
            <a:xfrm>
              <a:off x="5336625" y="12193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cubicBezTo>
                    <a:pt x="226" y="25"/>
                    <a:pt x="0" y="201"/>
                    <a:pt x="0" y="552"/>
                  </a:cubicBezTo>
                  <a:cubicBezTo>
                    <a:pt x="0" y="928"/>
                    <a:pt x="226" y="1153"/>
                    <a:pt x="602" y="1153"/>
                  </a:cubicBezTo>
                  <a:cubicBezTo>
                    <a:pt x="953" y="1153"/>
                    <a:pt x="1153" y="928"/>
                    <a:pt x="1153" y="577"/>
                  </a:cubicBezTo>
                  <a:cubicBezTo>
                    <a:pt x="1153" y="226"/>
                    <a:pt x="928" y="5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3"/>
            <p:cNvSpPr/>
            <p:nvPr/>
          </p:nvSpPr>
          <p:spPr>
            <a:xfrm>
              <a:off x="5492650" y="13233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1"/>
                  </a:moveTo>
                  <a:cubicBezTo>
                    <a:pt x="226" y="1"/>
                    <a:pt x="25" y="201"/>
                    <a:pt x="0" y="552"/>
                  </a:cubicBezTo>
                  <a:cubicBezTo>
                    <a:pt x="25" y="928"/>
                    <a:pt x="251" y="1154"/>
                    <a:pt x="602" y="1154"/>
                  </a:cubicBezTo>
                  <a:cubicBezTo>
                    <a:pt x="953" y="1154"/>
                    <a:pt x="1153" y="928"/>
                    <a:pt x="1153" y="577"/>
                  </a:cubicBezTo>
                  <a:cubicBezTo>
                    <a:pt x="1128" y="226"/>
                    <a:pt x="902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3"/>
            <p:cNvSpPr/>
            <p:nvPr/>
          </p:nvSpPr>
          <p:spPr>
            <a:xfrm>
              <a:off x="5544650" y="1375325"/>
              <a:ext cx="28850" cy="28925"/>
            </a:xfrm>
            <a:custGeom>
              <a:avLst/>
              <a:gdLst/>
              <a:ahLst/>
              <a:cxnLst/>
              <a:rect l="l" t="t" r="r" b="b"/>
              <a:pathLst>
                <a:path w="1154" h="1157" extrusionOk="0">
                  <a:moveTo>
                    <a:pt x="602" y="1"/>
                  </a:moveTo>
                  <a:cubicBezTo>
                    <a:pt x="251" y="1"/>
                    <a:pt x="25" y="176"/>
                    <a:pt x="25" y="527"/>
                  </a:cubicBezTo>
                  <a:cubicBezTo>
                    <a:pt x="0" y="878"/>
                    <a:pt x="201" y="1104"/>
                    <a:pt x="527" y="1154"/>
                  </a:cubicBezTo>
                  <a:cubicBezTo>
                    <a:pt x="549" y="1155"/>
                    <a:pt x="570" y="1156"/>
                    <a:pt x="591" y="1156"/>
                  </a:cubicBezTo>
                  <a:cubicBezTo>
                    <a:pt x="905" y="1156"/>
                    <a:pt x="1106" y="981"/>
                    <a:pt x="1153" y="653"/>
                  </a:cubicBezTo>
                  <a:cubicBezTo>
                    <a:pt x="1153" y="302"/>
                    <a:pt x="100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3"/>
            <p:cNvSpPr/>
            <p:nvPr/>
          </p:nvSpPr>
          <p:spPr>
            <a:xfrm>
              <a:off x="5025850" y="857125"/>
              <a:ext cx="28850" cy="28300"/>
            </a:xfrm>
            <a:custGeom>
              <a:avLst/>
              <a:gdLst/>
              <a:ahLst/>
              <a:cxnLst/>
              <a:rect l="l" t="t" r="r" b="b"/>
              <a:pathLst>
                <a:path w="1154" h="1132" extrusionOk="0">
                  <a:moveTo>
                    <a:pt x="611" y="0"/>
                  </a:moveTo>
                  <a:cubicBezTo>
                    <a:pt x="592" y="0"/>
                    <a:pt x="572" y="1"/>
                    <a:pt x="552" y="2"/>
                  </a:cubicBezTo>
                  <a:cubicBezTo>
                    <a:pt x="226" y="2"/>
                    <a:pt x="25" y="177"/>
                    <a:pt x="25" y="528"/>
                  </a:cubicBezTo>
                  <a:cubicBezTo>
                    <a:pt x="0" y="904"/>
                    <a:pt x="226" y="1105"/>
                    <a:pt x="602" y="1130"/>
                  </a:cubicBezTo>
                  <a:cubicBezTo>
                    <a:pt x="620" y="1131"/>
                    <a:pt x="637" y="1132"/>
                    <a:pt x="654" y="1132"/>
                  </a:cubicBezTo>
                  <a:cubicBezTo>
                    <a:pt x="970" y="1132"/>
                    <a:pt x="1129" y="912"/>
                    <a:pt x="1153" y="578"/>
                  </a:cubicBezTo>
                  <a:cubicBezTo>
                    <a:pt x="1129" y="222"/>
                    <a:pt x="970" y="0"/>
                    <a:pt x="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3"/>
            <p:cNvSpPr/>
            <p:nvPr/>
          </p:nvSpPr>
          <p:spPr>
            <a:xfrm>
              <a:off x="5337250" y="11159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52" y="1"/>
                  </a:moveTo>
                  <a:cubicBezTo>
                    <a:pt x="226" y="26"/>
                    <a:pt x="1" y="227"/>
                    <a:pt x="26" y="577"/>
                  </a:cubicBezTo>
                  <a:cubicBezTo>
                    <a:pt x="26" y="928"/>
                    <a:pt x="276" y="1129"/>
                    <a:pt x="602" y="1129"/>
                  </a:cubicBezTo>
                  <a:cubicBezTo>
                    <a:pt x="953" y="1129"/>
                    <a:pt x="1128" y="903"/>
                    <a:pt x="1153" y="552"/>
                  </a:cubicBezTo>
                  <a:cubicBezTo>
                    <a:pt x="1103" y="201"/>
                    <a:pt x="90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3"/>
            <p:cNvSpPr/>
            <p:nvPr/>
          </p:nvSpPr>
          <p:spPr>
            <a:xfrm>
              <a:off x="5181225" y="10645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608" y="1"/>
                  </a:moveTo>
                  <a:cubicBezTo>
                    <a:pt x="590" y="1"/>
                    <a:pt x="571" y="2"/>
                    <a:pt x="552" y="3"/>
                  </a:cubicBezTo>
                  <a:cubicBezTo>
                    <a:pt x="226" y="3"/>
                    <a:pt x="1" y="178"/>
                    <a:pt x="1" y="529"/>
                  </a:cubicBezTo>
                  <a:cubicBezTo>
                    <a:pt x="1" y="905"/>
                    <a:pt x="226" y="1131"/>
                    <a:pt x="602" y="1156"/>
                  </a:cubicBezTo>
                  <a:cubicBezTo>
                    <a:pt x="953" y="1156"/>
                    <a:pt x="1129" y="930"/>
                    <a:pt x="1154" y="554"/>
                  </a:cubicBezTo>
                  <a:cubicBezTo>
                    <a:pt x="1130" y="221"/>
                    <a:pt x="948" y="1"/>
                    <a:pt x="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3"/>
            <p:cNvSpPr/>
            <p:nvPr/>
          </p:nvSpPr>
          <p:spPr>
            <a:xfrm>
              <a:off x="5233250" y="1064550"/>
              <a:ext cx="28850" cy="28275"/>
            </a:xfrm>
            <a:custGeom>
              <a:avLst/>
              <a:gdLst/>
              <a:ahLst/>
              <a:cxnLst/>
              <a:rect l="l" t="t" r="r" b="b"/>
              <a:pathLst>
                <a:path w="1154" h="1131" extrusionOk="0">
                  <a:moveTo>
                    <a:pt x="552" y="1"/>
                  </a:moveTo>
                  <a:cubicBezTo>
                    <a:pt x="201" y="26"/>
                    <a:pt x="0" y="226"/>
                    <a:pt x="25" y="577"/>
                  </a:cubicBezTo>
                  <a:cubicBezTo>
                    <a:pt x="49" y="910"/>
                    <a:pt x="253" y="1131"/>
                    <a:pt x="596" y="1131"/>
                  </a:cubicBezTo>
                  <a:cubicBezTo>
                    <a:pt x="614" y="1131"/>
                    <a:pt x="633" y="1130"/>
                    <a:pt x="652" y="1129"/>
                  </a:cubicBezTo>
                  <a:cubicBezTo>
                    <a:pt x="978" y="1104"/>
                    <a:pt x="1153" y="903"/>
                    <a:pt x="1153" y="577"/>
                  </a:cubicBezTo>
                  <a:cubicBezTo>
                    <a:pt x="1153" y="201"/>
                    <a:pt x="927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3"/>
            <p:cNvSpPr/>
            <p:nvPr/>
          </p:nvSpPr>
          <p:spPr>
            <a:xfrm>
              <a:off x="5700025" y="15833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13" y="0"/>
                  </a:moveTo>
                  <a:cubicBezTo>
                    <a:pt x="199" y="0"/>
                    <a:pt x="1" y="177"/>
                    <a:pt x="1" y="529"/>
                  </a:cubicBezTo>
                  <a:cubicBezTo>
                    <a:pt x="1" y="905"/>
                    <a:pt x="226" y="1106"/>
                    <a:pt x="577" y="1156"/>
                  </a:cubicBezTo>
                  <a:cubicBezTo>
                    <a:pt x="928" y="1106"/>
                    <a:pt x="1154" y="930"/>
                    <a:pt x="1154" y="579"/>
                  </a:cubicBezTo>
                  <a:cubicBezTo>
                    <a:pt x="1154" y="203"/>
                    <a:pt x="928" y="3"/>
                    <a:pt x="577" y="3"/>
                  </a:cubicBezTo>
                  <a:cubicBezTo>
                    <a:pt x="555" y="1"/>
                    <a:pt x="534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3"/>
            <p:cNvSpPr/>
            <p:nvPr/>
          </p:nvSpPr>
          <p:spPr>
            <a:xfrm>
              <a:off x="5440625" y="1219950"/>
              <a:ext cx="29475" cy="28225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577" y="0"/>
                  </a:moveTo>
                  <a:cubicBezTo>
                    <a:pt x="226" y="25"/>
                    <a:pt x="1" y="226"/>
                    <a:pt x="26" y="577"/>
                  </a:cubicBezTo>
                  <a:cubicBezTo>
                    <a:pt x="51" y="903"/>
                    <a:pt x="277" y="1128"/>
                    <a:pt x="627" y="1128"/>
                  </a:cubicBezTo>
                  <a:cubicBezTo>
                    <a:pt x="978" y="1128"/>
                    <a:pt x="1179" y="903"/>
                    <a:pt x="1154" y="552"/>
                  </a:cubicBezTo>
                  <a:cubicBezTo>
                    <a:pt x="1154" y="201"/>
                    <a:pt x="928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3"/>
            <p:cNvSpPr/>
            <p:nvPr/>
          </p:nvSpPr>
          <p:spPr>
            <a:xfrm>
              <a:off x="5181225" y="1012500"/>
              <a:ext cx="28850" cy="28325"/>
            </a:xfrm>
            <a:custGeom>
              <a:avLst/>
              <a:gdLst/>
              <a:ahLst/>
              <a:cxnLst/>
              <a:rect l="l" t="t" r="r" b="b"/>
              <a:pathLst>
                <a:path w="1154" h="1133" extrusionOk="0">
                  <a:moveTo>
                    <a:pt x="523" y="1"/>
                  </a:moveTo>
                  <a:cubicBezTo>
                    <a:pt x="227" y="1"/>
                    <a:pt x="26" y="196"/>
                    <a:pt x="26" y="504"/>
                  </a:cubicBezTo>
                  <a:cubicBezTo>
                    <a:pt x="1" y="880"/>
                    <a:pt x="201" y="1105"/>
                    <a:pt x="577" y="1130"/>
                  </a:cubicBezTo>
                  <a:cubicBezTo>
                    <a:pt x="595" y="1132"/>
                    <a:pt x="612" y="1132"/>
                    <a:pt x="629" y="1132"/>
                  </a:cubicBezTo>
                  <a:cubicBezTo>
                    <a:pt x="946" y="1132"/>
                    <a:pt x="1106" y="912"/>
                    <a:pt x="1154" y="579"/>
                  </a:cubicBezTo>
                  <a:cubicBezTo>
                    <a:pt x="1129" y="228"/>
                    <a:pt x="953" y="3"/>
                    <a:pt x="577" y="3"/>
                  </a:cubicBezTo>
                  <a:cubicBezTo>
                    <a:pt x="559" y="1"/>
                    <a:pt x="541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3"/>
            <p:cNvSpPr/>
            <p:nvPr/>
          </p:nvSpPr>
          <p:spPr>
            <a:xfrm>
              <a:off x="5699400" y="1530725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552" y="1"/>
                  </a:moveTo>
                  <a:cubicBezTo>
                    <a:pt x="226" y="51"/>
                    <a:pt x="1" y="226"/>
                    <a:pt x="26" y="577"/>
                  </a:cubicBezTo>
                  <a:cubicBezTo>
                    <a:pt x="51" y="953"/>
                    <a:pt x="277" y="1153"/>
                    <a:pt x="652" y="1153"/>
                  </a:cubicBezTo>
                  <a:cubicBezTo>
                    <a:pt x="978" y="1128"/>
                    <a:pt x="1179" y="903"/>
                    <a:pt x="1179" y="577"/>
                  </a:cubicBezTo>
                  <a:cubicBezTo>
                    <a:pt x="1154" y="201"/>
                    <a:pt x="95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3"/>
            <p:cNvSpPr/>
            <p:nvPr/>
          </p:nvSpPr>
          <p:spPr>
            <a:xfrm>
              <a:off x="5700025" y="1427350"/>
              <a:ext cx="29475" cy="28225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627" y="0"/>
                  </a:moveTo>
                  <a:cubicBezTo>
                    <a:pt x="277" y="0"/>
                    <a:pt x="76" y="176"/>
                    <a:pt x="51" y="501"/>
                  </a:cubicBezTo>
                  <a:cubicBezTo>
                    <a:pt x="1" y="827"/>
                    <a:pt x="302" y="1128"/>
                    <a:pt x="627" y="1128"/>
                  </a:cubicBezTo>
                  <a:cubicBezTo>
                    <a:pt x="953" y="1103"/>
                    <a:pt x="1129" y="928"/>
                    <a:pt x="1179" y="602"/>
                  </a:cubicBezTo>
                  <a:cubicBezTo>
                    <a:pt x="1179" y="251"/>
                    <a:pt x="95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3"/>
            <p:cNvSpPr/>
            <p:nvPr/>
          </p:nvSpPr>
          <p:spPr>
            <a:xfrm>
              <a:off x="5700025" y="14787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77" y="0"/>
                  </a:moveTo>
                  <a:cubicBezTo>
                    <a:pt x="226" y="0"/>
                    <a:pt x="1" y="201"/>
                    <a:pt x="26" y="552"/>
                  </a:cubicBezTo>
                  <a:cubicBezTo>
                    <a:pt x="26" y="903"/>
                    <a:pt x="252" y="1128"/>
                    <a:pt x="602" y="1128"/>
                  </a:cubicBezTo>
                  <a:cubicBezTo>
                    <a:pt x="953" y="1128"/>
                    <a:pt x="1129" y="903"/>
                    <a:pt x="1154" y="552"/>
                  </a:cubicBezTo>
                  <a:cubicBezTo>
                    <a:pt x="1104" y="201"/>
                    <a:pt x="90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3"/>
            <p:cNvSpPr/>
            <p:nvPr/>
          </p:nvSpPr>
          <p:spPr>
            <a:xfrm>
              <a:off x="4973850" y="7525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602" y="1"/>
                  </a:moveTo>
                  <a:cubicBezTo>
                    <a:pt x="251" y="1"/>
                    <a:pt x="25" y="176"/>
                    <a:pt x="25" y="527"/>
                  </a:cubicBezTo>
                  <a:cubicBezTo>
                    <a:pt x="0" y="903"/>
                    <a:pt x="251" y="1128"/>
                    <a:pt x="602" y="1128"/>
                  </a:cubicBezTo>
                  <a:cubicBezTo>
                    <a:pt x="927" y="1128"/>
                    <a:pt x="1128" y="928"/>
                    <a:pt x="1153" y="602"/>
                  </a:cubicBezTo>
                  <a:cubicBezTo>
                    <a:pt x="1128" y="251"/>
                    <a:pt x="95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3"/>
            <p:cNvSpPr/>
            <p:nvPr/>
          </p:nvSpPr>
          <p:spPr>
            <a:xfrm>
              <a:off x="4975100" y="701725"/>
              <a:ext cx="28225" cy="27650"/>
            </a:xfrm>
            <a:custGeom>
              <a:avLst/>
              <a:gdLst/>
              <a:ahLst/>
              <a:cxnLst/>
              <a:rect l="l" t="t" r="r" b="b"/>
              <a:pathLst>
                <a:path w="1129" h="1106" extrusionOk="0">
                  <a:moveTo>
                    <a:pt x="604" y="1"/>
                  </a:moveTo>
                  <a:cubicBezTo>
                    <a:pt x="587" y="1"/>
                    <a:pt x="570" y="1"/>
                    <a:pt x="552" y="2"/>
                  </a:cubicBezTo>
                  <a:cubicBezTo>
                    <a:pt x="201" y="2"/>
                    <a:pt x="0" y="178"/>
                    <a:pt x="0" y="504"/>
                  </a:cubicBezTo>
                  <a:cubicBezTo>
                    <a:pt x="25" y="880"/>
                    <a:pt x="226" y="1105"/>
                    <a:pt x="602" y="1105"/>
                  </a:cubicBezTo>
                  <a:cubicBezTo>
                    <a:pt x="953" y="1080"/>
                    <a:pt x="1103" y="855"/>
                    <a:pt x="1128" y="504"/>
                  </a:cubicBezTo>
                  <a:cubicBezTo>
                    <a:pt x="1081" y="218"/>
                    <a:pt x="920" y="1"/>
                    <a:pt x="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3"/>
            <p:cNvSpPr/>
            <p:nvPr/>
          </p:nvSpPr>
          <p:spPr>
            <a:xfrm>
              <a:off x="5181225" y="959925"/>
              <a:ext cx="29475" cy="28225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552" y="0"/>
                  </a:moveTo>
                  <a:cubicBezTo>
                    <a:pt x="201" y="25"/>
                    <a:pt x="1" y="226"/>
                    <a:pt x="26" y="602"/>
                  </a:cubicBezTo>
                  <a:cubicBezTo>
                    <a:pt x="51" y="953"/>
                    <a:pt x="277" y="1103"/>
                    <a:pt x="627" y="1128"/>
                  </a:cubicBezTo>
                  <a:cubicBezTo>
                    <a:pt x="978" y="1103"/>
                    <a:pt x="1179" y="903"/>
                    <a:pt x="1154" y="552"/>
                  </a:cubicBezTo>
                  <a:cubicBezTo>
                    <a:pt x="1129" y="201"/>
                    <a:pt x="903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3"/>
            <p:cNvSpPr/>
            <p:nvPr/>
          </p:nvSpPr>
          <p:spPr>
            <a:xfrm>
              <a:off x="5233875" y="1012500"/>
              <a:ext cx="28225" cy="28275"/>
            </a:xfrm>
            <a:custGeom>
              <a:avLst/>
              <a:gdLst/>
              <a:ahLst/>
              <a:cxnLst/>
              <a:rect l="l" t="t" r="r" b="b"/>
              <a:pathLst>
                <a:path w="1129" h="1131" extrusionOk="0">
                  <a:moveTo>
                    <a:pt x="582" y="1"/>
                  </a:moveTo>
                  <a:cubicBezTo>
                    <a:pt x="564" y="1"/>
                    <a:pt x="546" y="1"/>
                    <a:pt x="527" y="3"/>
                  </a:cubicBezTo>
                  <a:cubicBezTo>
                    <a:pt x="226" y="3"/>
                    <a:pt x="0" y="178"/>
                    <a:pt x="0" y="529"/>
                  </a:cubicBezTo>
                  <a:cubicBezTo>
                    <a:pt x="25" y="905"/>
                    <a:pt x="226" y="1105"/>
                    <a:pt x="602" y="1130"/>
                  </a:cubicBezTo>
                  <a:cubicBezTo>
                    <a:pt x="928" y="1080"/>
                    <a:pt x="1128" y="905"/>
                    <a:pt x="1128" y="579"/>
                  </a:cubicBezTo>
                  <a:cubicBezTo>
                    <a:pt x="1128" y="222"/>
                    <a:pt x="925" y="1"/>
                    <a:pt x="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3"/>
            <p:cNvSpPr/>
            <p:nvPr/>
          </p:nvSpPr>
          <p:spPr>
            <a:xfrm>
              <a:off x="5752675" y="15307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52" y="1"/>
                  </a:moveTo>
                  <a:cubicBezTo>
                    <a:pt x="226" y="26"/>
                    <a:pt x="0" y="201"/>
                    <a:pt x="0" y="527"/>
                  </a:cubicBezTo>
                  <a:cubicBezTo>
                    <a:pt x="0" y="903"/>
                    <a:pt x="201" y="1103"/>
                    <a:pt x="627" y="1128"/>
                  </a:cubicBezTo>
                  <a:cubicBezTo>
                    <a:pt x="928" y="1103"/>
                    <a:pt x="1153" y="903"/>
                    <a:pt x="1128" y="552"/>
                  </a:cubicBezTo>
                  <a:cubicBezTo>
                    <a:pt x="1103" y="226"/>
                    <a:pt x="902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3"/>
            <p:cNvSpPr/>
            <p:nvPr/>
          </p:nvSpPr>
          <p:spPr>
            <a:xfrm>
              <a:off x="5130475" y="856525"/>
              <a:ext cx="27600" cy="27650"/>
            </a:xfrm>
            <a:custGeom>
              <a:avLst/>
              <a:gdLst/>
              <a:ahLst/>
              <a:cxnLst/>
              <a:rect l="l" t="t" r="r" b="b"/>
              <a:pathLst>
                <a:path w="1104" h="1106" extrusionOk="0">
                  <a:moveTo>
                    <a:pt x="552" y="1"/>
                  </a:moveTo>
                  <a:cubicBezTo>
                    <a:pt x="201" y="26"/>
                    <a:pt x="1" y="201"/>
                    <a:pt x="1" y="527"/>
                  </a:cubicBezTo>
                  <a:cubicBezTo>
                    <a:pt x="1" y="884"/>
                    <a:pt x="204" y="1106"/>
                    <a:pt x="547" y="1106"/>
                  </a:cubicBezTo>
                  <a:cubicBezTo>
                    <a:pt x="565" y="1106"/>
                    <a:pt x="583" y="1105"/>
                    <a:pt x="602" y="1104"/>
                  </a:cubicBezTo>
                  <a:cubicBezTo>
                    <a:pt x="928" y="1104"/>
                    <a:pt x="1104" y="903"/>
                    <a:pt x="1104" y="552"/>
                  </a:cubicBezTo>
                  <a:cubicBezTo>
                    <a:pt x="1104" y="201"/>
                    <a:pt x="878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3"/>
            <p:cNvSpPr/>
            <p:nvPr/>
          </p:nvSpPr>
          <p:spPr>
            <a:xfrm>
              <a:off x="5181875" y="909100"/>
              <a:ext cx="28825" cy="27700"/>
            </a:xfrm>
            <a:custGeom>
              <a:avLst/>
              <a:gdLst/>
              <a:ahLst/>
              <a:cxnLst/>
              <a:rect l="l" t="t" r="r" b="b"/>
              <a:pathLst>
                <a:path w="1153" h="1108" extrusionOk="0">
                  <a:moveTo>
                    <a:pt x="541" y="1"/>
                  </a:moveTo>
                  <a:cubicBezTo>
                    <a:pt x="248" y="1"/>
                    <a:pt x="49" y="176"/>
                    <a:pt x="25" y="505"/>
                  </a:cubicBezTo>
                  <a:cubicBezTo>
                    <a:pt x="1" y="794"/>
                    <a:pt x="279" y="1107"/>
                    <a:pt x="569" y="1107"/>
                  </a:cubicBezTo>
                  <a:cubicBezTo>
                    <a:pt x="580" y="1107"/>
                    <a:pt x="591" y="1107"/>
                    <a:pt x="601" y="1106"/>
                  </a:cubicBezTo>
                  <a:cubicBezTo>
                    <a:pt x="927" y="1081"/>
                    <a:pt x="1128" y="906"/>
                    <a:pt x="1153" y="555"/>
                  </a:cubicBezTo>
                  <a:cubicBezTo>
                    <a:pt x="1128" y="229"/>
                    <a:pt x="952" y="3"/>
                    <a:pt x="601" y="3"/>
                  </a:cubicBezTo>
                  <a:cubicBezTo>
                    <a:pt x="581" y="2"/>
                    <a:pt x="561" y="1"/>
                    <a:pt x="5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3"/>
            <p:cNvSpPr/>
            <p:nvPr/>
          </p:nvSpPr>
          <p:spPr>
            <a:xfrm>
              <a:off x="5492650" y="1271325"/>
              <a:ext cx="28200" cy="28275"/>
            </a:xfrm>
            <a:custGeom>
              <a:avLst/>
              <a:gdLst/>
              <a:ahLst/>
              <a:cxnLst/>
              <a:rect l="l" t="t" r="r" b="b"/>
              <a:pathLst>
                <a:path w="1128" h="1131" extrusionOk="0">
                  <a:moveTo>
                    <a:pt x="577" y="1"/>
                  </a:moveTo>
                  <a:cubicBezTo>
                    <a:pt x="226" y="1"/>
                    <a:pt x="25" y="201"/>
                    <a:pt x="0" y="552"/>
                  </a:cubicBezTo>
                  <a:cubicBezTo>
                    <a:pt x="0" y="903"/>
                    <a:pt x="226" y="1103"/>
                    <a:pt x="577" y="1128"/>
                  </a:cubicBezTo>
                  <a:cubicBezTo>
                    <a:pt x="593" y="1130"/>
                    <a:pt x="609" y="1130"/>
                    <a:pt x="625" y="1130"/>
                  </a:cubicBezTo>
                  <a:cubicBezTo>
                    <a:pt x="922" y="1130"/>
                    <a:pt x="1104" y="911"/>
                    <a:pt x="1128" y="602"/>
                  </a:cubicBezTo>
                  <a:cubicBezTo>
                    <a:pt x="1128" y="226"/>
                    <a:pt x="927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3"/>
            <p:cNvSpPr/>
            <p:nvPr/>
          </p:nvSpPr>
          <p:spPr>
            <a:xfrm>
              <a:off x="5286500" y="960500"/>
              <a:ext cx="27600" cy="27650"/>
            </a:xfrm>
            <a:custGeom>
              <a:avLst/>
              <a:gdLst/>
              <a:ahLst/>
              <a:cxnLst/>
              <a:rect l="l" t="t" r="r" b="b"/>
              <a:pathLst>
                <a:path w="1104" h="1106" extrusionOk="0">
                  <a:moveTo>
                    <a:pt x="581" y="0"/>
                  </a:moveTo>
                  <a:cubicBezTo>
                    <a:pt x="563" y="0"/>
                    <a:pt x="545" y="1"/>
                    <a:pt x="527" y="2"/>
                  </a:cubicBezTo>
                  <a:cubicBezTo>
                    <a:pt x="201" y="2"/>
                    <a:pt x="0" y="203"/>
                    <a:pt x="0" y="554"/>
                  </a:cubicBezTo>
                  <a:cubicBezTo>
                    <a:pt x="26" y="905"/>
                    <a:pt x="251" y="1080"/>
                    <a:pt x="577" y="1105"/>
                  </a:cubicBezTo>
                  <a:cubicBezTo>
                    <a:pt x="953" y="1055"/>
                    <a:pt x="1103" y="855"/>
                    <a:pt x="1103" y="529"/>
                  </a:cubicBezTo>
                  <a:cubicBezTo>
                    <a:pt x="1103" y="198"/>
                    <a:pt x="880" y="0"/>
                    <a:pt x="5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3"/>
            <p:cNvSpPr/>
            <p:nvPr/>
          </p:nvSpPr>
          <p:spPr>
            <a:xfrm>
              <a:off x="5026475" y="804525"/>
              <a:ext cx="28225" cy="28275"/>
            </a:xfrm>
            <a:custGeom>
              <a:avLst/>
              <a:gdLst/>
              <a:ahLst/>
              <a:cxnLst/>
              <a:rect l="l" t="t" r="r" b="b"/>
              <a:pathLst>
                <a:path w="1129" h="1131" extrusionOk="0">
                  <a:moveTo>
                    <a:pt x="602" y="1"/>
                  </a:moveTo>
                  <a:cubicBezTo>
                    <a:pt x="251" y="1"/>
                    <a:pt x="25" y="176"/>
                    <a:pt x="25" y="552"/>
                  </a:cubicBezTo>
                  <a:cubicBezTo>
                    <a:pt x="0" y="903"/>
                    <a:pt x="201" y="1104"/>
                    <a:pt x="552" y="1129"/>
                  </a:cubicBezTo>
                  <a:cubicBezTo>
                    <a:pt x="571" y="1130"/>
                    <a:pt x="591" y="1131"/>
                    <a:pt x="609" y="1131"/>
                  </a:cubicBezTo>
                  <a:cubicBezTo>
                    <a:pt x="925" y="1131"/>
                    <a:pt x="1105" y="933"/>
                    <a:pt x="1128" y="602"/>
                  </a:cubicBezTo>
                  <a:cubicBezTo>
                    <a:pt x="1103" y="251"/>
                    <a:pt x="928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3"/>
            <p:cNvSpPr/>
            <p:nvPr/>
          </p:nvSpPr>
          <p:spPr>
            <a:xfrm>
              <a:off x="5493900" y="1219950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52" y="0"/>
                  </a:moveTo>
                  <a:cubicBezTo>
                    <a:pt x="226" y="0"/>
                    <a:pt x="0" y="176"/>
                    <a:pt x="0" y="502"/>
                  </a:cubicBezTo>
                  <a:cubicBezTo>
                    <a:pt x="0" y="878"/>
                    <a:pt x="201" y="1103"/>
                    <a:pt x="577" y="1103"/>
                  </a:cubicBezTo>
                  <a:cubicBezTo>
                    <a:pt x="928" y="1103"/>
                    <a:pt x="1103" y="903"/>
                    <a:pt x="1103" y="577"/>
                  </a:cubicBezTo>
                  <a:cubicBezTo>
                    <a:pt x="1103" y="226"/>
                    <a:pt x="92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3"/>
            <p:cNvSpPr/>
            <p:nvPr/>
          </p:nvSpPr>
          <p:spPr>
            <a:xfrm>
              <a:off x="5389250" y="1167325"/>
              <a:ext cx="28225" cy="28200"/>
            </a:xfrm>
            <a:custGeom>
              <a:avLst/>
              <a:gdLst/>
              <a:ahLst/>
              <a:cxnLst/>
              <a:rect l="l" t="t" r="r" b="b"/>
              <a:pathLst>
                <a:path w="1129" h="1128" extrusionOk="0">
                  <a:moveTo>
                    <a:pt x="552" y="0"/>
                  </a:moveTo>
                  <a:cubicBezTo>
                    <a:pt x="226" y="25"/>
                    <a:pt x="26" y="176"/>
                    <a:pt x="1" y="526"/>
                  </a:cubicBezTo>
                  <a:cubicBezTo>
                    <a:pt x="1" y="877"/>
                    <a:pt x="201" y="1103"/>
                    <a:pt x="577" y="1128"/>
                  </a:cubicBezTo>
                  <a:cubicBezTo>
                    <a:pt x="928" y="1128"/>
                    <a:pt x="1129" y="927"/>
                    <a:pt x="1129" y="577"/>
                  </a:cubicBezTo>
                  <a:cubicBezTo>
                    <a:pt x="1129" y="226"/>
                    <a:pt x="903" y="5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3"/>
            <p:cNvSpPr/>
            <p:nvPr/>
          </p:nvSpPr>
          <p:spPr>
            <a:xfrm>
              <a:off x="5545275" y="1323275"/>
              <a:ext cx="28225" cy="28325"/>
            </a:xfrm>
            <a:custGeom>
              <a:avLst/>
              <a:gdLst/>
              <a:ahLst/>
              <a:cxnLst/>
              <a:rect l="l" t="t" r="r" b="b"/>
              <a:pathLst>
                <a:path w="1129" h="1133" extrusionOk="0">
                  <a:moveTo>
                    <a:pt x="523" y="1"/>
                  </a:moveTo>
                  <a:cubicBezTo>
                    <a:pt x="226" y="1"/>
                    <a:pt x="24" y="198"/>
                    <a:pt x="0" y="529"/>
                  </a:cubicBezTo>
                  <a:cubicBezTo>
                    <a:pt x="0" y="880"/>
                    <a:pt x="201" y="1106"/>
                    <a:pt x="552" y="1131"/>
                  </a:cubicBezTo>
                  <a:cubicBezTo>
                    <a:pt x="571" y="1132"/>
                    <a:pt x="591" y="1133"/>
                    <a:pt x="609" y="1133"/>
                  </a:cubicBezTo>
                  <a:cubicBezTo>
                    <a:pt x="922" y="1133"/>
                    <a:pt x="1081" y="935"/>
                    <a:pt x="1128" y="604"/>
                  </a:cubicBezTo>
                  <a:cubicBezTo>
                    <a:pt x="1103" y="253"/>
                    <a:pt x="928" y="28"/>
                    <a:pt x="577" y="3"/>
                  </a:cubicBezTo>
                  <a:cubicBezTo>
                    <a:pt x="559" y="1"/>
                    <a:pt x="541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3"/>
            <p:cNvSpPr/>
            <p:nvPr/>
          </p:nvSpPr>
          <p:spPr>
            <a:xfrm>
              <a:off x="5804675" y="1531300"/>
              <a:ext cx="28225" cy="27650"/>
            </a:xfrm>
            <a:custGeom>
              <a:avLst/>
              <a:gdLst/>
              <a:ahLst/>
              <a:cxnLst/>
              <a:rect l="l" t="t" r="r" b="b"/>
              <a:pathLst>
                <a:path w="1129" h="1106" extrusionOk="0">
                  <a:moveTo>
                    <a:pt x="607" y="1"/>
                  </a:moveTo>
                  <a:cubicBezTo>
                    <a:pt x="589" y="1"/>
                    <a:pt x="571" y="1"/>
                    <a:pt x="552" y="3"/>
                  </a:cubicBezTo>
                  <a:cubicBezTo>
                    <a:pt x="201" y="3"/>
                    <a:pt x="0" y="203"/>
                    <a:pt x="25" y="554"/>
                  </a:cubicBezTo>
                  <a:cubicBezTo>
                    <a:pt x="51" y="930"/>
                    <a:pt x="276" y="1105"/>
                    <a:pt x="602" y="1105"/>
                  </a:cubicBezTo>
                  <a:cubicBezTo>
                    <a:pt x="953" y="1080"/>
                    <a:pt x="1103" y="880"/>
                    <a:pt x="1128" y="554"/>
                  </a:cubicBezTo>
                  <a:cubicBezTo>
                    <a:pt x="1104" y="221"/>
                    <a:pt x="945" y="1"/>
                    <a:pt x="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3"/>
            <p:cNvSpPr/>
            <p:nvPr/>
          </p:nvSpPr>
          <p:spPr>
            <a:xfrm>
              <a:off x="5337875" y="1063925"/>
              <a:ext cx="27600" cy="27650"/>
            </a:xfrm>
            <a:custGeom>
              <a:avLst/>
              <a:gdLst/>
              <a:ahLst/>
              <a:cxnLst/>
              <a:rect l="l" t="t" r="r" b="b"/>
              <a:pathLst>
                <a:path w="1104" h="1106" extrusionOk="0">
                  <a:moveTo>
                    <a:pt x="552" y="1"/>
                  </a:moveTo>
                  <a:cubicBezTo>
                    <a:pt x="201" y="1"/>
                    <a:pt x="26" y="176"/>
                    <a:pt x="1" y="527"/>
                  </a:cubicBezTo>
                  <a:cubicBezTo>
                    <a:pt x="26" y="878"/>
                    <a:pt x="201" y="1104"/>
                    <a:pt x="552" y="1104"/>
                  </a:cubicBezTo>
                  <a:cubicBezTo>
                    <a:pt x="572" y="1105"/>
                    <a:pt x="591" y="1106"/>
                    <a:pt x="610" y="1106"/>
                  </a:cubicBezTo>
                  <a:cubicBezTo>
                    <a:pt x="925" y="1106"/>
                    <a:pt x="1103" y="908"/>
                    <a:pt x="1103" y="577"/>
                  </a:cubicBezTo>
                  <a:cubicBezTo>
                    <a:pt x="1103" y="226"/>
                    <a:pt x="90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3"/>
            <p:cNvSpPr/>
            <p:nvPr/>
          </p:nvSpPr>
          <p:spPr>
            <a:xfrm>
              <a:off x="5805300" y="1478725"/>
              <a:ext cx="28225" cy="27600"/>
            </a:xfrm>
            <a:custGeom>
              <a:avLst/>
              <a:gdLst/>
              <a:ahLst/>
              <a:cxnLst/>
              <a:rect l="l" t="t" r="r" b="b"/>
              <a:pathLst>
                <a:path w="1129" h="1104" extrusionOk="0">
                  <a:moveTo>
                    <a:pt x="552" y="0"/>
                  </a:moveTo>
                  <a:cubicBezTo>
                    <a:pt x="251" y="0"/>
                    <a:pt x="0" y="176"/>
                    <a:pt x="0" y="527"/>
                  </a:cubicBezTo>
                  <a:cubicBezTo>
                    <a:pt x="0" y="878"/>
                    <a:pt x="176" y="1078"/>
                    <a:pt x="477" y="1103"/>
                  </a:cubicBezTo>
                  <a:cubicBezTo>
                    <a:pt x="903" y="1103"/>
                    <a:pt x="1078" y="903"/>
                    <a:pt x="1103" y="602"/>
                  </a:cubicBezTo>
                  <a:cubicBezTo>
                    <a:pt x="1128" y="251"/>
                    <a:pt x="903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3"/>
            <p:cNvSpPr/>
            <p:nvPr/>
          </p:nvSpPr>
          <p:spPr>
            <a:xfrm>
              <a:off x="5389875" y="11159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26" y="26"/>
                    <a:pt x="26" y="201"/>
                    <a:pt x="1" y="552"/>
                  </a:cubicBezTo>
                  <a:cubicBezTo>
                    <a:pt x="26" y="903"/>
                    <a:pt x="226" y="1129"/>
                    <a:pt x="577" y="1129"/>
                  </a:cubicBezTo>
                  <a:cubicBezTo>
                    <a:pt x="928" y="1129"/>
                    <a:pt x="1129" y="928"/>
                    <a:pt x="1129" y="552"/>
                  </a:cubicBezTo>
                  <a:cubicBezTo>
                    <a:pt x="1104" y="201"/>
                    <a:pt x="878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3"/>
            <p:cNvSpPr/>
            <p:nvPr/>
          </p:nvSpPr>
          <p:spPr>
            <a:xfrm>
              <a:off x="5649275" y="13753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01" y="1"/>
                    <a:pt x="1" y="201"/>
                    <a:pt x="1" y="527"/>
                  </a:cubicBezTo>
                  <a:cubicBezTo>
                    <a:pt x="1" y="903"/>
                    <a:pt x="226" y="1104"/>
                    <a:pt x="602" y="1104"/>
                  </a:cubicBezTo>
                  <a:cubicBezTo>
                    <a:pt x="928" y="1104"/>
                    <a:pt x="1104" y="878"/>
                    <a:pt x="1104" y="527"/>
                  </a:cubicBezTo>
                  <a:cubicBezTo>
                    <a:pt x="1079" y="201"/>
                    <a:pt x="87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3"/>
            <p:cNvSpPr/>
            <p:nvPr/>
          </p:nvSpPr>
          <p:spPr>
            <a:xfrm>
              <a:off x="5026475" y="7525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26" y="1"/>
                    <a:pt x="25" y="201"/>
                    <a:pt x="0" y="552"/>
                  </a:cubicBezTo>
                  <a:cubicBezTo>
                    <a:pt x="25" y="878"/>
                    <a:pt x="201" y="1103"/>
                    <a:pt x="552" y="1128"/>
                  </a:cubicBezTo>
                  <a:cubicBezTo>
                    <a:pt x="928" y="1128"/>
                    <a:pt x="1128" y="928"/>
                    <a:pt x="1128" y="577"/>
                  </a:cubicBezTo>
                  <a:cubicBezTo>
                    <a:pt x="1128" y="226"/>
                    <a:pt x="90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3"/>
            <p:cNvSpPr/>
            <p:nvPr/>
          </p:nvSpPr>
          <p:spPr>
            <a:xfrm>
              <a:off x="4765825" y="1065150"/>
              <a:ext cx="29450" cy="31450"/>
            </a:xfrm>
            <a:custGeom>
              <a:avLst/>
              <a:gdLst/>
              <a:ahLst/>
              <a:cxnLst/>
              <a:rect l="l" t="t" r="r" b="b"/>
              <a:pathLst>
                <a:path w="1178" h="1258" extrusionOk="0">
                  <a:moveTo>
                    <a:pt x="623" y="0"/>
                  </a:moveTo>
                  <a:cubicBezTo>
                    <a:pt x="608" y="0"/>
                    <a:pt x="592" y="1"/>
                    <a:pt x="577" y="2"/>
                  </a:cubicBezTo>
                  <a:cubicBezTo>
                    <a:pt x="0" y="27"/>
                    <a:pt x="401" y="603"/>
                    <a:pt x="226" y="779"/>
                  </a:cubicBezTo>
                  <a:cubicBezTo>
                    <a:pt x="179" y="1105"/>
                    <a:pt x="262" y="1258"/>
                    <a:pt x="496" y="1258"/>
                  </a:cubicBezTo>
                  <a:cubicBezTo>
                    <a:pt x="513" y="1258"/>
                    <a:pt x="532" y="1257"/>
                    <a:pt x="552" y="1255"/>
                  </a:cubicBezTo>
                  <a:cubicBezTo>
                    <a:pt x="903" y="1230"/>
                    <a:pt x="1153" y="1055"/>
                    <a:pt x="1153" y="679"/>
                  </a:cubicBezTo>
                  <a:cubicBezTo>
                    <a:pt x="1177" y="293"/>
                    <a:pt x="993" y="0"/>
                    <a:pt x="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3"/>
            <p:cNvSpPr/>
            <p:nvPr/>
          </p:nvSpPr>
          <p:spPr>
            <a:xfrm>
              <a:off x="5752075" y="1583300"/>
              <a:ext cx="28825" cy="28275"/>
            </a:xfrm>
            <a:custGeom>
              <a:avLst/>
              <a:gdLst/>
              <a:ahLst/>
              <a:cxnLst/>
              <a:rect l="l" t="t" r="r" b="b"/>
              <a:pathLst>
                <a:path w="1153" h="1131" extrusionOk="0">
                  <a:moveTo>
                    <a:pt x="523" y="1"/>
                  </a:moveTo>
                  <a:cubicBezTo>
                    <a:pt x="202" y="1"/>
                    <a:pt x="0" y="220"/>
                    <a:pt x="24" y="529"/>
                  </a:cubicBezTo>
                  <a:cubicBezTo>
                    <a:pt x="24" y="880"/>
                    <a:pt x="225" y="1106"/>
                    <a:pt x="601" y="1131"/>
                  </a:cubicBezTo>
                  <a:cubicBezTo>
                    <a:pt x="952" y="1106"/>
                    <a:pt x="1152" y="905"/>
                    <a:pt x="1152" y="554"/>
                  </a:cubicBezTo>
                  <a:cubicBezTo>
                    <a:pt x="1152" y="203"/>
                    <a:pt x="926" y="3"/>
                    <a:pt x="576" y="3"/>
                  </a:cubicBezTo>
                  <a:cubicBezTo>
                    <a:pt x="558" y="2"/>
                    <a:pt x="540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3"/>
            <p:cNvSpPr/>
            <p:nvPr/>
          </p:nvSpPr>
          <p:spPr>
            <a:xfrm>
              <a:off x="5286500" y="1012500"/>
              <a:ext cx="28225" cy="27650"/>
            </a:xfrm>
            <a:custGeom>
              <a:avLst/>
              <a:gdLst/>
              <a:ahLst/>
              <a:cxnLst/>
              <a:rect l="l" t="t" r="r" b="b"/>
              <a:pathLst>
                <a:path w="1129" h="1106" extrusionOk="0">
                  <a:moveTo>
                    <a:pt x="498" y="1"/>
                  </a:moveTo>
                  <a:cubicBezTo>
                    <a:pt x="202" y="1"/>
                    <a:pt x="0" y="199"/>
                    <a:pt x="0" y="554"/>
                  </a:cubicBezTo>
                  <a:cubicBezTo>
                    <a:pt x="26" y="905"/>
                    <a:pt x="226" y="1080"/>
                    <a:pt x="552" y="1105"/>
                  </a:cubicBezTo>
                  <a:cubicBezTo>
                    <a:pt x="903" y="1080"/>
                    <a:pt x="1103" y="905"/>
                    <a:pt x="1103" y="579"/>
                  </a:cubicBezTo>
                  <a:cubicBezTo>
                    <a:pt x="1128" y="228"/>
                    <a:pt x="903" y="3"/>
                    <a:pt x="552" y="3"/>
                  </a:cubicBezTo>
                  <a:cubicBezTo>
                    <a:pt x="534" y="1"/>
                    <a:pt x="516" y="1"/>
                    <a:pt x="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3"/>
            <p:cNvSpPr/>
            <p:nvPr/>
          </p:nvSpPr>
          <p:spPr>
            <a:xfrm>
              <a:off x="5441300" y="1167900"/>
              <a:ext cx="28175" cy="27625"/>
            </a:xfrm>
            <a:custGeom>
              <a:avLst/>
              <a:gdLst/>
              <a:ahLst/>
              <a:cxnLst/>
              <a:rect l="l" t="t" r="r" b="b"/>
              <a:pathLst>
                <a:path w="1127" h="1105" extrusionOk="0">
                  <a:moveTo>
                    <a:pt x="523" y="0"/>
                  </a:moveTo>
                  <a:cubicBezTo>
                    <a:pt x="202" y="0"/>
                    <a:pt x="0" y="219"/>
                    <a:pt x="24" y="529"/>
                  </a:cubicBezTo>
                  <a:cubicBezTo>
                    <a:pt x="24" y="879"/>
                    <a:pt x="225" y="1080"/>
                    <a:pt x="575" y="1105"/>
                  </a:cubicBezTo>
                  <a:cubicBezTo>
                    <a:pt x="926" y="1105"/>
                    <a:pt x="1127" y="904"/>
                    <a:pt x="1127" y="579"/>
                  </a:cubicBezTo>
                  <a:cubicBezTo>
                    <a:pt x="1127" y="228"/>
                    <a:pt x="926" y="2"/>
                    <a:pt x="575" y="2"/>
                  </a:cubicBezTo>
                  <a:cubicBezTo>
                    <a:pt x="558" y="1"/>
                    <a:pt x="540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3"/>
            <p:cNvSpPr/>
            <p:nvPr/>
          </p:nvSpPr>
          <p:spPr>
            <a:xfrm>
              <a:off x="5856675" y="15827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01" y="26"/>
                    <a:pt x="1" y="176"/>
                    <a:pt x="1" y="527"/>
                  </a:cubicBezTo>
                  <a:cubicBezTo>
                    <a:pt x="1" y="878"/>
                    <a:pt x="226" y="1104"/>
                    <a:pt x="577" y="1104"/>
                  </a:cubicBezTo>
                  <a:cubicBezTo>
                    <a:pt x="928" y="1104"/>
                    <a:pt x="1103" y="903"/>
                    <a:pt x="1103" y="552"/>
                  </a:cubicBezTo>
                  <a:cubicBezTo>
                    <a:pt x="1103" y="201"/>
                    <a:pt x="903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3"/>
            <p:cNvSpPr/>
            <p:nvPr/>
          </p:nvSpPr>
          <p:spPr>
            <a:xfrm>
              <a:off x="5545275" y="12713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26" y="1"/>
                    <a:pt x="25" y="176"/>
                    <a:pt x="0" y="527"/>
                  </a:cubicBezTo>
                  <a:cubicBezTo>
                    <a:pt x="25" y="878"/>
                    <a:pt x="201" y="1103"/>
                    <a:pt x="552" y="1128"/>
                  </a:cubicBezTo>
                  <a:cubicBezTo>
                    <a:pt x="903" y="1128"/>
                    <a:pt x="1128" y="928"/>
                    <a:pt x="1128" y="577"/>
                  </a:cubicBezTo>
                  <a:cubicBezTo>
                    <a:pt x="1128" y="226"/>
                    <a:pt x="90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3"/>
            <p:cNvSpPr/>
            <p:nvPr/>
          </p:nvSpPr>
          <p:spPr>
            <a:xfrm>
              <a:off x="5441900" y="1115300"/>
              <a:ext cx="27575" cy="27600"/>
            </a:xfrm>
            <a:custGeom>
              <a:avLst/>
              <a:gdLst/>
              <a:ahLst/>
              <a:cxnLst/>
              <a:rect l="l" t="t" r="r" b="b"/>
              <a:pathLst>
                <a:path w="1103" h="1104" extrusionOk="0">
                  <a:moveTo>
                    <a:pt x="526" y="1"/>
                  </a:moveTo>
                  <a:cubicBezTo>
                    <a:pt x="201" y="26"/>
                    <a:pt x="0" y="226"/>
                    <a:pt x="0" y="552"/>
                  </a:cubicBezTo>
                  <a:cubicBezTo>
                    <a:pt x="25" y="928"/>
                    <a:pt x="226" y="1104"/>
                    <a:pt x="627" y="1104"/>
                  </a:cubicBezTo>
                  <a:cubicBezTo>
                    <a:pt x="927" y="1079"/>
                    <a:pt x="1103" y="878"/>
                    <a:pt x="1103" y="552"/>
                  </a:cubicBezTo>
                  <a:cubicBezTo>
                    <a:pt x="1078" y="226"/>
                    <a:pt x="877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3"/>
            <p:cNvSpPr/>
            <p:nvPr/>
          </p:nvSpPr>
          <p:spPr>
            <a:xfrm>
              <a:off x="5597900" y="12713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52" y="1"/>
                  </a:moveTo>
                  <a:cubicBezTo>
                    <a:pt x="251" y="1"/>
                    <a:pt x="26" y="176"/>
                    <a:pt x="1" y="527"/>
                  </a:cubicBezTo>
                  <a:cubicBezTo>
                    <a:pt x="1" y="878"/>
                    <a:pt x="201" y="1053"/>
                    <a:pt x="527" y="1103"/>
                  </a:cubicBezTo>
                  <a:cubicBezTo>
                    <a:pt x="878" y="1103"/>
                    <a:pt x="1078" y="928"/>
                    <a:pt x="1103" y="602"/>
                  </a:cubicBezTo>
                  <a:cubicBezTo>
                    <a:pt x="1103" y="251"/>
                    <a:pt x="90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3"/>
            <p:cNvSpPr/>
            <p:nvPr/>
          </p:nvSpPr>
          <p:spPr>
            <a:xfrm>
              <a:off x="5026475" y="701100"/>
              <a:ext cx="28225" cy="27025"/>
            </a:xfrm>
            <a:custGeom>
              <a:avLst/>
              <a:gdLst/>
              <a:ahLst/>
              <a:cxnLst/>
              <a:rect l="l" t="t" r="r" b="b"/>
              <a:pathLst>
                <a:path w="1129" h="1081" extrusionOk="0">
                  <a:moveTo>
                    <a:pt x="582" y="1"/>
                  </a:moveTo>
                  <a:cubicBezTo>
                    <a:pt x="564" y="1"/>
                    <a:pt x="546" y="1"/>
                    <a:pt x="527" y="2"/>
                  </a:cubicBezTo>
                  <a:cubicBezTo>
                    <a:pt x="201" y="2"/>
                    <a:pt x="0" y="203"/>
                    <a:pt x="25" y="529"/>
                  </a:cubicBezTo>
                  <a:cubicBezTo>
                    <a:pt x="25" y="905"/>
                    <a:pt x="276" y="1080"/>
                    <a:pt x="602" y="1080"/>
                  </a:cubicBezTo>
                  <a:cubicBezTo>
                    <a:pt x="928" y="1080"/>
                    <a:pt x="1103" y="855"/>
                    <a:pt x="1128" y="504"/>
                  </a:cubicBezTo>
                  <a:cubicBezTo>
                    <a:pt x="1057" y="218"/>
                    <a:pt x="918" y="1"/>
                    <a:pt x="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3"/>
            <p:cNvSpPr/>
            <p:nvPr/>
          </p:nvSpPr>
          <p:spPr>
            <a:xfrm>
              <a:off x="5545275" y="1219325"/>
              <a:ext cx="28225" cy="27600"/>
            </a:xfrm>
            <a:custGeom>
              <a:avLst/>
              <a:gdLst/>
              <a:ahLst/>
              <a:cxnLst/>
              <a:rect l="l" t="t" r="r" b="b"/>
              <a:pathLst>
                <a:path w="1129" h="1104" extrusionOk="0">
                  <a:moveTo>
                    <a:pt x="527" y="0"/>
                  </a:moveTo>
                  <a:cubicBezTo>
                    <a:pt x="201" y="25"/>
                    <a:pt x="0" y="226"/>
                    <a:pt x="25" y="552"/>
                  </a:cubicBezTo>
                  <a:cubicBezTo>
                    <a:pt x="25" y="903"/>
                    <a:pt x="251" y="1103"/>
                    <a:pt x="602" y="1103"/>
                  </a:cubicBezTo>
                  <a:cubicBezTo>
                    <a:pt x="928" y="1103"/>
                    <a:pt x="1103" y="878"/>
                    <a:pt x="1128" y="552"/>
                  </a:cubicBezTo>
                  <a:cubicBezTo>
                    <a:pt x="1078" y="201"/>
                    <a:pt x="903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3"/>
            <p:cNvSpPr/>
            <p:nvPr/>
          </p:nvSpPr>
          <p:spPr>
            <a:xfrm>
              <a:off x="5649275" y="1323275"/>
              <a:ext cx="27600" cy="27075"/>
            </a:xfrm>
            <a:custGeom>
              <a:avLst/>
              <a:gdLst/>
              <a:ahLst/>
              <a:cxnLst/>
              <a:rect l="l" t="t" r="r" b="b"/>
              <a:pathLst>
                <a:path w="1104" h="1083" extrusionOk="0">
                  <a:moveTo>
                    <a:pt x="494" y="1"/>
                  </a:moveTo>
                  <a:cubicBezTo>
                    <a:pt x="179" y="1"/>
                    <a:pt x="1" y="197"/>
                    <a:pt x="1" y="504"/>
                  </a:cubicBezTo>
                  <a:cubicBezTo>
                    <a:pt x="1" y="855"/>
                    <a:pt x="201" y="1080"/>
                    <a:pt x="552" y="1080"/>
                  </a:cubicBezTo>
                  <a:cubicBezTo>
                    <a:pt x="570" y="1082"/>
                    <a:pt x="587" y="1082"/>
                    <a:pt x="604" y="1082"/>
                  </a:cubicBezTo>
                  <a:cubicBezTo>
                    <a:pt x="921" y="1082"/>
                    <a:pt x="1080" y="863"/>
                    <a:pt x="1104" y="554"/>
                  </a:cubicBezTo>
                  <a:cubicBezTo>
                    <a:pt x="1079" y="203"/>
                    <a:pt x="903" y="3"/>
                    <a:pt x="552" y="3"/>
                  </a:cubicBezTo>
                  <a:cubicBezTo>
                    <a:pt x="532" y="1"/>
                    <a:pt x="513" y="1"/>
                    <a:pt x="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3"/>
            <p:cNvSpPr/>
            <p:nvPr/>
          </p:nvSpPr>
          <p:spPr>
            <a:xfrm>
              <a:off x="5234500" y="907925"/>
              <a:ext cx="27600" cy="27575"/>
            </a:xfrm>
            <a:custGeom>
              <a:avLst/>
              <a:gdLst/>
              <a:ahLst/>
              <a:cxnLst/>
              <a:rect l="l" t="t" r="r" b="b"/>
              <a:pathLst>
                <a:path w="1104" h="1103" extrusionOk="0">
                  <a:moveTo>
                    <a:pt x="552" y="0"/>
                  </a:moveTo>
                  <a:cubicBezTo>
                    <a:pt x="226" y="0"/>
                    <a:pt x="0" y="176"/>
                    <a:pt x="0" y="526"/>
                  </a:cubicBezTo>
                  <a:cubicBezTo>
                    <a:pt x="0" y="902"/>
                    <a:pt x="226" y="1053"/>
                    <a:pt x="527" y="1103"/>
                  </a:cubicBezTo>
                  <a:cubicBezTo>
                    <a:pt x="903" y="1103"/>
                    <a:pt x="1103" y="902"/>
                    <a:pt x="1103" y="577"/>
                  </a:cubicBezTo>
                  <a:cubicBezTo>
                    <a:pt x="1103" y="251"/>
                    <a:pt x="903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3"/>
            <p:cNvSpPr/>
            <p:nvPr/>
          </p:nvSpPr>
          <p:spPr>
            <a:xfrm>
              <a:off x="5493900" y="1167900"/>
              <a:ext cx="27600" cy="27625"/>
            </a:xfrm>
            <a:custGeom>
              <a:avLst/>
              <a:gdLst/>
              <a:ahLst/>
              <a:cxnLst/>
              <a:rect l="l" t="t" r="r" b="b"/>
              <a:pathLst>
                <a:path w="1104" h="1105" extrusionOk="0">
                  <a:moveTo>
                    <a:pt x="584" y="0"/>
                  </a:moveTo>
                  <a:cubicBezTo>
                    <a:pt x="565" y="0"/>
                    <a:pt x="546" y="1"/>
                    <a:pt x="527" y="2"/>
                  </a:cubicBezTo>
                  <a:cubicBezTo>
                    <a:pt x="201" y="2"/>
                    <a:pt x="0" y="228"/>
                    <a:pt x="0" y="554"/>
                  </a:cubicBezTo>
                  <a:cubicBezTo>
                    <a:pt x="25" y="879"/>
                    <a:pt x="226" y="1105"/>
                    <a:pt x="602" y="1105"/>
                  </a:cubicBezTo>
                  <a:cubicBezTo>
                    <a:pt x="928" y="1080"/>
                    <a:pt x="1103" y="879"/>
                    <a:pt x="1103" y="529"/>
                  </a:cubicBezTo>
                  <a:cubicBezTo>
                    <a:pt x="1079" y="197"/>
                    <a:pt x="899" y="0"/>
                    <a:pt x="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3"/>
            <p:cNvSpPr/>
            <p:nvPr/>
          </p:nvSpPr>
          <p:spPr>
            <a:xfrm>
              <a:off x="5390500" y="1064500"/>
              <a:ext cx="27600" cy="27075"/>
            </a:xfrm>
            <a:custGeom>
              <a:avLst/>
              <a:gdLst/>
              <a:ahLst/>
              <a:cxnLst/>
              <a:rect l="l" t="t" r="r" b="b"/>
              <a:pathLst>
                <a:path w="1104" h="1083" extrusionOk="0">
                  <a:moveTo>
                    <a:pt x="492" y="0"/>
                  </a:moveTo>
                  <a:cubicBezTo>
                    <a:pt x="202" y="0"/>
                    <a:pt x="24" y="175"/>
                    <a:pt x="1" y="504"/>
                  </a:cubicBezTo>
                  <a:cubicBezTo>
                    <a:pt x="1" y="855"/>
                    <a:pt x="201" y="1055"/>
                    <a:pt x="527" y="1081"/>
                  </a:cubicBezTo>
                  <a:cubicBezTo>
                    <a:pt x="547" y="1082"/>
                    <a:pt x="566" y="1083"/>
                    <a:pt x="585" y="1083"/>
                  </a:cubicBezTo>
                  <a:cubicBezTo>
                    <a:pt x="900" y="1083"/>
                    <a:pt x="1080" y="887"/>
                    <a:pt x="1104" y="579"/>
                  </a:cubicBezTo>
                  <a:cubicBezTo>
                    <a:pt x="1104" y="228"/>
                    <a:pt x="928" y="3"/>
                    <a:pt x="552" y="3"/>
                  </a:cubicBezTo>
                  <a:cubicBezTo>
                    <a:pt x="532" y="1"/>
                    <a:pt x="512" y="0"/>
                    <a:pt x="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3"/>
            <p:cNvSpPr/>
            <p:nvPr/>
          </p:nvSpPr>
          <p:spPr>
            <a:xfrm>
              <a:off x="5129850" y="804475"/>
              <a:ext cx="28225" cy="27650"/>
            </a:xfrm>
            <a:custGeom>
              <a:avLst/>
              <a:gdLst/>
              <a:ahLst/>
              <a:cxnLst/>
              <a:rect l="l" t="t" r="r" b="b"/>
              <a:pathLst>
                <a:path w="1129" h="1106" extrusionOk="0">
                  <a:moveTo>
                    <a:pt x="610" y="1"/>
                  </a:moveTo>
                  <a:cubicBezTo>
                    <a:pt x="591" y="1"/>
                    <a:pt x="572" y="1"/>
                    <a:pt x="552" y="3"/>
                  </a:cubicBezTo>
                  <a:cubicBezTo>
                    <a:pt x="201" y="3"/>
                    <a:pt x="1" y="228"/>
                    <a:pt x="26" y="554"/>
                  </a:cubicBezTo>
                  <a:cubicBezTo>
                    <a:pt x="51" y="880"/>
                    <a:pt x="276" y="1106"/>
                    <a:pt x="627" y="1106"/>
                  </a:cubicBezTo>
                  <a:cubicBezTo>
                    <a:pt x="978" y="1080"/>
                    <a:pt x="1129" y="855"/>
                    <a:pt x="1129" y="504"/>
                  </a:cubicBezTo>
                  <a:cubicBezTo>
                    <a:pt x="1081" y="197"/>
                    <a:pt x="922" y="1"/>
                    <a:pt x="6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3"/>
            <p:cNvSpPr/>
            <p:nvPr/>
          </p:nvSpPr>
          <p:spPr>
            <a:xfrm>
              <a:off x="5079100" y="753100"/>
              <a:ext cx="27600" cy="27025"/>
            </a:xfrm>
            <a:custGeom>
              <a:avLst/>
              <a:gdLst/>
              <a:ahLst/>
              <a:cxnLst/>
              <a:rect l="l" t="t" r="r" b="b"/>
              <a:pathLst>
                <a:path w="1104" h="1081" extrusionOk="0">
                  <a:moveTo>
                    <a:pt x="579" y="1"/>
                  </a:moveTo>
                  <a:cubicBezTo>
                    <a:pt x="562" y="1"/>
                    <a:pt x="545" y="1"/>
                    <a:pt x="527" y="3"/>
                  </a:cubicBezTo>
                  <a:cubicBezTo>
                    <a:pt x="226" y="3"/>
                    <a:pt x="1" y="178"/>
                    <a:pt x="1" y="529"/>
                  </a:cubicBezTo>
                  <a:cubicBezTo>
                    <a:pt x="26" y="905"/>
                    <a:pt x="251" y="1055"/>
                    <a:pt x="577" y="1080"/>
                  </a:cubicBezTo>
                  <a:cubicBezTo>
                    <a:pt x="928" y="1055"/>
                    <a:pt x="1103" y="880"/>
                    <a:pt x="1103" y="554"/>
                  </a:cubicBezTo>
                  <a:cubicBezTo>
                    <a:pt x="1103" y="221"/>
                    <a:pt x="900" y="1"/>
                    <a:pt x="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3"/>
            <p:cNvSpPr/>
            <p:nvPr/>
          </p:nvSpPr>
          <p:spPr>
            <a:xfrm>
              <a:off x="5079100" y="804500"/>
              <a:ext cx="28200" cy="28250"/>
            </a:xfrm>
            <a:custGeom>
              <a:avLst/>
              <a:gdLst/>
              <a:ahLst/>
              <a:cxnLst/>
              <a:rect l="l" t="t" r="r" b="b"/>
              <a:pathLst>
                <a:path w="1128" h="1130" extrusionOk="0">
                  <a:moveTo>
                    <a:pt x="562" y="0"/>
                  </a:moveTo>
                  <a:cubicBezTo>
                    <a:pt x="551" y="0"/>
                    <a:pt x="539" y="1"/>
                    <a:pt x="527" y="2"/>
                  </a:cubicBezTo>
                  <a:cubicBezTo>
                    <a:pt x="201" y="52"/>
                    <a:pt x="1" y="227"/>
                    <a:pt x="1" y="553"/>
                  </a:cubicBezTo>
                  <a:cubicBezTo>
                    <a:pt x="1" y="904"/>
                    <a:pt x="226" y="1105"/>
                    <a:pt x="527" y="1130"/>
                  </a:cubicBezTo>
                  <a:cubicBezTo>
                    <a:pt x="853" y="1130"/>
                    <a:pt x="1103" y="904"/>
                    <a:pt x="1103" y="603"/>
                  </a:cubicBezTo>
                  <a:cubicBezTo>
                    <a:pt x="1128" y="313"/>
                    <a:pt x="873" y="0"/>
                    <a:pt x="5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3"/>
            <p:cNvSpPr/>
            <p:nvPr/>
          </p:nvSpPr>
          <p:spPr>
            <a:xfrm>
              <a:off x="5597275" y="13233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77" y="1"/>
                  </a:moveTo>
                  <a:cubicBezTo>
                    <a:pt x="226" y="1"/>
                    <a:pt x="1" y="201"/>
                    <a:pt x="26" y="552"/>
                  </a:cubicBezTo>
                  <a:cubicBezTo>
                    <a:pt x="26" y="903"/>
                    <a:pt x="251" y="1104"/>
                    <a:pt x="577" y="1129"/>
                  </a:cubicBezTo>
                  <a:cubicBezTo>
                    <a:pt x="928" y="1104"/>
                    <a:pt x="1128" y="928"/>
                    <a:pt x="1128" y="602"/>
                  </a:cubicBezTo>
                  <a:cubicBezTo>
                    <a:pt x="1128" y="251"/>
                    <a:pt x="903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3"/>
            <p:cNvSpPr/>
            <p:nvPr/>
          </p:nvSpPr>
          <p:spPr>
            <a:xfrm>
              <a:off x="5753300" y="1426725"/>
              <a:ext cx="27600" cy="27575"/>
            </a:xfrm>
            <a:custGeom>
              <a:avLst/>
              <a:gdLst/>
              <a:ahLst/>
              <a:cxnLst/>
              <a:rect l="l" t="t" r="r" b="b"/>
              <a:pathLst>
                <a:path w="1104" h="1103" extrusionOk="0">
                  <a:moveTo>
                    <a:pt x="527" y="0"/>
                  </a:moveTo>
                  <a:cubicBezTo>
                    <a:pt x="201" y="0"/>
                    <a:pt x="0" y="201"/>
                    <a:pt x="0" y="526"/>
                  </a:cubicBezTo>
                  <a:cubicBezTo>
                    <a:pt x="0" y="902"/>
                    <a:pt x="226" y="1053"/>
                    <a:pt x="552" y="1103"/>
                  </a:cubicBezTo>
                  <a:cubicBezTo>
                    <a:pt x="903" y="1078"/>
                    <a:pt x="1103" y="877"/>
                    <a:pt x="1103" y="551"/>
                  </a:cubicBezTo>
                  <a:cubicBezTo>
                    <a:pt x="1078" y="226"/>
                    <a:pt x="877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3"/>
            <p:cNvSpPr/>
            <p:nvPr/>
          </p:nvSpPr>
          <p:spPr>
            <a:xfrm>
              <a:off x="5234500" y="959875"/>
              <a:ext cx="28800" cy="28275"/>
            </a:xfrm>
            <a:custGeom>
              <a:avLst/>
              <a:gdLst/>
              <a:ahLst/>
              <a:cxnLst/>
              <a:rect l="l" t="t" r="r" b="b"/>
              <a:pathLst>
                <a:path w="1152" h="1131" extrusionOk="0">
                  <a:moveTo>
                    <a:pt x="562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01" y="27"/>
                    <a:pt x="0" y="203"/>
                    <a:pt x="0" y="554"/>
                  </a:cubicBezTo>
                  <a:cubicBezTo>
                    <a:pt x="0" y="905"/>
                    <a:pt x="201" y="1080"/>
                    <a:pt x="527" y="1130"/>
                  </a:cubicBezTo>
                  <a:cubicBezTo>
                    <a:pt x="877" y="1130"/>
                    <a:pt x="1078" y="930"/>
                    <a:pt x="1103" y="604"/>
                  </a:cubicBezTo>
                  <a:cubicBezTo>
                    <a:pt x="1151" y="314"/>
                    <a:pt x="874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3"/>
            <p:cNvSpPr/>
            <p:nvPr/>
          </p:nvSpPr>
          <p:spPr>
            <a:xfrm>
              <a:off x="5857925" y="1478725"/>
              <a:ext cx="26975" cy="27600"/>
            </a:xfrm>
            <a:custGeom>
              <a:avLst/>
              <a:gdLst/>
              <a:ahLst/>
              <a:cxnLst/>
              <a:rect l="l" t="t" r="r" b="b"/>
              <a:pathLst>
                <a:path w="1079" h="1104" extrusionOk="0">
                  <a:moveTo>
                    <a:pt x="502" y="0"/>
                  </a:moveTo>
                  <a:cubicBezTo>
                    <a:pt x="201" y="25"/>
                    <a:pt x="1" y="226"/>
                    <a:pt x="1" y="577"/>
                  </a:cubicBezTo>
                  <a:cubicBezTo>
                    <a:pt x="26" y="903"/>
                    <a:pt x="226" y="1103"/>
                    <a:pt x="577" y="1103"/>
                  </a:cubicBezTo>
                  <a:cubicBezTo>
                    <a:pt x="928" y="1078"/>
                    <a:pt x="1078" y="878"/>
                    <a:pt x="1078" y="527"/>
                  </a:cubicBezTo>
                  <a:cubicBezTo>
                    <a:pt x="1053" y="201"/>
                    <a:pt x="82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3"/>
            <p:cNvSpPr/>
            <p:nvPr/>
          </p:nvSpPr>
          <p:spPr>
            <a:xfrm>
              <a:off x="5339125" y="960550"/>
              <a:ext cx="26975" cy="27025"/>
            </a:xfrm>
            <a:custGeom>
              <a:avLst/>
              <a:gdLst/>
              <a:ahLst/>
              <a:cxnLst/>
              <a:rect l="l" t="t" r="r" b="b"/>
              <a:pathLst>
                <a:path w="1079" h="1081" extrusionOk="0">
                  <a:moveTo>
                    <a:pt x="527" y="0"/>
                  </a:moveTo>
                  <a:cubicBezTo>
                    <a:pt x="201" y="0"/>
                    <a:pt x="1" y="201"/>
                    <a:pt x="1" y="552"/>
                  </a:cubicBezTo>
                  <a:cubicBezTo>
                    <a:pt x="48" y="883"/>
                    <a:pt x="207" y="1080"/>
                    <a:pt x="541" y="1080"/>
                  </a:cubicBezTo>
                  <a:cubicBezTo>
                    <a:pt x="561" y="1080"/>
                    <a:pt x="581" y="1080"/>
                    <a:pt x="602" y="1078"/>
                  </a:cubicBezTo>
                  <a:cubicBezTo>
                    <a:pt x="903" y="1053"/>
                    <a:pt x="1078" y="878"/>
                    <a:pt x="1078" y="552"/>
                  </a:cubicBezTo>
                  <a:cubicBezTo>
                    <a:pt x="1078" y="201"/>
                    <a:pt x="853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3"/>
            <p:cNvSpPr/>
            <p:nvPr/>
          </p:nvSpPr>
          <p:spPr>
            <a:xfrm>
              <a:off x="5752675" y="14787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0"/>
                  </a:moveTo>
                  <a:cubicBezTo>
                    <a:pt x="226" y="0"/>
                    <a:pt x="0" y="226"/>
                    <a:pt x="0" y="577"/>
                  </a:cubicBezTo>
                  <a:cubicBezTo>
                    <a:pt x="25" y="928"/>
                    <a:pt x="251" y="1103"/>
                    <a:pt x="577" y="1128"/>
                  </a:cubicBezTo>
                  <a:cubicBezTo>
                    <a:pt x="928" y="1103"/>
                    <a:pt x="1128" y="878"/>
                    <a:pt x="1128" y="577"/>
                  </a:cubicBezTo>
                  <a:cubicBezTo>
                    <a:pt x="1128" y="226"/>
                    <a:pt x="902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3"/>
            <p:cNvSpPr/>
            <p:nvPr/>
          </p:nvSpPr>
          <p:spPr>
            <a:xfrm>
              <a:off x="5597900" y="1219325"/>
              <a:ext cx="27600" cy="27000"/>
            </a:xfrm>
            <a:custGeom>
              <a:avLst/>
              <a:gdLst/>
              <a:ahLst/>
              <a:cxnLst/>
              <a:rect l="l" t="t" r="r" b="b"/>
              <a:pathLst>
                <a:path w="1104" h="1080" extrusionOk="0">
                  <a:moveTo>
                    <a:pt x="527" y="0"/>
                  </a:moveTo>
                  <a:cubicBezTo>
                    <a:pt x="226" y="25"/>
                    <a:pt x="1" y="176"/>
                    <a:pt x="1" y="527"/>
                  </a:cubicBezTo>
                  <a:cubicBezTo>
                    <a:pt x="24" y="860"/>
                    <a:pt x="206" y="1080"/>
                    <a:pt x="525" y="1080"/>
                  </a:cubicBezTo>
                  <a:cubicBezTo>
                    <a:pt x="542" y="1080"/>
                    <a:pt x="559" y="1079"/>
                    <a:pt x="577" y="1078"/>
                  </a:cubicBezTo>
                  <a:cubicBezTo>
                    <a:pt x="903" y="1078"/>
                    <a:pt x="1103" y="878"/>
                    <a:pt x="1103" y="527"/>
                  </a:cubicBezTo>
                  <a:cubicBezTo>
                    <a:pt x="1078" y="226"/>
                    <a:pt x="87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3"/>
            <p:cNvSpPr/>
            <p:nvPr/>
          </p:nvSpPr>
          <p:spPr>
            <a:xfrm>
              <a:off x="5494525" y="1115300"/>
              <a:ext cx="26975" cy="27600"/>
            </a:xfrm>
            <a:custGeom>
              <a:avLst/>
              <a:gdLst/>
              <a:ahLst/>
              <a:cxnLst/>
              <a:rect l="l" t="t" r="r" b="b"/>
              <a:pathLst>
                <a:path w="1079" h="1104" extrusionOk="0">
                  <a:moveTo>
                    <a:pt x="552" y="1"/>
                  </a:moveTo>
                  <a:cubicBezTo>
                    <a:pt x="226" y="1"/>
                    <a:pt x="0" y="201"/>
                    <a:pt x="0" y="527"/>
                  </a:cubicBezTo>
                  <a:cubicBezTo>
                    <a:pt x="0" y="878"/>
                    <a:pt x="201" y="1104"/>
                    <a:pt x="552" y="1104"/>
                  </a:cubicBezTo>
                  <a:cubicBezTo>
                    <a:pt x="903" y="1104"/>
                    <a:pt x="1053" y="878"/>
                    <a:pt x="1078" y="552"/>
                  </a:cubicBezTo>
                  <a:cubicBezTo>
                    <a:pt x="1053" y="226"/>
                    <a:pt x="852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3"/>
            <p:cNvSpPr/>
            <p:nvPr/>
          </p:nvSpPr>
          <p:spPr>
            <a:xfrm>
              <a:off x="5442525" y="1063925"/>
              <a:ext cx="27575" cy="27600"/>
            </a:xfrm>
            <a:custGeom>
              <a:avLst/>
              <a:gdLst/>
              <a:ahLst/>
              <a:cxnLst/>
              <a:rect l="l" t="t" r="r" b="b"/>
              <a:pathLst>
                <a:path w="1103" h="1104" extrusionOk="0">
                  <a:moveTo>
                    <a:pt x="526" y="1"/>
                  </a:moveTo>
                  <a:cubicBezTo>
                    <a:pt x="201" y="51"/>
                    <a:pt x="0" y="226"/>
                    <a:pt x="0" y="552"/>
                  </a:cubicBezTo>
                  <a:cubicBezTo>
                    <a:pt x="25" y="903"/>
                    <a:pt x="251" y="1104"/>
                    <a:pt x="551" y="1104"/>
                  </a:cubicBezTo>
                  <a:cubicBezTo>
                    <a:pt x="877" y="1104"/>
                    <a:pt x="1103" y="903"/>
                    <a:pt x="1103" y="577"/>
                  </a:cubicBezTo>
                  <a:cubicBezTo>
                    <a:pt x="1103" y="226"/>
                    <a:pt x="877" y="26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3"/>
            <p:cNvSpPr/>
            <p:nvPr/>
          </p:nvSpPr>
          <p:spPr>
            <a:xfrm>
              <a:off x="5079100" y="701100"/>
              <a:ext cx="27600" cy="27025"/>
            </a:xfrm>
            <a:custGeom>
              <a:avLst/>
              <a:gdLst/>
              <a:ahLst/>
              <a:cxnLst/>
              <a:rect l="l" t="t" r="r" b="b"/>
              <a:pathLst>
                <a:path w="1104" h="1081" extrusionOk="0">
                  <a:moveTo>
                    <a:pt x="517" y="0"/>
                  </a:moveTo>
                  <a:cubicBezTo>
                    <a:pt x="224" y="0"/>
                    <a:pt x="26" y="173"/>
                    <a:pt x="26" y="479"/>
                  </a:cubicBezTo>
                  <a:cubicBezTo>
                    <a:pt x="1" y="829"/>
                    <a:pt x="201" y="1055"/>
                    <a:pt x="552" y="1080"/>
                  </a:cubicBezTo>
                  <a:cubicBezTo>
                    <a:pt x="878" y="1080"/>
                    <a:pt x="1053" y="880"/>
                    <a:pt x="1103" y="529"/>
                  </a:cubicBezTo>
                  <a:cubicBezTo>
                    <a:pt x="1053" y="253"/>
                    <a:pt x="928" y="2"/>
                    <a:pt x="577" y="2"/>
                  </a:cubicBezTo>
                  <a:cubicBezTo>
                    <a:pt x="557" y="1"/>
                    <a:pt x="536" y="0"/>
                    <a:pt x="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3"/>
            <p:cNvSpPr/>
            <p:nvPr/>
          </p:nvSpPr>
          <p:spPr>
            <a:xfrm>
              <a:off x="5182500" y="856525"/>
              <a:ext cx="28200" cy="27600"/>
            </a:xfrm>
            <a:custGeom>
              <a:avLst/>
              <a:gdLst/>
              <a:ahLst/>
              <a:cxnLst/>
              <a:rect l="l" t="t" r="r" b="b"/>
              <a:pathLst>
                <a:path w="1128" h="1104" extrusionOk="0">
                  <a:moveTo>
                    <a:pt x="576" y="1"/>
                  </a:moveTo>
                  <a:cubicBezTo>
                    <a:pt x="226" y="26"/>
                    <a:pt x="25" y="201"/>
                    <a:pt x="25" y="527"/>
                  </a:cubicBezTo>
                  <a:cubicBezTo>
                    <a:pt x="0" y="878"/>
                    <a:pt x="226" y="1104"/>
                    <a:pt x="576" y="1104"/>
                  </a:cubicBezTo>
                  <a:cubicBezTo>
                    <a:pt x="902" y="1104"/>
                    <a:pt x="1103" y="903"/>
                    <a:pt x="1103" y="577"/>
                  </a:cubicBezTo>
                  <a:cubicBezTo>
                    <a:pt x="1128" y="227"/>
                    <a:pt x="927" y="26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3"/>
            <p:cNvSpPr/>
            <p:nvPr/>
          </p:nvSpPr>
          <p:spPr>
            <a:xfrm>
              <a:off x="5131725" y="7525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27" y="51"/>
                    <a:pt x="1" y="201"/>
                    <a:pt x="1" y="552"/>
                  </a:cubicBezTo>
                  <a:cubicBezTo>
                    <a:pt x="26" y="903"/>
                    <a:pt x="227" y="1103"/>
                    <a:pt x="577" y="1103"/>
                  </a:cubicBezTo>
                  <a:cubicBezTo>
                    <a:pt x="903" y="1103"/>
                    <a:pt x="1104" y="878"/>
                    <a:pt x="1079" y="552"/>
                  </a:cubicBezTo>
                  <a:cubicBezTo>
                    <a:pt x="1079" y="226"/>
                    <a:pt x="853" y="5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3"/>
            <p:cNvSpPr/>
            <p:nvPr/>
          </p:nvSpPr>
          <p:spPr>
            <a:xfrm>
              <a:off x="5909300" y="15307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1"/>
                  </a:moveTo>
                  <a:cubicBezTo>
                    <a:pt x="201" y="26"/>
                    <a:pt x="1" y="176"/>
                    <a:pt x="1" y="527"/>
                  </a:cubicBezTo>
                  <a:cubicBezTo>
                    <a:pt x="1" y="878"/>
                    <a:pt x="226" y="1078"/>
                    <a:pt x="552" y="1078"/>
                  </a:cubicBezTo>
                  <a:cubicBezTo>
                    <a:pt x="903" y="1078"/>
                    <a:pt x="1079" y="878"/>
                    <a:pt x="1079" y="527"/>
                  </a:cubicBezTo>
                  <a:cubicBezTo>
                    <a:pt x="1079" y="201"/>
                    <a:pt x="878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3"/>
            <p:cNvSpPr/>
            <p:nvPr/>
          </p:nvSpPr>
          <p:spPr>
            <a:xfrm>
              <a:off x="5856675" y="15307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01" y="1"/>
                    <a:pt x="1" y="201"/>
                    <a:pt x="1" y="527"/>
                  </a:cubicBezTo>
                  <a:cubicBezTo>
                    <a:pt x="1" y="878"/>
                    <a:pt x="226" y="1103"/>
                    <a:pt x="577" y="1103"/>
                  </a:cubicBezTo>
                  <a:cubicBezTo>
                    <a:pt x="903" y="1103"/>
                    <a:pt x="1078" y="878"/>
                    <a:pt x="1103" y="527"/>
                  </a:cubicBezTo>
                  <a:cubicBezTo>
                    <a:pt x="1078" y="201"/>
                    <a:pt x="87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3"/>
            <p:cNvSpPr/>
            <p:nvPr/>
          </p:nvSpPr>
          <p:spPr>
            <a:xfrm>
              <a:off x="5286500" y="907925"/>
              <a:ext cx="27600" cy="27575"/>
            </a:xfrm>
            <a:custGeom>
              <a:avLst/>
              <a:gdLst/>
              <a:ahLst/>
              <a:cxnLst/>
              <a:rect l="l" t="t" r="r" b="b"/>
              <a:pathLst>
                <a:path w="1104" h="1103" extrusionOk="0">
                  <a:moveTo>
                    <a:pt x="577" y="0"/>
                  </a:moveTo>
                  <a:cubicBezTo>
                    <a:pt x="276" y="0"/>
                    <a:pt x="26" y="176"/>
                    <a:pt x="26" y="501"/>
                  </a:cubicBezTo>
                  <a:cubicBezTo>
                    <a:pt x="0" y="852"/>
                    <a:pt x="201" y="1053"/>
                    <a:pt x="552" y="1103"/>
                  </a:cubicBezTo>
                  <a:cubicBezTo>
                    <a:pt x="903" y="1078"/>
                    <a:pt x="1103" y="902"/>
                    <a:pt x="1103" y="577"/>
                  </a:cubicBezTo>
                  <a:cubicBezTo>
                    <a:pt x="1103" y="251"/>
                    <a:pt x="903" y="25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3"/>
            <p:cNvSpPr/>
            <p:nvPr/>
          </p:nvSpPr>
          <p:spPr>
            <a:xfrm>
              <a:off x="5390500" y="1011925"/>
              <a:ext cx="26975" cy="27025"/>
            </a:xfrm>
            <a:custGeom>
              <a:avLst/>
              <a:gdLst/>
              <a:ahLst/>
              <a:cxnLst/>
              <a:rect l="l" t="t" r="r" b="b"/>
              <a:pathLst>
                <a:path w="1079" h="1081" extrusionOk="0">
                  <a:moveTo>
                    <a:pt x="527" y="1"/>
                  </a:moveTo>
                  <a:cubicBezTo>
                    <a:pt x="201" y="26"/>
                    <a:pt x="1" y="201"/>
                    <a:pt x="1" y="552"/>
                  </a:cubicBezTo>
                  <a:cubicBezTo>
                    <a:pt x="25" y="883"/>
                    <a:pt x="227" y="1080"/>
                    <a:pt x="545" y="1080"/>
                  </a:cubicBezTo>
                  <a:cubicBezTo>
                    <a:pt x="563" y="1080"/>
                    <a:pt x="583" y="1080"/>
                    <a:pt x="602" y="1078"/>
                  </a:cubicBezTo>
                  <a:cubicBezTo>
                    <a:pt x="903" y="1078"/>
                    <a:pt x="1079" y="878"/>
                    <a:pt x="1079" y="577"/>
                  </a:cubicBezTo>
                  <a:cubicBezTo>
                    <a:pt x="1079" y="201"/>
                    <a:pt x="878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3"/>
            <p:cNvSpPr/>
            <p:nvPr/>
          </p:nvSpPr>
          <p:spPr>
            <a:xfrm>
              <a:off x="5805300" y="1426725"/>
              <a:ext cx="27600" cy="27575"/>
            </a:xfrm>
            <a:custGeom>
              <a:avLst/>
              <a:gdLst/>
              <a:ahLst/>
              <a:cxnLst/>
              <a:rect l="l" t="t" r="r" b="b"/>
              <a:pathLst>
                <a:path w="1104" h="1103" extrusionOk="0">
                  <a:moveTo>
                    <a:pt x="552" y="0"/>
                  </a:moveTo>
                  <a:cubicBezTo>
                    <a:pt x="226" y="0"/>
                    <a:pt x="0" y="201"/>
                    <a:pt x="0" y="526"/>
                  </a:cubicBezTo>
                  <a:cubicBezTo>
                    <a:pt x="26" y="877"/>
                    <a:pt x="226" y="1078"/>
                    <a:pt x="577" y="1103"/>
                  </a:cubicBezTo>
                  <a:cubicBezTo>
                    <a:pt x="928" y="1053"/>
                    <a:pt x="1103" y="852"/>
                    <a:pt x="1103" y="526"/>
                  </a:cubicBezTo>
                  <a:cubicBezTo>
                    <a:pt x="1078" y="226"/>
                    <a:pt x="878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3"/>
            <p:cNvSpPr/>
            <p:nvPr/>
          </p:nvSpPr>
          <p:spPr>
            <a:xfrm>
              <a:off x="5701300" y="1375325"/>
              <a:ext cx="28200" cy="27600"/>
            </a:xfrm>
            <a:custGeom>
              <a:avLst/>
              <a:gdLst/>
              <a:ahLst/>
              <a:cxnLst/>
              <a:rect l="l" t="t" r="r" b="b"/>
              <a:pathLst>
                <a:path w="1128" h="1104" extrusionOk="0">
                  <a:moveTo>
                    <a:pt x="551" y="1"/>
                  </a:moveTo>
                  <a:cubicBezTo>
                    <a:pt x="201" y="1"/>
                    <a:pt x="0" y="201"/>
                    <a:pt x="0" y="527"/>
                  </a:cubicBezTo>
                  <a:cubicBezTo>
                    <a:pt x="0" y="878"/>
                    <a:pt x="226" y="1104"/>
                    <a:pt x="576" y="1104"/>
                  </a:cubicBezTo>
                  <a:cubicBezTo>
                    <a:pt x="902" y="1104"/>
                    <a:pt x="1078" y="878"/>
                    <a:pt x="1128" y="552"/>
                  </a:cubicBezTo>
                  <a:cubicBezTo>
                    <a:pt x="1078" y="227"/>
                    <a:pt x="902" y="1"/>
                    <a:pt x="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3"/>
            <p:cNvSpPr/>
            <p:nvPr/>
          </p:nvSpPr>
          <p:spPr>
            <a:xfrm>
              <a:off x="5546525" y="1167950"/>
              <a:ext cx="26975" cy="27000"/>
            </a:xfrm>
            <a:custGeom>
              <a:avLst/>
              <a:gdLst/>
              <a:ahLst/>
              <a:cxnLst/>
              <a:rect l="l" t="t" r="r" b="b"/>
              <a:pathLst>
                <a:path w="1079" h="1080" extrusionOk="0">
                  <a:moveTo>
                    <a:pt x="527" y="0"/>
                  </a:moveTo>
                  <a:cubicBezTo>
                    <a:pt x="201" y="0"/>
                    <a:pt x="1" y="176"/>
                    <a:pt x="1" y="476"/>
                  </a:cubicBezTo>
                  <a:cubicBezTo>
                    <a:pt x="1" y="827"/>
                    <a:pt x="176" y="1078"/>
                    <a:pt x="527" y="1078"/>
                  </a:cubicBezTo>
                  <a:cubicBezTo>
                    <a:pt x="546" y="1079"/>
                    <a:pt x="566" y="1080"/>
                    <a:pt x="584" y="1080"/>
                  </a:cubicBezTo>
                  <a:cubicBezTo>
                    <a:pt x="897" y="1080"/>
                    <a:pt x="1055" y="881"/>
                    <a:pt x="1078" y="527"/>
                  </a:cubicBezTo>
                  <a:cubicBezTo>
                    <a:pt x="1053" y="226"/>
                    <a:pt x="878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3"/>
            <p:cNvSpPr/>
            <p:nvPr/>
          </p:nvSpPr>
          <p:spPr>
            <a:xfrm>
              <a:off x="5027725" y="649150"/>
              <a:ext cx="26975" cy="27000"/>
            </a:xfrm>
            <a:custGeom>
              <a:avLst/>
              <a:gdLst/>
              <a:ahLst/>
              <a:cxnLst/>
              <a:rect l="l" t="t" r="r" b="b"/>
              <a:pathLst>
                <a:path w="1079" h="1080" extrusionOk="0">
                  <a:moveTo>
                    <a:pt x="527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52"/>
                    <a:pt x="201" y="1078"/>
                    <a:pt x="552" y="1078"/>
                  </a:cubicBezTo>
                  <a:cubicBezTo>
                    <a:pt x="572" y="1079"/>
                    <a:pt x="591" y="1080"/>
                    <a:pt x="609" y="1080"/>
                  </a:cubicBezTo>
                  <a:cubicBezTo>
                    <a:pt x="922" y="1080"/>
                    <a:pt x="1078" y="883"/>
                    <a:pt x="1078" y="552"/>
                  </a:cubicBezTo>
                  <a:cubicBezTo>
                    <a:pt x="1053" y="201"/>
                    <a:pt x="878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3"/>
            <p:cNvSpPr/>
            <p:nvPr/>
          </p:nvSpPr>
          <p:spPr>
            <a:xfrm>
              <a:off x="5337875" y="10119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01" y="1"/>
                    <a:pt x="1" y="201"/>
                    <a:pt x="1" y="527"/>
                  </a:cubicBezTo>
                  <a:cubicBezTo>
                    <a:pt x="26" y="878"/>
                    <a:pt x="251" y="1103"/>
                    <a:pt x="577" y="1103"/>
                  </a:cubicBezTo>
                  <a:cubicBezTo>
                    <a:pt x="903" y="1103"/>
                    <a:pt x="1103" y="903"/>
                    <a:pt x="1103" y="502"/>
                  </a:cubicBezTo>
                  <a:cubicBezTo>
                    <a:pt x="1078" y="201"/>
                    <a:pt x="90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3"/>
            <p:cNvSpPr/>
            <p:nvPr/>
          </p:nvSpPr>
          <p:spPr>
            <a:xfrm>
              <a:off x="5494525" y="1063300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27" y="1"/>
                  </a:moveTo>
                  <a:cubicBezTo>
                    <a:pt x="226" y="26"/>
                    <a:pt x="0" y="176"/>
                    <a:pt x="0" y="502"/>
                  </a:cubicBezTo>
                  <a:cubicBezTo>
                    <a:pt x="0" y="878"/>
                    <a:pt x="201" y="1053"/>
                    <a:pt x="552" y="1078"/>
                  </a:cubicBezTo>
                  <a:cubicBezTo>
                    <a:pt x="903" y="1078"/>
                    <a:pt x="1078" y="853"/>
                    <a:pt x="1078" y="527"/>
                  </a:cubicBezTo>
                  <a:cubicBezTo>
                    <a:pt x="1053" y="201"/>
                    <a:pt x="827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3"/>
            <p:cNvSpPr/>
            <p:nvPr/>
          </p:nvSpPr>
          <p:spPr>
            <a:xfrm>
              <a:off x="5650525" y="1271325"/>
              <a:ext cx="26975" cy="27600"/>
            </a:xfrm>
            <a:custGeom>
              <a:avLst/>
              <a:gdLst/>
              <a:ahLst/>
              <a:cxnLst/>
              <a:rect l="l" t="t" r="r" b="b"/>
              <a:pathLst>
                <a:path w="1079" h="1104" extrusionOk="0">
                  <a:moveTo>
                    <a:pt x="552" y="1"/>
                  </a:moveTo>
                  <a:cubicBezTo>
                    <a:pt x="227" y="1"/>
                    <a:pt x="26" y="176"/>
                    <a:pt x="1" y="502"/>
                  </a:cubicBezTo>
                  <a:cubicBezTo>
                    <a:pt x="1" y="878"/>
                    <a:pt x="201" y="1078"/>
                    <a:pt x="552" y="1103"/>
                  </a:cubicBezTo>
                  <a:cubicBezTo>
                    <a:pt x="878" y="1103"/>
                    <a:pt x="1079" y="878"/>
                    <a:pt x="1079" y="552"/>
                  </a:cubicBezTo>
                  <a:cubicBezTo>
                    <a:pt x="1079" y="226"/>
                    <a:pt x="85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3"/>
            <p:cNvSpPr/>
            <p:nvPr/>
          </p:nvSpPr>
          <p:spPr>
            <a:xfrm>
              <a:off x="5443150" y="1011925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501" y="1"/>
                  </a:moveTo>
                  <a:cubicBezTo>
                    <a:pt x="226" y="26"/>
                    <a:pt x="0" y="176"/>
                    <a:pt x="0" y="527"/>
                  </a:cubicBezTo>
                  <a:cubicBezTo>
                    <a:pt x="0" y="878"/>
                    <a:pt x="226" y="1053"/>
                    <a:pt x="526" y="1078"/>
                  </a:cubicBezTo>
                  <a:cubicBezTo>
                    <a:pt x="543" y="1080"/>
                    <a:pt x="559" y="1080"/>
                    <a:pt x="575" y="1080"/>
                  </a:cubicBezTo>
                  <a:cubicBezTo>
                    <a:pt x="875" y="1080"/>
                    <a:pt x="1078" y="861"/>
                    <a:pt x="1078" y="552"/>
                  </a:cubicBezTo>
                  <a:cubicBezTo>
                    <a:pt x="1078" y="226"/>
                    <a:pt x="877" y="5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3"/>
            <p:cNvSpPr/>
            <p:nvPr/>
          </p:nvSpPr>
          <p:spPr>
            <a:xfrm>
              <a:off x="5701925" y="1270700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526" y="0"/>
                  </a:moveTo>
                  <a:cubicBezTo>
                    <a:pt x="226" y="0"/>
                    <a:pt x="0" y="201"/>
                    <a:pt x="0" y="502"/>
                  </a:cubicBezTo>
                  <a:cubicBezTo>
                    <a:pt x="0" y="828"/>
                    <a:pt x="176" y="1078"/>
                    <a:pt x="526" y="1078"/>
                  </a:cubicBezTo>
                  <a:cubicBezTo>
                    <a:pt x="546" y="1080"/>
                    <a:pt x="565" y="1080"/>
                    <a:pt x="584" y="1080"/>
                  </a:cubicBezTo>
                  <a:cubicBezTo>
                    <a:pt x="897" y="1080"/>
                    <a:pt x="1054" y="884"/>
                    <a:pt x="1078" y="577"/>
                  </a:cubicBezTo>
                  <a:cubicBezTo>
                    <a:pt x="1053" y="226"/>
                    <a:pt x="877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3"/>
            <p:cNvSpPr/>
            <p:nvPr/>
          </p:nvSpPr>
          <p:spPr>
            <a:xfrm>
              <a:off x="5546525" y="1115925"/>
              <a:ext cx="26975" cy="26400"/>
            </a:xfrm>
            <a:custGeom>
              <a:avLst/>
              <a:gdLst/>
              <a:ahLst/>
              <a:cxnLst/>
              <a:rect l="l" t="t" r="r" b="b"/>
              <a:pathLst>
                <a:path w="1079" h="1056" extrusionOk="0">
                  <a:moveTo>
                    <a:pt x="552" y="1"/>
                  </a:moveTo>
                  <a:cubicBezTo>
                    <a:pt x="201" y="1"/>
                    <a:pt x="1" y="201"/>
                    <a:pt x="1" y="527"/>
                  </a:cubicBezTo>
                  <a:cubicBezTo>
                    <a:pt x="26" y="853"/>
                    <a:pt x="201" y="1054"/>
                    <a:pt x="552" y="1054"/>
                  </a:cubicBezTo>
                  <a:cubicBezTo>
                    <a:pt x="572" y="1055"/>
                    <a:pt x="591" y="1056"/>
                    <a:pt x="609" y="1056"/>
                  </a:cubicBezTo>
                  <a:cubicBezTo>
                    <a:pt x="919" y="1056"/>
                    <a:pt x="1055" y="858"/>
                    <a:pt x="1078" y="527"/>
                  </a:cubicBezTo>
                  <a:cubicBezTo>
                    <a:pt x="1053" y="20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3"/>
            <p:cNvSpPr/>
            <p:nvPr/>
          </p:nvSpPr>
          <p:spPr>
            <a:xfrm>
              <a:off x="5183125" y="752475"/>
              <a:ext cx="26950" cy="26450"/>
            </a:xfrm>
            <a:custGeom>
              <a:avLst/>
              <a:gdLst/>
              <a:ahLst/>
              <a:cxnLst/>
              <a:rect l="l" t="t" r="r" b="b"/>
              <a:pathLst>
                <a:path w="1078" h="1058" extrusionOk="0">
                  <a:moveTo>
                    <a:pt x="476" y="0"/>
                  </a:moveTo>
                  <a:cubicBezTo>
                    <a:pt x="204" y="0"/>
                    <a:pt x="24" y="195"/>
                    <a:pt x="0" y="479"/>
                  </a:cubicBezTo>
                  <a:cubicBezTo>
                    <a:pt x="0" y="805"/>
                    <a:pt x="176" y="1055"/>
                    <a:pt x="526" y="1055"/>
                  </a:cubicBezTo>
                  <a:cubicBezTo>
                    <a:pt x="546" y="1057"/>
                    <a:pt x="565" y="1057"/>
                    <a:pt x="584" y="1057"/>
                  </a:cubicBezTo>
                  <a:cubicBezTo>
                    <a:pt x="897" y="1057"/>
                    <a:pt x="1054" y="861"/>
                    <a:pt x="1078" y="554"/>
                  </a:cubicBezTo>
                  <a:cubicBezTo>
                    <a:pt x="1053" y="203"/>
                    <a:pt x="877" y="3"/>
                    <a:pt x="526" y="3"/>
                  </a:cubicBezTo>
                  <a:cubicBezTo>
                    <a:pt x="509" y="1"/>
                    <a:pt x="493" y="0"/>
                    <a:pt x="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3"/>
            <p:cNvSpPr/>
            <p:nvPr/>
          </p:nvSpPr>
          <p:spPr>
            <a:xfrm>
              <a:off x="5079100" y="648525"/>
              <a:ext cx="27600" cy="26950"/>
            </a:xfrm>
            <a:custGeom>
              <a:avLst/>
              <a:gdLst/>
              <a:ahLst/>
              <a:cxnLst/>
              <a:rect l="l" t="t" r="r" b="b"/>
              <a:pathLst>
                <a:path w="1104" h="1078" extrusionOk="0">
                  <a:moveTo>
                    <a:pt x="502" y="0"/>
                  </a:moveTo>
                  <a:cubicBezTo>
                    <a:pt x="226" y="50"/>
                    <a:pt x="1" y="201"/>
                    <a:pt x="26" y="552"/>
                  </a:cubicBezTo>
                  <a:cubicBezTo>
                    <a:pt x="51" y="877"/>
                    <a:pt x="251" y="1078"/>
                    <a:pt x="577" y="1078"/>
                  </a:cubicBezTo>
                  <a:cubicBezTo>
                    <a:pt x="903" y="1078"/>
                    <a:pt x="1103" y="877"/>
                    <a:pt x="1078" y="526"/>
                  </a:cubicBezTo>
                  <a:cubicBezTo>
                    <a:pt x="1078" y="201"/>
                    <a:pt x="878" y="25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3"/>
            <p:cNvSpPr/>
            <p:nvPr/>
          </p:nvSpPr>
          <p:spPr>
            <a:xfrm>
              <a:off x="5701925" y="1323275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559" y="1"/>
                  </a:moveTo>
                  <a:cubicBezTo>
                    <a:pt x="540" y="1"/>
                    <a:pt x="521" y="1"/>
                    <a:pt x="501" y="3"/>
                  </a:cubicBezTo>
                  <a:cubicBezTo>
                    <a:pt x="201" y="3"/>
                    <a:pt x="0" y="203"/>
                    <a:pt x="0" y="504"/>
                  </a:cubicBezTo>
                  <a:cubicBezTo>
                    <a:pt x="0" y="855"/>
                    <a:pt x="201" y="1080"/>
                    <a:pt x="551" y="1080"/>
                  </a:cubicBezTo>
                  <a:cubicBezTo>
                    <a:pt x="877" y="1080"/>
                    <a:pt x="1078" y="880"/>
                    <a:pt x="1078" y="504"/>
                  </a:cubicBezTo>
                  <a:cubicBezTo>
                    <a:pt x="1054" y="197"/>
                    <a:pt x="874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3"/>
            <p:cNvSpPr/>
            <p:nvPr/>
          </p:nvSpPr>
          <p:spPr>
            <a:xfrm>
              <a:off x="5235125" y="8565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77" y="1"/>
                  </a:moveTo>
                  <a:cubicBezTo>
                    <a:pt x="226" y="26"/>
                    <a:pt x="25" y="201"/>
                    <a:pt x="0" y="527"/>
                  </a:cubicBezTo>
                  <a:cubicBezTo>
                    <a:pt x="0" y="878"/>
                    <a:pt x="226" y="1079"/>
                    <a:pt x="577" y="1104"/>
                  </a:cubicBezTo>
                  <a:cubicBezTo>
                    <a:pt x="878" y="1104"/>
                    <a:pt x="1078" y="903"/>
                    <a:pt x="1103" y="602"/>
                  </a:cubicBezTo>
                  <a:cubicBezTo>
                    <a:pt x="1103" y="252"/>
                    <a:pt x="903" y="5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3"/>
            <p:cNvSpPr/>
            <p:nvPr/>
          </p:nvSpPr>
          <p:spPr>
            <a:xfrm>
              <a:off x="5597900" y="1167325"/>
              <a:ext cx="27600" cy="26950"/>
            </a:xfrm>
            <a:custGeom>
              <a:avLst/>
              <a:gdLst/>
              <a:ahLst/>
              <a:cxnLst/>
              <a:rect l="l" t="t" r="r" b="b"/>
              <a:pathLst>
                <a:path w="1104" h="1078" extrusionOk="0">
                  <a:moveTo>
                    <a:pt x="527" y="0"/>
                  </a:moveTo>
                  <a:cubicBezTo>
                    <a:pt x="201" y="25"/>
                    <a:pt x="1" y="201"/>
                    <a:pt x="26" y="526"/>
                  </a:cubicBezTo>
                  <a:cubicBezTo>
                    <a:pt x="26" y="877"/>
                    <a:pt x="251" y="1078"/>
                    <a:pt x="552" y="1078"/>
                  </a:cubicBezTo>
                  <a:cubicBezTo>
                    <a:pt x="878" y="1078"/>
                    <a:pt x="1103" y="877"/>
                    <a:pt x="1078" y="526"/>
                  </a:cubicBezTo>
                  <a:cubicBezTo>
                    <a:pt x="1078" y="201"/>
                    <a:pt x="87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3"/>
            <p:cNvSpPr/>
            <p:nvPr/>
          </p:nvSpPr>
          <p:spPr>
            <a:xfrm>
              <a:off x="5183125" y="804525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526" y="1"/>
                  </a:moveTo>
                  <a:cubicBezTo>
                    <a:pt x="201" y="1"/>
                    <a:pt x="25" y="201"/>
                    <a:pt x="0" y="502"/>
                  </a:cubicBezTo>
                  <a:cubicBezTo>
                    <a:pt x="0" y="853"/>
                    <a:pt x="201" y="1078"/>
                    <a:pt x="551" y="1078"/>
                  </a:cubicBezTo>
                  <a:cubicBezTo>
                    <a:pt x="570" y="1080"/>
                    <a:pt x="587" y="1081"/>
                    <a:pt x="605" y="1081"/>
                  </a:cubicBezTo>
                  <a:cubicBezTo>
                    <a:pt x="899" y="1081"/>
                    <a:pt x="1078" y="881"/>
                    <a:pt x="1078" y="502"/>
                  </a:cubicBezTo>
                  <a:cubicBezTo>
                    <a:pt x="1053" y="201"/>
                    <a:pt x="877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3"/>
            <p:cNvSpPr/>
            <p:nvPr/>
          </p:nvSpPr>
          <p:spPr>
            <a:xfrm>
              <a:off x="5753925" y="1375325"/>
              <a:ext cx="27600" cy="27025"/>
            </a:xfrm>
            <a:custGeom>
              <a:avLst/>
              <a:gdLst/>
              <a:ahLst/>
              <a:cxnLst/>
              <a:rect l="l" t="t" r="r" b="b"/>
              <a:pathLst>
                <a:path w="1104" h="1081" extrusionOk="0">
                  <a:moveTo>
                    <a:pt x="577" y="1"/>
                  </a:moveTo>
                  <a:cubicBezTo>
                    <a:pt x="201" y="1"/>
                    <a:pt x="0" y="201"/>
                    <a:pt x="0" y="527"/>
                  </a:cubicBezTo>
                  <a:cubicBezTo>
                    <a:pt x="0" y="878"/>
                    <a:pt x="226" y="1079"/>
                    <a:pt x="577" y="1079"/>
                  </a:cubicBezTo>
                  <a:cubicBezTo>
                    <a:pt x="594" y="1080"/>
                    <a:pt x="610" y="1081"/>
                    <a:pt x="627" y="1081"/>
                  </a:cubicBezTo>
                  <a:cubicBezTo>
                    <a:pt x="900" y="1081"/>
                    <a:pt x="1078" y="886"/>
                    <a:pt x="1078" y="602"/>
                  </a:cubicBezTo>
                  <a:cubicBezTo>
                    <a:pt x="1103" y="227"/>
                    <a:pt x="903" y="5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3"/>
            <p:cNvSpPr/>
            <p:nvPr/>
          </p:nvSpPr>
          <p:spPr>
            <a:xfrm>
              <a:off x="5806550" y="1323325"/>
              <a:ext cx="26975" cy="26350"/>
            </a:xfrm>
            <a:custGeom>
              <a:avLst/>
              <a:gdLst/>
              <a:ahLst/>
              <a:cxnLst/>
              <a:rect l="l" t="t" r="r" b="b"/>
              <a:pathLst>
                <a:path w="1079" h="1054" extrusionOk="0">
                  <a:moveTo>
                    <a:pt x="527" y="1"/>
                  </a:moveTo>
                  <a:cubicBezTo>
                    <a:pt x="226" y="1"/>
                    <a:pt x="26" y="176"/>
                    <a:pt x="1" y="477"/>
                  </a:cubicBezTo>
                  <a:cubicBezTo>
                    <a:pt x="1" y="828"/>
                    <a:pt x="201" y="1053"/>
                    <a:pt x="552" y="1053"/>
                  </a:cubicBezTo>
                  <a:cubicBezTo>
                    <a:pt x="878" y="1053"/>
                    <a:pt x="1028" y="853"/>
                    <a:pt x="1078" y="552"/>
                  </a:cubicBezTo>
                  <a:cubicBezTo>
                    <a:pt x="1028" y="226"/>
                    <a:pt x="878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3"/>
            <p:cNvSpPr/>
            <p:nvPr/>
          </p:nvSpPr>
          <p:spPr>
            <a:xfrm>
              <a:off x="5649900" y="1219325"/>
              <a:ext cx="27600" cy="26975"/>
            </a:xfrm>
            <a:custGeom>
              <a:avLst/>
              <a:gdLst/>
              <a:ahLst/>
              <a:cxnLst/>
              <a:rect l="l" t="t" r="r" b="b"/>
              <a:pathLst>
                <a:path w="1104" h="1079" extrusionOk="0">
                  <a:moveTo>
                    <a:pt x="527" y="0"/>
                  </a:moveTo>
                  <a:cubicBezTo>
                    <a:pt x="201" y="50"/>
                    <a:pt x="1" y="201"/>
                    <a:pt x="26" y="552"/>
                  </a:cubicBezTo>
                  <a:cubicBezTo>
                    <a:pt x="51" y="903"/>
                    <a:pt x="252" y="1078"/>
                    <a:pt x="577" y="1078"/>
                  </a:cubicBezTo>
                  <a:cubicBezTo>
                    <a:pt x="928" y="1078"/>
                    <a:pt x="1104" y="852"/>
                    <a:pt x="1104" y="527"/>
                  </a:cubicBezTo>
                  <a:cubicBezTo>
                    <a:pt x="1079" y="201"/>
                    <a:pt x="87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3"/>
            <p:cNvSpPr/>
            <p:nvPr/>
          </p:nvSpPr>
          <p:spPr>
            <a:xfrm>
              <a:off x="5287125" y="856525"/>
              <a:ext cx="26975" cy="26350"/>
            </a:xfrm>
            <a:custGeom>
              <a:avLst/>
              <a:gdLst/>
              <a:ahLst/>
              <a:cxnLst/>
              <a:rect l="l" t="t" r="r" b="b"/>
              <a:pathLst>
                <a:path w="1079" h="1054" extrusionOk="0">
                  <a:moveTo>
                    <a:pt x="527" y="1"/>
                  </a:moveTo>
                  <a:cubicBezTo>
                    <a:pt x="176" y="1"/>
                    <a:pt x="1" y="176"/>
                    <a:pt x="1" y="527"/>
                  </a:cubicBezTo>
                  <a:cubicBezTo>
                    <a:pt x="26" y="853"/>
                    <a:pt x="226" y="1054"/>
                    <a:pt x="552" y="1054"/>
                  </a:cubicBezTo>
                  <a:cubicBezTo>
                    <a:pt x="903" y="1054"/>
                    <a:pt x="1078" y="828"/>
                    <a:pt x="1078" y="527"/>
                  </a:cubicBezTo>
                  <a:cubicBezTo>
                    <a:pt x="1053" y="201"/>
                    <a:pt x="87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3"/>
            <p:cNvSpPr/>
            <p:nvPr/>
          </p:nvSpPr>
          <p:spPr>
            <a:xfrm>
              <a:off x="5806550" y="1271325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26" y="1"/>
                    <a:pt x="26" y="176"/>
                    <a:pt x="26" y="477"/>
                  </a:cubicBezTo>
                  <a:cubicBezTo>
                    <a:pt x="1" y="828"/>
                    <a:pt x="226" y="1028"/>
                    <a:pt x="527" y="1053"/>
                  </a:cubicBezTo>
                  <a:cubicBezTo>
                    <a:pt x="853" y="1053"/>
                    <a:pt x="1028" y="878"/>
                    <a:pt x="1053" y="552"/>
                  </a:cubicBezTo>
                  <a:cubicBezTo>
                    <a:pt x="1028" y="226"/>
                    <a:pt x="87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3"/>
            <p:cNvSpPr/>
            <p:nvPr/>
          </p:nvSpPr>
          <p:spPr>
            <a:xfrm>
              <a:off x="5287750" y="8045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1"/>
                  </a:moveTo>
                  <a:cubicBezTo>
                    <a:pt x="201" y="1"/>
                    <a:pt x="1" y="201"/>
                    <a:pt x="1" y="552"/>
                  </a:cubicBezTo>
                  <a:cubicBezTo>
                    <a:pt x="26" y="853"/>
                    <a:pt x="251" y="1053"/>
                    <a:pt x="552" y="1078"/>
                  </a:cubicBezTo>
                  <a:cubicBezTo>
                    <a:pt x="878" y="1053"/>
                    <a:pt x="1078" y="853"/>
                    <a:pt x="1078" y="552"/>
                  </a:cubicBezTo>
                  <a:cubicBezTo>
                    <a:pt x="1078" y="226"/>
                    <a:pt x="878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3"/>
            <p:cNvSpPr/>
            <p:nvPr/>
          </p:nvSpPr>
          <p:spPr>
            <a:xfrm>
              <a:off x="5235125" y="804525"/>
              <a:ext cx="27600" cy="26975"/>
            </a:xfrm>
            <a:custGeom>
              <a:avLst/>
              <a:gdLst/>
              <a:ahLst/>
              <a:cxnLst/>
              <a:rect l="l" t="t" r="r" b="b"/>
              <a:pathLst>
                <a:path w="1104" h="1079" extrusionOk="0">
                  <a:moveTo>
                    <a:pt x="552" y="1"/>
                  </a:moveTo>
                  <a:cubicBezTo>
                    <a:pt x="226" y="26"/>
                    <a:pt x="25" y="201"/>
                    <a:pt x="25" y="502"/>
                  </a:cubicBezTo>
                  <a:cubicBezTo>
                    <a:pt x="0" y="853"/>
                    <a:pt x="226" y="1078"/>
                    <a:pt x="577" y="1078"/>
                  </a:cubicBezTo>
                  <a:cubicBezTo>
                    <a:pt x="903" y="1078"/>
                    <a:pt x="1103" y="878"/>
                    <a:pt x="1078" y="527"/>
                  </a:cubicBezTo>
                  <a:cubicBezTo>
                    <a:pt x="1078" y="201"/>
                    <a:pt x="852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3"/>
            <p:cNvSpPr/>
            <p:nvPr/>
          </p:nvSpPr>
          <p:spPr>
            <a:xfrm>
              <a:off x="5805925" y="1374700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1"/>
                  </a:moveTo>
                  <a:cubicBezTo>
                    <a:pt x="226" y="1"/>
                    <a:pt x="26" y="176"/>
                    <a:pt x="1" y="502"/>
                  </a:cubicBezTo>
                  <a:cubicBezTo>
                    <a:pt x="1" y="878"/>
                    <a:pt x="201" y="1079"/>
                    <a:pt x="552" y="1079"/>
                  </a:cubicBezTo>
                  <a:cubicBezTo>
                    <a:pt x="878" y="1079"/>
                    <a:pt x="1053" y="853"/>
                    <a:pt x="1053" y="577"/>
                  </a:cubicBezTo>
                  <a:cubicBezTo>
                    <a:pt x="1078" y="252"/>
                    <a:pt x="90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3"/>
            <p:cNvSpPr/>
            <p:nvPr/>
          </p:nvSpPr>
          <p:spPr>
            <a:xfrm>
              <a:off x="5339175" y="908500"/>
              <a:ext cx="26925" cy="26375"/>
            </a:xfrm>
            <a:custGeom>
              <a:avLst/>
              <a:gdLst/>
              <a:ahLst/>
              <a:cxnLst/>
              <a:rect l="l" t="t" r="r" b="b"/>
              <a:pathLst>
                <a:path w="1077" h="1055" extrusionOk="0">
                  <a:moveTo>
                    <a:pt x="496" y="0"/>
                  </a:moveTo>
                  <a:cubicBezTo>
                    <a:pt x="200" y="0"/>
                    <a:pt x="0" y="197"/>
                    <a:pt x="24" y="529"/>
                  </a:cubicBezTo>
                  <a:cubicBezTo>
                    <a:pt x="24" y="854"/>
                    <a:pt x="199" y="1055"/>
                    <a:pt x="550" y="1055"/>
                  </a:cubicBezTo>
                  <a:cubicBezTo>
                    <a:pt x="901" y="1055"/>
                    <a:pt x="1051" y="879"/>
                    <a:pt x="1076" y="529"/>
                  </a:cubicBezTo>
                  <a:cubicBezTo>
                    <a:pt x="1051" y="203"/>
                    <a:pt x="876" y="2"/>
                    <a:pt x="550" y="2"/>
                  </a:cubicBezTo>
                  <a:cubicBezTo>
                    <a:pt x="532" y="1"/>
                    <a:pt x="514" y="0"/>
                    <a:pt x="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3"/>
            <p:cNvSpPr/>
            <p:nvPr/>
          </p:nvSpPr>
          <p:spPr>
            <a:xfrm>
              <a:off x="5131725" y="701100"/>
              <a:ext cx="27600" cy="26400"/>
            </a:xfrm>
            <a:custGeom>
              <a:avLst/>
              <a:gdLst/>
              <a:ahLst/>
              <a:cxnLst/>
              <a:rect l="l" t="t" r="r" b="b"/>
              <a:pathLst>
                <a:path w="1104" h="1056" extrusionOk="0">
                  <a:moveTo>
                    <a:pt x="576" y="1"/>
                  </a:moveTo>
                  <a:cubicBezTo>
                    <a:pt x="560" y="1"/>
                    <a:pt x="544" y="1"/>
                    <a:pt x="527" y="2"/>
                  </a:cubicBezTo>
                  <a:cubicBezTo>
                    <a:pt x="201" y="2"/>
                    <a:pt x="26" y="178"/>
                    <a:pt x="1" y="504"/>
                  </a:cubicBezTo>
                  <a:cubicBezTo>
                    <a:pt x="1" y="855"/>
                    <a:pt x="227" y="1030"/>
                    <a:pt x="552" y="1055"/>
                  </a:cubicBezTo>
                  <a:cubicBezTo>
                    <a:pt x="928" y="1055"/>
                    <a:pt x="1104" y="829"/>
                    <a:pt x="1079" y="504"/>
                  </a:cubicBezTo>
                  <a:cubicBezTo>
                    <a:pt x="1055" y="218"/>
                    <a:pt x="873" y="1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3"/>
            <p:cNvSpPr/>
            <p:nvPr/>
          </p:nvSpPr>
          <p:spPr>
            <a:xfrm>
              <a:off x="5443150" y="959875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498" y="0"/>
                  </a:moveTo>
                  <a:cubicBezTo>
                    <a:pt x="201" y="0"/>
                    <a:pt x="0" y="196"/>
                    <a:pt x="0" y="504"/>
                  </a:cubicBezTo>
                  <a:cubicBezTo>
                    <a:pt x="0" y="854"/>
                    <a:pt x="226" y="1005"/>
                    <a:pt x="526" y="1080"/>
                  </a:cubicBezTo>
                  <a:cubicBezTo>
                    <a:pt x="852" y="1030"/>
                    <a:pt x="1053" y="905"/>
                    <a:pt x="1053" y="579"/>
                  </a:cubicBezTo>
                  <a:cubicBezTo>
                    <a:pt x="1078" y="253"/>
                    <a:pt x="877" y="27"/>
                    <a:pt x="552" y="2"/>
                  </a:cubicBezTo>
                  <a:cubicBezTo>
                    <a:pt x="533" y="1"/>
                    <a:pt x="515" y="0"/>
                    <a:pt x="4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3"/>
            <p:cNvSpPr/>
            <p:nvPr/>
          </p:nvSpPr>
          <p:spPr>
            <a:xfrm>
              <a:off x="5857925" y="1426725"/>
              <a:ext cx="26975" cy="26950"/>
            </a:xfrm>
            <a:custGeom>
              <a:avLst/>
              <a:gdLst/>
              <a:ahLst/>
              <a:cxnLst/>
              <a:rect l="l" t="t" r="r" b="b"/>
              <a:pathLst>
                <a:path w="1079" h="1078" extrusionOk="0">
                  <a:moveTo>
                    <a:pt x="552" y="0"/>
                  </a:moveTo>
                  <a:cubicBezTo>
                    <a:pt x="226" y="0"/>
                    <a:pt x="1" y="201"/>
                    <a:pt x="1" y="526"/>
                  </a:cubicBezTo>
                  <a:cubicBezTo>
                    <a:pt x="1" y="852"/>
                    <a:pt x="201" y="1053"/>
                    <a:pt x="527" y="1078"/>
                  </a:cubicBezTo>
                  <a:cubicBezTo>
                    <a:pt x="878" y="1078"/>
                    <a:pt x="1053" y="902"/>
                    <a:pt x="1078" y="551"/>
                  </a:cubicBezTo>
                  <a:cubicBezTo>
                    <a:pt x="1053" y="226"/>
                    <a:pt x="87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3"/>
            <p:cNvSpPr/>
            <p:nvPr/>
          </p:nvSpPr>
          <p:spPr>
            <a:xfrm>
              <a:off x="5287750" y="752525"/>
              <a:ext cx="26975" cy="26350"/>
            </a:xfrm>
            <a:custGeom>
              <a:avLst/>
              <a:gdLst/>
              <a:ahLst/>
              <a:cxnLst/>
              <a:rect l="l" t="t" r="r" b="b"/>
              <a:pathLst>
                <a:path w="1079" h="1054" extrusionOk="0">
                  <a:moveTo>
                    <a:pt x="502" y="1"/>
                  </a:moveTo>
                  <a:cubicBezTo>
                    <a:pt x="201" y="26"/>
                    <a:pt x="1" y="201"/>
                    <a:pt x="26" y="527"/>
                  </a:cubicBezTo>
                  <a:cubicBezTo>
                    <a:pt x="51" y="853"/>
                    <a:pt x="251" y="1053"/>
                    <a:pt x="577" y="1053"/>
                  </a:cubicBezTo>
                  <a:cubicBezTo>
                    <a:pt x="903" y="1028"/>
                    <a:pt x="1053" y="853"/>
                    <a:pt x="1078" y="477"/>
                  </a:cubicBezTo>
                  <a:cubicBezTo>
                    <a:pt x="1003" y="201"/>
                    <a:pt x="85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3"/>
            <p:cNvSpPr/>
            <p:nvPr/>
          </p:nvSpPr>
          <p:spPr>
            <a:xfrm>
              <a:off x="4767700" y="1220150"/>
              <a:ext cx="26975" cy="33100"/>
            </a:xfrm>
            <a:custGeom>
              <a:avLst/>
              <a:gdLst/>
              <a:ahLst/>
              <a:cxnLst/>
              <a:rect l="l" t="t" r="r" b="b"/>
              <a:pathLst>
                <a:path w="1079" h="1324" extrusionOk="0">
                  <a:moveTo>
                    <a:pt x="472" y="0"/>
                  </a:moveTo>
                  <a:cubicBezTo>
                    <a:pt x="425" y="0"/>
                    <a:pt x="377" y="6"/>
                    <a:pt x="326" y="17"/>
                  </a:cubicBezTo>
                  <a:cubicBezTo>
                    <a:pt x="0" y="93"/>
                    <a:pt x="226" y="368"/>
                    <a:pt x="226" y="569"/>
                  </a:cubicBezTo>
                  <a:cubicBezTo>
                    <a:pt x="226" y="719"/>
                    <a:pt x="251" y="895"/>
                    <a:pt x="276" y="1045"/>
                  </a:cubicBezTo>
                  <a:cubicBezTo>
                    <a:pt x="293" y="1246"/>
                    <a:pt x="376" y="1324"/>
                    <a:pt x="497" y="1324"/>
                  </a:cubicBezTo>
                  <a:cubicBezTo>
                    <a:pt x="557" y="1324"/>
                    <a:pt x="627" y="1304"/>
                    <a:pt x="702" y="1271"/>
                  </a:cubicBezTo>
                  <a:cubicBezTo>
                    <a:pt x="953" y="1145"/>
                    <a:pt x="1078" y="970"/>
                    <a:pt x="1053" y="594"/>
                  </a:cubicBezTo>
                  <a:cubicBezTo>
                    <a:pt x="1053" y="594"/>
                    <a:pt x="1053" y="494"/>
                    <a:pt x="1028" y="444"/>
                  </a:cubicBezTo>
                  <a:cubicBezTo>
                    <a:pt x="922" y="168"/>
                    <a:pt x="727" y="0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3"/>
            <p:cNvSpPr/>
            <p:nvPr/>
          </p:nvSpPr>
          <p:spPr>
            <a:xfrm>
              <a:off x="5753925" y="13233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1"/>
                  </a:moveTo>
                  <a:cubicBezTo>
                    <a:pt x="201" y="26"/>
                    <a:pt x="0" y="201"/>
                    <a:pt x="0" y="552"/>
                  </a:cubicBezTo>
                  <a:cubicBezTo>
                    <a:pt x="25" y="853"/>
                    <a:pt x="226" y="1078"/>
                    <a:pt x="577" y="1078"/>
                  </a:cubicBezTo>
                  <a:cubicBezTo>
                    <a:pt x="903" y="1078"/>
                    <a:pt x="1078" y="853"/>
                    <a:pt x="1078" y="527"/>
                  </a:cubicBezTo>
                  <a:cubicBezTo>
                    <a:pt x="1078" y="176"/>
                    <a:pt x="852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3"/>
            <p:cNvSpPr/>
            <p:nvPr/>
          </p:nvSpPr>
          <p:spPr>
            <a:xfrm>
              <a:off x="5390500" y="9599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0"/>
                  </a:moveTo>
                  <a:cubicBezTo>
                    <a:pt x="201" y="0"/>
                    <a:pt x="1" y="201"/>
                    <a:pt x="1" y="527"/>
                  </a:cubicBezTo>
                  <a:cubicBezTo>
                    <a:pt x="26" y="852"/>
                    <a:pt x="226" y="1028"/>
                    <a:pt x="552" y="1078"/>
                  </a:cubicBezTo>
                  <a:cubicBezTo>
                    <a:pt x="878" y="1053"/>
                    <a:pt x="1079" y="878"/>
                    <a:pt x="1079" y="552"/>
                  </a:cubicBezTo>
                  <a:cubicBezTo>
                    <a:pt x="1079" y="201"/>
                    <a:pt x="87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3"/>
            <p:cNvSpPr/>
            <p:nvPr/>
          </p:nvSpPr>
          <p:spPr>
            <a:xfrm>
              <a:off x="5131725" y="649100"/>
              <a:ext cx="26975" cy="25750"/>
            </a:xfrm>
            <a:custGeom>
              <a:avLst/>
              <a:gdLst/>
              <a:ahLst/>
              <a:cxnLst/>
              <a:rect l="l" t="t" r="r" b="b"/>
              <a:pathLst>
                <a:path w="1079" h="1030" extrusionOk="0">
                  <a:moveTo>
                    <a:pt x="560" y="0"/>
                  </a:moveTo>
                  <a:cubicBezTo>
                    <a:pt x="541" y="0"/>
                    <a:pt x="522" y="1"/>
                    <a:pt x="502" y="2"/>
                  </a:cubicBezTo>
                  <a:cubicBezTo>
                    <a:pt x="176" y="2"/>
                    <a:pt x="1" y="203"/>
                    <a:pt x="26" y="529"/>
                  </a:cubicBezTo>
                  <a:cubicBezTo>
                    <a:pt x="26" y="854"/>
                    <a:pt x="227" y="1030"/>
                    <a:pt x="552" y="1030"/>
                  </a:cubicBezTo>
                  <a:cubicBezTo>
                    <a:pt x="903" y="1030"/>
                    <a:pt x="1079" y="829"/>
                    <a:pt x="1079" y="529"/>
                  </a:cubicBezTo>
                  <a:cubicBezTo>
                    <a:pt x="1079" y="197"/>
                    <a:pt x="878" y="0"/>
                    <a:pt x="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3"/>
            <p:cNvSpPr/>
            <p:nvPr/>
          </p:nvSpPr>
          <p:spPr>
            <a:xfrm>
              <a:off x="5650525" y="1167325"/>
              <a:ext cx="26975" cy="26325"/>
            </a:xfrm>
            <a:custGeom>
              <a:avLst/>
              <a:gdLst/>
              <a:ahLst/>
              <a:cxnLst/>
              <a:rect l="l" t="t" r="r" b="b"/>
              <a:pathLst>
                <a:path w="1079" h="1053" extrusionOk="0">
                  <a:moveTo>
                    <a:pt x="527" y="0"/>
                  </a:moveTo>
                  <a:cubicBezTo>
                    <a:pt x="201" y="0"/>
                    <a:pt x="26" y="201"/>
                    <a:pt x="1" y="501"/>
                  </a:cubicBezTo>
                  <a:cubicBezTo>
                    <a:pt x="1" y="827"/>
                    <a:pt x="201" y="1028"/>
                    <a:pt x="502" y="1053"/>
                  </a:cubicBezTo>
                  <a:cubicBezTo>
                    <a:pt x="853" y="1053"/>
                    <a:pt x="1054" y="877"/>
                    <a:pt x="1054" y="577"/>
                  </a:cubicBezTo>
                  <a:cubicBezTo>
                    <a:pt x="1079" y="226"/>
                    <a:pt x="87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3"/>
            <p:cNvSpPr/>
            <p:nvPr/>
          </p:nvSpPr>
          <p:spPr>
            <a:xfrm>
              <a:off x="5910575" y="1427350"/>
              <a:ext cx="26325" cy="26325"/>
            </a:xfrm>
            <a:custGeom>
              <a:avLst/>
              <a:gdLst/>
              <a:ahLst/>
              <a:cxnLst/>
              <a:rect l="l" t="t" r="r" b="b"/>
              <a:pathLst>
                <a:path w="1053" h="1053" extrusionOk="0">
                  <a:moveTo>
                    <a:pt x="501" y="0"/>
                  </a:moveTo>
                  <a:cubicBezTo>
                    <a:pt x="201" y="0"/>
                    <a:pt x="0" y="176"/>
                    <a:pt x="0" y="526"/>
                  </a:cubicBezTo>
                  <a:cubicBezTo>
                    <a:pt x="25" y="827"/>
                    <a:pt x="201" y="1028"/>
                    <a:pt x="526" y="1053"/>
                  </a:cubicBezTo>
                  <a:cubicBezTo>
                    <a:pt x="852" y="1053"/>
                    <a:pt x="1053" y="852"/>
                    <a:pt x="1053" y="526"/>
                  </a:cubicBezTo>
                  <a:cubicBezTo>
                    <a:pt x="1028" y="176"/>
                    <a:pt x="82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3"/>
            <p:cNvSpPr/>
            <p:nvPr/>
          </p:nvSpPr>
          <p:spPr>
            <a:xfrm>
              <a:off x="5909300" y="1478675"/>
              <a:ext cx="26975" cy="26425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500" y="0"/>
                  </a:moveTo>
                  <a:cubicBezTo>
                    <a:pt x="182" y="0"/>
                    <a:pt x="1" y="219"/>
                    <a:pt x="1" y="529"/>
                  </a:cubicBezTo>
                  <a:cubicBezTo>
                    <a:pt x="1" y="829"/>
                    <a:pt x="226" y="1055"/>
                    <a:pt x="552" y="1055"/>
                  </a:cubicBezTo>
                  <a:cubicBezTo>
                    <a:pt x="569" y="1056"/>
                    <a:pt x="585" y="1057"/>
                    <a:pt x="601" y="1057"/>
                  </a:cubicBezTo>
                  <a:cubicBezTo>
                    <a:pt x="896" y="1057"/>
                    <a:pt x="1055" y="838"/>
                    <a:pt x="1079" y="529"/>
                  </a:cubicBezTo>
                  <a:cubicBezTo>
                    <a:pt x="1054" y="203"/>
                    <a:pt x="878" y="2"/>
                    <a:pt x="552" y="2"/>
                  </a:cubicBezTo>
                  <a:cubicBezTo>
                    <a:pt x="534" y="1"/>
                    <a:pt x="517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3"/>
            <p:cNvSpPr/>
            <p:nvPr/>
          </p:nvSpPr>
          <p:spPr>
            <a:xfrm>
              <a:off x="5651175" y="1115300"/>
              <a:ext cx="25700" cy="25775"/>
            </a:xfrm>
            <a:custGeom>
              <a:avLst/>
              <a:gdLst/>
              <a:ahLst/>
              <a:cxnLst/>
              <a:rect l="l" t="t" r="r" b="b"/>
              <a:pathLst>
                <a:path w="1028" h="1031" extrusionOk="0">
                  <a:moveTo>
                    <a:pt x="501" y="1"/>
                  </a:moveTo>
                  <a:cubicBezTo>
                    <a:pt x="201" y="1"/>
                    <a:pt x="0" y="176"/>
                    <a:pt x="0" y="502"/>
                  </a:cubicBezTo>
                  <a:cubicBezTo>
                    <a:pt x="0" y="828"/>
                    <a:pt x="201" y="1028"/>
                    <a:pt x="526" y="1028"/>
                  </a:cubicBezTo>
                  <a:cubicBezTo>
                    <a:pt x="545" y="1030"/>
                    <a:pt x="563" y="1031"/>
                    <a:pt x="581" y="1031"/>
                  </a:cubicBezTo>
                  <a:cubicBezTo>
                    <a:pt x="848" y="1031"/>
                    <a:pt x="1004" y="853"/>
                    <a:pt x="1028" y="477"/>
                  </a:cubicBezTo>
                  <a:cubicBezTo>
                    <a:pt x="1003" y="226"/>
                    <a:pt x="852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3"/>
            <p:cNvSpPr/>
            <p:nvPr/>
          </p:nvSpPr>
          <p:spPr>
            <a:xfrm>
              <a:off x="5599150" y="1115925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01" y="26"/>
                    <a:pt x="1" y="176"/>
                    <a:pt x="1" y="502"/>
                  </a:cubicBezTo>
                  <a:cubicBezTo>
                    <a:pt x="1" y="853"/>
                    <a:pt x="201" y="1054"/>
                    <a:pt x="577" y="1054"/>
                  </a:cubicBezTo>
                  <a:cubicBezTo>
                    <a:pt x="878" y="1054"/>
                    <a:pt x="1053" y="853"/>
                    <a:pt x="1053" y="527"/>
                  </a:cubicBezTo>
                  <a:cubicBezTo>
                    <a:pt x="1053" y="201"/>
                    <a:pt x="853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3"/>
            <p:cNvSpPr/>
            <p:nvPr/>
          </p:nvSpPr>
          <p:spPr>
            <a:xfrm>
              <a:off x="5080350" y="597125"/>
              <a:ext cx="26975" cy="26400"/>
            </a:xfrm>
            <a:custGeom>
              <a:avLst/>
              <a:gdLst/>
              <a:ahLst/>
              <a:cxnLst/>
              <a:rect l="l" t="t" r="r" b="b"/>
              <a:pathLst>
                <a:path w="1079" h="1056" extrusionOk="0">
                  <a:moveTo>
                    <a:pt x="577" y="1"/>
                  </a:moveTo>
                  <a:cubicBezTo>
                    <a:pt x="251" y="26"/>
                    <a:pt x="26" y="176"/>
                    <a:pt x="1" y="477"/>
                  </a:cubicBezTo>
                  <a:cubicBezTo>
                    <a:pt x="1" y="828"/>
                    <a:pt x="201" y="1054"/>
                    <a:pt x="552" y="1054"/>
                  </a:cubicBezTo>
                  <a:cubicBezTo>
                    <a:pt x="569" y="1055"/>
                    <a:pt x="586" y="1056"/>
                    <a:pt x="602" y="1056"/>
                  </a:cubicBezTo>
                  <a:cubicBezTo>
                    <a:pt x="875" y="1056"/>
                    <a:pt x="1053" y="861"/>
                    <a:pt x="1053" y="577"/>
                  </a:cubicBezTo>
                  <a:cubicBezTo>
                    <a:pt x="1079" y="227"/>
                    <a:pt x="878" y="5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3"/>
            <p:cNvSpPr/>
            <p:nvPr/>
          </p:nvSpPr>
          <p:spPr>
            <a:xfrm>
              <a:off x="5754550" y="1270700"/>
              <a:ext cx="26350" cy="26975"/>
            </a:xfrm>
            <a:custGeom>
              <a:avLst/>
              <a:gdLst/>
              <a:ahLst/>
              <a:cxnLst/>
              <a:rect l="l" t="t" r="r" b="b"/>
              <a:pathLst>
                <a:path w="1054" h="1079" extrusionOk="0">
                  <a:moveTo>
                    <a:pt x="527" y="0"/>
                  </a:moveTo>
                  <a:cubicBezTo>
                    <a:pt x="226" y="51"/>
                    <a:pt x="0" y="201"/>
                    <a:pt x="0" y="502"/>
                  </a:cubicBezTo>
                  <a:cubicBezTo>
                    <a:pt x="0" y="853"/>
                    <a:pt x="201" y="1078"/>
                    <a:pt x="552" y="1078"/>
                  </a:cubicBezTo>
                  <a:cubicBezTo>
                    <a:pt x="878" y="1078"/>
                    <a:pt x="1053" y="853"/>
                    <a:pt x="1053" y="552"/>
                  </a:cubicBezTo>
                  <a:cubicBezTo>
                    <a:pt x="1053" y="226"/>
                    <a:pt x="827" y="51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3"/>
            <p:cNvSpPr/>
            <p:nvPr/>
          </p:nvSpPr>
          <p:spPr>
            <a:xfrm>
              <a:off x="5547150" y="1063875"/>
              <a:ext cx="26350" cy="26400"/>
            </a:xfrm>
            <a:custGeom>
              <a:avLst/>
              <a:gdLst/>
              <a:ahLst/>
              <a:cxnLst/>
              <a:rect l="l" t="t" r="r" b="b"/>
              <a:pathLst>
                <a:path w="1054" h="1056" extrusionOk="0">
                  <a:moveTo>
                    <a:pt x="537" y="0"/>
                  </a:moveTo>
                  <a:cubicBezTo>
                    <a:pt x="517" y="0"/>
                    <a:pt x="497" y="1"/>
                    <a:pt x="477" y="3"/>
                  </a:cubicBezTo>
                  <a:cubicBezTo>
                    <a:pt x="176" y="3"/>
                    <a:pt x="1" y="203"/>
                    <a:pt x="1" y="579"/>
                  </a:cubicBezTo>
                  <a:cubicBezTo>
                    <a:pt x="26" y="855"/>
                    <a:pt x="201" y="1055"/>
                    <a:pt x="552" y="1055"/>
                  </a:cubicBezTo>
                  <a:cubicBezTo>
                    <a:pt x="878" y="1055"/>
                    <a:pt x="1053" y="830"/>
                    <a:pt x="1053" y="504"/>
                  </a:cubicBezTo>
                  <a:cubicBezTo>
                    <a:pt x="1030" y="175"/>
                    <a:pt x="830" y="0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3"/>
            <p:cNvSpPr/>
            <p:nvPr/>
          </p:nvSpPr>
          <p:spPr>
            <a:xfrm>
              <a:off x="5495150" y="1012500"/>
              <a:ext cx="26975" cy="25825"/>
            </a:xfrm>
            <a:custGeom>
              <a:avLst/>
              <a:gdLst/>
              <a:ahLst/>
              <a:cxnLst/>
              <a:rect l="l" t="t" r="r" b="b"/>
              <a:pathLst>
                <a:path w="1079" h="1033" extrusionOk="0">
                  <a:moveTo>
                    <a:pt x="496" y="0"/>
                  </a:moveTo>
                  <a:cubicBezTo>
                    <a:pt x="226" y="0"/>
                    <a:pt x="49" y="172"/>
                    <a:pt x="25" y="454"/>
                  </a:cubicBezTo>
                  <a:cubicBezTo>
                    <a:pt x="0" y="805"/>
                    <a:pt x="201" y="1030"/>
                    <a:pt x="552" y="1030"/>
                  </a:cubicBezTo>
                  <a:cubicBezTo>
                    <a:pt x="570" y="1032"/>
                    <a:pt x="588" y="1032"/>
                    <a:pt x="605" y="1032"/>
                  </a:cubicBezTo>
                  <a:cubicBezTo>
                    <a:pt x="894" y="1032"/>
                    <a:pt x="1031" y="836"/>
                    <a:pt x="1078" y="529"/>
                  </a:cubicBezTo>
                  <a:cubicBezTo>
                    <a:pt x="1053" y="228"/>
                    <a:pt x="903" y="3"/>
                    <a:pt x="552" y="3"/>
                  </a:cubicBezTo>
                  <a:cubicBezTo>
                    <a:pt x="533" y="1"/>
                    <a:pt x="514" y="0"/>
                    <a:pt x="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3"/>
            <p:cNvSpPr/>
            <p:nvPr/>
          </p:nvSpPr>
          <p:spPr>
            <a:xfrm>
              <a:off x="5132375" y="596500"/>
              <a:ext cx="26325" cy="26350"/>
            </a:xfrm>
            <a:custGeom>
              <a:avLst/>
              <a:gdLst/>
              <a:ahLst/>
              <a:cxnLst/>
              <a:rect l="l" t="t" r="r" b="b"/>
              <a:pathLst>
                <a:path w="1053" h="1054" extrusionOk="0">
                  <a:moveTo>
                    <a:pt x="476" y="1"/>
                  </a:moveTo>
                  <a:cubicBezTo>
                    <a:pt x="175" y="26"/>
                    <a:pt x="0" y="201"/>
                    <a:pt x="0" y="527"/>
                  </a:cubicBezTo>
                  <a:cubicBezTo>
                    <a:pt x="25" y="878"/>
                    <a:pt x="226" y="1054"/>
                    <a:pt x="551" y="1054"/>
                  </a:cubicBezTo>
                  <a:cubicBezTo>
                    <a:pt x="877" y="1028"/>
                    <a:pt x="1028" y="853"/>
                    <a:pt x="1053" y="477"/>
                  </a:cubicBezTo>
                  <a:cubicBezTo>
                    <a:pt x="1003" y="201"/>
                    <a:pt x="827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3"/>
            <p:cNvSpPr/>
            <p:nvPr/>
          </p:nvSpPr>
          <p:spPr>
            <a:xfrm>
              <a:off x="5599150" y="1063925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01" y="1"/>
                    <a:pt x="1" y="201"/>
                    <a:pt x="1" y="502"/>
                  </a:cubicBezTo>
                  <a:cubicBezTo>
                    <a:pt x="1" y="803"/>
                    <a:pt x="201" y="1003"/>
                    <a:pt x="552" y="1053"/>
                  </a:cubicBezTo>
                  <a:cubicBezTo>
                    <a:pt x="853" y="1028"/>
                    <a:pt x="1053" y="853"/>
                    <a:pt x="1053" y="552"/>
                  </a:cubicBezTo>
                  <a:cubicBezTo>
                    <a:pt x="1053" y="201"/>
                    <a:pt x="85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3"/>
            <p:cNvSpPr/>
            <p:nvPr/>
          </p:nvSpPr>
          <p:spPr>
            <a:xfrm>
              <a:off x="5443150" y="907925"/>
              <a:ext cx="26325" cy="26325"/>
            </a:xfrm>
            <a:custGeom>
              <a:avLst/>
              <a:gdLst/>
              <a:ahLst/>
              <a:cxnLst/>
              <a:rect l="l" t="t" r="r" b="b"/>
              <a:pathLst>
                <a:path w="1053" h="1053" extrusionOk="0">
                  <a:moveTo>
                    <a:pt x="501" y="0"/>
                  </a:moveTo>
                  <a:cubicBezTo>
                    <a:pt x="201" y="0"/>
                    <a:pt x="0" y="201"/>
                    <a:pt x="0" y="501"/>
                  </a:cubicBezTo>
                  <a:cubicBezTo>
                    <a:pt x="25" y="827"/>
                    <a:pt x="226" y="1028"/>
                    <a:pt x="577" y="1053"/>
                  </a:cubicBezTo>
                  <a:cubicBezTo>
                    <a:pt x="877" y="1003"/>
                    <a:pt x="1053" y="827"/>
                    <a:pt x="1053" y="526"/>
                  </a:cubicBezTo>
                  <a:cubicBezTo>
                    <a:pt x="1053" y="201"/>
                    <a:pt x="82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3"/>
            <p:cNvSpPr/>
            <p:nvPr/>
          </p:nvSpPr>
          <p:spPr>
            <a:xfrm>
              <a:off x="5806550" y="1219325"/>
              <a:ext cx="26350" cy="25700"/>
            </a:xfrm>
            <a:custGeom>
              <a:avLst/>
              <a:gdLst/>
              <a:ahLst/>
              <a:cxnLst/>
              <a:rect l="l" t="t" r="r" b="b"/>
              <a:pathLst>
                <a:path w="1054" h="1028" extrusionOk="0">
                  <a:moveTo>
                    <a:pt x="502" y="0"/>
                  </a:moveTo>
                  <a:cubicBezTo>
                    <a:pt x="201" y="0"/>
                    <a:pt x="1" y="201"/>
                    <a:pt x="26" y="502"/>
                  </a:cubicBezTo>
                  <a:cubicBezTo>
                    <a:pt x="26" y="827"/>
                    <a:pt x="251" y="1003"/>
                    <a:pt x="577" y="1028"/>
                  </a:cubicBezTo>
                  <a:cubicBezTo>
                    <a:pt x="878" y="1003"/>
                    <a:pt x="1053" y="827"/>
                    <a:pt x="1053" y="502"/>
                  </a:cubicBezTo>
                  <a:cubicBezTo>
                    <a:pt x="1053" y="176"/>
                    <a:pt x="82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3"/>
            <p:cNvSpPr/>
            <p:nvPr/>
          </p:nvSpPr>
          <p:spPr>
            <a:xfrm>
              <a:off x="5754550" y="1219275"/>
              <a:ext cx="26350" cy="25825"/>
            </a:xfrm>
            <a:custGeom>
              <a:avLst/>
              <a:gdLst/>
              <a:ahLst/>
              <a:cxnLst/>
              <a:rect l="l" t="t" r="r" b="b"/>
              <a:pathLst>
                <a:path w="1054" h="1033" extrusionOk="0">
                  <a:moveTo>
                    <a:pt x="473" y="0"/>
                  </a:moveTo>
                  <a:cubicBezTo>
                    <a:pt x="179" y="0"/>
                    <a:pt x="0" y="195"/>
                    <a:pt x="0" y="479"/>
                  </a:cubicBezTo>
                  <a:cubicBezTo>
                    <a:pt x="0" y="804"/>
                    <a:pt x="201" y="1030"/>
                    <a:pt x="527" y="1030"/>
                  </a:cubicBezTo>
                  <a:cubicBezTo>
                    <a:pt x="545" y="1031"/>
                    <a:pt x="563" y="1032"/>
                    <a:pt x="580" y="1032"/>
                  </a:cubicBezTo>
                  <a:cubicBezTo>
                    <a:pt x="869" y="1032"/>
                    <a:pt x="1006" y="836"/>
                    <a:pt x="1053" y="529"/>
                  </a:cubicBezTo>
                  <a:cubicBezTo>
                    <a:pt x="1028" y="228"/>
                    <a:pt x="853" y="2"/>
                    <a:pt x="527" y="2"/>
                  </a:cubicBezTo>
                  <a:cubicBezTo>
                    <a:pt x="508" y="1"/>
                    <a:pt x="490" y="0"/>
                    <a:pt x="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3"/>
            <p:cNvSpPr/>
            <p:nvPr/>
          </p:nvSpPr>
          <p:spPr>
            <a:xfrm>
              <a:off x="5961325" y="1478100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51" y="0"/>
                  </a:moveTo>
                  <a:cubicBezTo>
                    <a:pt x="276" y="50"/>
                    <a:pt x="50" y="176"/>
                    <a:pt x="25" y="476"/>
                  </a:cubicBezTo>
                  <a:cubicBezTo>
                    <a:pt x="0" y="827"/>
                    <a:pt x="201" y="1078"/>
                    <a:pt x="551" y="1078"/>
                  </a:cubicBezTo>
                  <a:cubicBezTo>
                    <a:pt x="877" y="1078"/>
                    <a:pt x="1078" y="903"/>
                    <a:pt x="1078" y="577"/>
                  </a:cubicBezTo>
                  <a:cubicBezTo>
                    <a:pt x="1078" y="251"/>
                    <a:pt x="902" y="75"/>
                    <a:pt x="5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3"/>
            <p:cNvSpPr/>
            <p:nvPr/>
          </p:nvSpPr>
          <p:spPr>
            <a:xfrm>
              <a:off x="5288375" y="700525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527" y="0"/>
                  </a:moveTo>
                  <a:cubicBezTo>
                    <a:pt x="226" y="0"/>
                    <a:pt x="1" y="176"/>
                    <a:pt x="1" y="477"/>
                  </a:cubicBezTo>
                  <a:cubicBezTo>
                    <a:pt x="1" y="802"/>
                    <a:pt x="201" y="978"/>
                    <a:pt x="527" y="1053"/>
                  </a:cubicBezTo>
                  <a:cubicBezTo>
                    <a:pt x="828" y="1028"/>
                    <a:pt x="1028" y="852"/>
                    <a:pt x="1028" y="552"/>
                  </a:cubicBezTo>
                  <a:cubicBezTo>
                    <a:pt x="1053" y="201"/>
                    <a:pt x="853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3"/>
            <p:cNvSpPr/>
            <p:nvPr/>
          </p:nvSpPr>
          <p:spPr>
            <a:xfrm>
              <a:off x="5961950" y="1426675"/>
              <a:ext cx="26325" cy="26375"/>
            </a:xfrm>
            <a:custGeom>
              <a:avLst/>
              <a:gdLst/>
              <a:ahLst/>
              <a:cxnLst/>
              <a:rect l="l" t="t" r="r" b="b"/>
              <a:pathLst>
                <a:path w="1053" h="1055" extrusionOk="0">
                  <a:moveTo>
                    <a:pt x="550" y="0"/>
                  </a:moveTo>
                  <a:cubicBezTo>
                    <a:pt x="534" y="0"/>
                    <a:pt x="518" y="1"/>
                    <a:pt x="501" y="2"/>
                  </a:cubicBezTo>
                  <a:cubicBezTo>
                    <a:pt x="201" y="2"/>
                    <a:pt x="0" y="203"/>
                    <a:pt x="0" y="503"/>
                  </a:cubicBezTo>
                  <a:cubicBezTo>
                    <a:pt x="25" y="829"/>
                    <a:pt x="226" y="1005"/>
                    <a:pt x="552" y="1055"/>
                  </a:cubicBezTo>
                  <a:cubicBezTo>
                    <a:pt x="852" y="1005"/>
                    <a:pt x="1053" y="829"/>
                    <a:pt x="1053" y="528"/>
                  </a:cubicBezTo>
                  <a:cubicBezTo>
                    <a:pt x="1053" y="219"/>
                    <a:pt x="850" y="0"/>
                    <a:pt x="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3"/>
            <p:cNvSpPr/>
            <p:nvPr/>
          </p:nvSpPr>
          <p:spPr>
            <a:xfrm>
              <a:off x="5235750" y="752525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26" y="26"/>
                    <a:pt x="0" y="176"/>
                    <a:pt x="0" y="502"/>
                  </a:cubicBezTo>
                  <a:cubicBezTo>
                    <a:pt x="0" y="853"/>
                    <a:pt x="226" y="1053"/>
                    <a:pt x="577" y="1053"/>
                  </a:cubicBezTo>
                  <a:cubicBezTo>
                    <a:pt x="878" y="1053"/>
                    <a:pt x="1053" y="853"/>
                    <a:pt x="1053" y="527"/>
                  </a:cubicBezTo>
                  <a:cubicBezTo>
                    <a:pt x="1053" y="201"/>
                    <a:pt x="827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3"/>
            <p:cNvSpPr/>
            <p:nvPr/>
          </p:nvSpPr>
          <p:spPr>
            <a:xfrm>
              <a:off x="5340375" y="752525"/>
              <a:ext cx="26350" cy="25775"/>
            </a:xfrm>
            <a:custGeom>
              <a:avLst/>
              <a:gdLst/>
              <a:ahLst/>
              <a:cxnLst/>
              <a:rect l="l" t="t" r="r" b="b"/>
              <a:pathLst>
                <a:path w="1054" h="1031" extrusionOk="0">
                  <a:moveTo>
                    <a:pt x="502" y="1"/>
                  </a:moveTo>
                  <a:cubicBezTo>
                    <a:pt x="201" y="26"/>
                    <a:pt x="1" y="201"/>
                    <a:pt x="1" y="502"/>
                  </a:cubicBezTo>
                  <a:cubicBezTo>
                    <a:pt x="26" y="828"/>
                    <a:pt x="226" y="1028"/>
                    <a:pt x="552" y="1028"/>
                  </a:cubicBezTo>
                  <a:cubicBezTo>
                    <a:pt x="569" y="1030"/>
                    <a:pt x="586" y="1030"/>
                    <a:pt x="602" y="1030"/>
                  </a:cubicBezTo>
                  <a:cubicBezTo>
                    <a:pt x="872" y="1030"/>
                    <a:pt x="1030" y="834"/>
                    <a:pt x="1054" y="527"/>
                  </a:cubicBezTo>
                  <a:cubicBezTo>
                    <a:pt x="1003" y="226"/>
                    <a:pt x="85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3"/>
            <p:cNvSpPr/>
            <p:nvPr/>
          </p:nvSpPr>
          <p:spPr>
            <a:xfrm>
              <a:off x="5495775" y="959925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477" y="0"/>
                  </a:moveTo>
                  <a:cubicBezTo>
                    <a:pt x="201" y="50"/>
                    <a:pt x="0" y="201"/>
                    <a:pt x="0" y="527"/>
                  </a:cubicBezTo>
                  <a:cubicBezTo>
                    <a:pt x="0" y="852"/>
                    <a:pt x="226" y="1053"/>
                    <a:pt x="552" y="1053"/>
                  </a:cubicBezTo>
                  <a:cubicBezTo>
                    <a:pt x="853" y="1053"/>
                    <a:pt x="1053" y="852"/>
                    <a:pt x="1053" y="552"/>
                  </a:cubicBezTo>
                  <a:cubicBezTo>
                    <a:pt x="1053" y="201"/>
                    <a:pt x="828" y="5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3"/>
            <p:cNvSpPr/>
            <p:nvPr/>
          </p:nvSpPr>
          <p:spPr>
            <a:xfrm>
              <a:off x="5599775" y="1011925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477" y="1"/>
                  </a:moveTo>
                  <a:cubicBezTo>
                    <a:pt x="201" y="1"/>
                    <a:pt x="26" y="176"/>
                    <a:pt x="1" y="452"/>
                  </a:cubicBezTo>
                  <a:cubicBezTo>
                    <a:pt x="1" y="803"/>
                    <a:pt x="176" y="978"/>
                    <a:pt x="527" y="1028"/>
                  </a:cubicBezTo>
                  <a:cubicBezTo>
                    <a:pt x="828" y="1003"/>
                    <a:pt x="1028" y="853"/>
                    <a:pt x="1028" y="527"/>
                  </a:cubicBezTo>
                  <a:cubicBezTo>
                    <a:pt x="1028" y="176"/>
                    <a:pt x="828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3"/>
            <p:cNvSpPr/>
            <p:nvPr/>
          </p:nvSpPr>
          <p:spPr>
            <a:xfrm>
              <a:off x="5235750" y="700525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502" y="0"/>
                  </a:moveTo>
                  <a:cubicBezTo>
                    <a:pt x="201" y="0"/>
                    <a:pt x="0" y="201"/>
                    <a:pt x="0" y="502"/>
                  </a:cubicBezTo>
                  <a:cubicBezTo>
                    <a:pt x="25" y="827"/>
                    <a:pt x="226" y="1028"/>
                    <a:pt x="577" y="1053"/>
                  </a:cubicBezTo>
                  <a:cubicBezTo>
                    <a:pt x="878" y="1003"/>
                    <a:pt x="1053" y="827"/>
                    <a:pt x="1053" y="527"/>
                  </a:cubicBezTo>
                  <a:cubicBezTo>
                    <a:pt x="1053" y="201"/>
                    <a:pt x="827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3"/>
            <p:cNvSpPr/>
            <p:nvPr/>
          </p:nvSpPr>
          <p:spPr>
            <a:xfrm>
              <a:off x="5859175" y="1271325"/>
              <a:ext cx="25725" cy="25775"/>
            </a:xfrm>
            <a:custGeom>
              <a:avLst/>
              <a:gdLst/>
              <a:ahLst/>
              <a:cxnLst/>
              <a:rect l="l" t="t" r="r" b="b"/>
              <a:pathLst>
                <a:path w="1029" h="1031" extrusionOk="0">
                  <a:moveTo>
                    <a:pt x="502" y="1"/>
                  </a:moveTo>
                  <a:cubicBezTo>
                    <a:pt x="201" y="1"/>
                    <a:pt x="1" y="176"/>
                    <a:pt x="1" y="502"/>
                  </a:cubicBezTo>
                  <a:cubicBezTo>
                    <a:pt x="1" y="828"/>
                    <a:pt x="201" y="1028"/>
                    <a:pt x="527" y="1028"/>
                  </a:cubicBezTo>
                  <a:cubicBezTo>
                    <a:pt x="546" y="1030"/>
                    <a:pt x="563" y="1030"/>
                    <a:pt x="581" y="1030"/>
                  </a:cubicBezTo>
                  <a:cubicBezTo>
                    <a:pt x="870" y="1030"/>
                    <a:pt x="1005" y="834"/>
                    <a:pt x="1028" y="527"/>
                  </a:cubicBezTo>
                  <a:cubicBezTo>
                    <a:pt x="1003" y="226"/>
                    <a:pt x="85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3"/>
            <p:cNvSpPr/>
            <p:nvPr/>
          </p:nvSpPr>
          <p:spPr>
            <a:xfrm>
              <a:off x="5495775" y="907925"/>
              <a:ext cx="25725" cy="25775"/>
            </a:xfrm>
            <a:custGeom>
              <a:avLst/>
              <a:gdLst/>
              <a:ahLst/>
              <a:cxnLst/>
              <a:rect l="l" t="t" r="r" b="b"/>
              <a:pathLst>
                <a:path w="1029" h="1031" extrusionOk="0">
                  <a:moveTo>
                    <a:pt x="502" y="0"/>
                  </a:moveTo>
                  <a:cubicBezTo>
                    <a:pt x="201" y="0"/>
                    <a:pt x="26" y="176"/>
                    <a:pt x="0" y="476"/>
                  </a:cubicBezTo>
                  <a:cubicBezTo>
                    <a:pt x="0" y="802"/>
                    <a:pt x="201" y="1028"/>
                    <a:pt x="527" y="1028"/>
                  </a:cubicBezTo>
                  <a:cubicBezTo>
                    <a:pt x="546" y="1029"/>
                    <a:pt x="564" y="1030"/>
                    <a:pt x="582" y="1030"/>
                  </a:cubicBezTo>
                  <a:cubicBezTo>
                    <a:pt x="852" y="1030"/>
                    <a:pt x="1028" y="854"/>
                    <a:pt x="1028" y="501"/>
                  </a:cubicBezTo>
                  <a:cubicBezTo>
                    <a:pt x="1003" y="201"/>
                    <a:pt x="82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3"/>
            <p:cNvSpPr/>
            <p:nvPr/>
          </p:nvSpPr>
          <p:spPr>
            <a:xfrm>
              <a:off x="5547775" y="960325"/>
              <a:ext cx="26350" cy="25300"/>
            </a:xfrm>
            <a:custGeom>
              <a:avLst/>
              <a:gdLst/>
              <a:ahLst/>
              <a:cxnLst/>
              <a:rect l="l" t="t" r="r" b="b"/>
              <a:pathLst>
                <a:path w="1054" h="1012" extrusionOk="0">
                  <a:moveTo>
                    <a:pt x="478" y="1"/>
                  </a:moveTo>
                  <a:cubicBezTo>
                    <a:pt x="228" y="1"/>
                    <a:pt x="48" y="172"/>
                    <a:pt x="26" y="461"/>
                  </a:cubicBezTo>
                  <a:cubicBezTo>
                    <a:pt x="1" y="786"/>
                    <a:pt x="201" y="962"/>
                    <a:pt x="527" y="1012"/>
                  </a:cubicBezTo>
                  <a:cubicBezTo>
                    <a:pt x="828" y="1012"/>
                    <a:pt x="1028" y="862"/>
                    <a:pt x="1053" y="536"/>
                  </a:cubicBezTo>
                  <a:cubicBezTo>
                    <a:pt x="1053" y="235"/>
                    <a:pt x="878" y="34"/>
                    <a:pt x="577" y="9"/>
                  </a:cubicBezTo>
                  <a:cubicBezTo>
                    <a:pt x="543" y="4"/>
                    <a:pt x="510" y="1"/>
                    <a:pt x="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3"/>
            <p:cNvSpPr/>
            <p:nvPr/>
          </p:nvSpPr>
          <p:spPr>
            <a:xfrm>
              <a:off x="5703175" y="1115300"/>
              <a:ext cx="26325" cy="25725"/>
            </a:xfrm>
            <a:custGeom>
              <a:avLst/>
              <a:gdLst/>
              <a:ahLst/>
              <a:cxnLst/>
              <a:rect l="l" t="t" r="r" b="b"/>
              <a:pathLst>
                <a:path w="1053" h="1029" extrusionOk="0">
                  <a:moveTo>
                    <a:pt x="527" y="1"/>
                  </a:moveTo>
                  <a:cubicBezTo>
                    <a:pt x="226" y="1"/>
                    <a:pt x="25" y="176"/>
                    <a:pt x="25" y="502"/>
                  </a:cubicBezTo>
                  <a:cubicBezTo>
                    <a:pt x="0" y="828"/>
                    <a:pt x="201" y="1003"/>
                    <a:pt x="527" y="1028"/>
                  </a:cubicBezTo>
                  <a:cubicBezTo>
                    <a:pt x="852" y="1028"/>
                    <a:pt x="1028" y="853"/>
                    <a:pt x="1028" y="552"/>
                  </a:cubicBezTo>
                  <a:cubicBezTo>
                    <a:pt x="1053" y="226"/>
                    <a:pt x="852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3"/>
            <p:cNvSpPr/>
            <p:nvPr/>
          </p:nvSpPr>
          <p:spPr>
            <a:xfrm>
              <a:off x="5184375" y="596500"/>
              <a:ext cx="26325" cy="25725"/>
            </a:xfrm>
            <a:custGeom>
              <a:avLst/>
              <a:gdLst/>
              <a:ahLst/>
              <a:cxnLst/>
              <a:rect l="l" t="t" r="r" b="b"/>
              <a:pathLst>
                <a:path w="1053" h="1029" extrusionOk="0">
                  <a:moveTo>
                    <a:pt x="501" y="1"/>
                  </a:moveTo>
                  <a:cubicBezTo>
                    <a:pt x="201" y="26"/>
                    <a:pt x="0" y="201"/>
                    <a:pt x="25" y="527"/>
                  </a:cubicBezTo>
                  <a:cubicBezTo>
                    <a:pt x="25" y="853"/>
                    <a:pt x="226" y="1028"/>
                    <a:pt x="552" y="1028"/>
                  </a:cubicBezTo>
                  <a:cubicBezTo>
                    <a:pt x="877" y="1028"/>
                    <a:pt x="1053" y="853"/>
                    <a:pt x="1053" y="527"/>
                  </a:cubicBezTo>
                  <a:cubicBezTo>
                    <a:pt x="1028" y="201"/>
                    <a:pt x="827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3"/>
            <p:cNvSpPr/>
            <p:nvPr/>
          </p:nvSpPr>
          <p:spPr>
            <a:xfrm>
              <a:off x="5651800" y="1063925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01" y="1"/>
                  </a:moveTo>
                  <a:cubicBezTo>
                    <a:pt x="176" y="26"/>
                    <a:pt x="0" y="226"/>
                    <a:pt x="0" y="527"/>
                  </a:cubicBezTo>
                  <a:cubicBezTo>
                    <a:pt x="25" y="828"/>
                    <a:pt x="201" y="1028"/>
                    <a:pt x="526" y="1028"/>
                  </a:cubicBezTo>
                  <a:cubicBezTo>
                    <a:pt x="827" y="1028"/>
                    <a:pt x="1028" y="853"/>
                    <a:pt x="1028" y="527"/>
                  </a:cubicBezTo>
                  <a:cubicBezTo>
                    <a:pt x="1028" y="201"/>
                    <a:pt x="827" y="26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3"/>
            <p:cNvSpPr/>
            <p:nvPr/>
          </p:nvSpPr>
          <p:spPr>
            <a:xfrm>
              <a:off x="5703175" y="1167325"/>
              <a:ext cx="26325" cy="26375"/>
            </a:xfrm>
            <a:custGeom>
              <a:avLst/>
              <a:gdLst/>
              <a:ahLst/>
              <a:cxnLst/>
              <a:rect l="l" t="t" r="r" b="b"/>
              <a:pathLst>
                <a:path w="1053" h="1055" extrusionOk="0">
                  <a:moveTo>
                    <a:pt x="552" y="0"/>
                  </a:moveTo>
                  <a:cubicBezTo>
                    <a:pt x="226" y="25"/>
                    <a:pt x="25" y="176"/>
                    <a:pt x="0" y="476"/>
                  </a:cubicBezTo>
                  <a:cubicBezTo>
                    <a:pt x="0" y="827"/>
                    <a:pt x="176" y="1028"/>
                    <a:pt x="501" y="1053"/>
                  </a:cubicBezTo>
                  <a:cubicBezTo>
                    <a:pt x="520" y="1054"/>
                    <a:pt x="538" y="1055"/>
                    <a:pt x="555" y="1055"/>
                  </a:cubicBezTo>
                  <a:cubicBezTo>
                    <a:pt x="849" y="1055"/>
                    <a:pt x="1028" y="860"/>
                    <a:pt x="1028" y="577"/>
                  </a:cubicBezTo>
                  <a:cubicBezTo>
                    <a:pt x="1053" y="226"/>
                    <a:pt x="852" y="7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3"/>
            <p:cNvSpPr/>
            <p:nvPr/>
          </p:nvSpPr>
          <p:spPr>
            <a:xfrm>
              <a:off x="5184375" y="649100"/>
              <a:ext cx="26325" cy="25750"/>
            </a:xfrm>
            <a:custGeom>
              <a:avLst/>
              <a:gdLst/>
              <a:ahLst/>
              <a:cxnLst/>
              <a:rect l="l" t="t" r="r" b="b"/>
              <a:pathLst>
                <a:path w="1053" h="1030" extrusionOk="0">
                  <a:moveTo>
                    <a:pt x="534" y="0"/>
                  </a:moveTo>
                  <a:cubicBezTo>
                    <a:pt x="515" y="0"/>
                    <a:pt x="496" y="1"/>
                    <a:pt x="476" y="2"/>
                  </a:cubicBezTo>
                  <a:cubicBezTo>
                    <a:pt x="176" y="2"/>
                    <a:pt x="0" y="203"/>
                    <a:pt x="25" y="529"/>
                  </a:cubicBezTo>
                  <a:cubicBezTo>
                    <a:pt x="25" y="854"/>
                    <a:pt x="251" y="1030"/>
                    <a:pt x="577" y="1030"/>
                  </a:cubicBezTo>
                  <a:cubicBezTo>
                    <a:pt x="903" y="1030"/>
                    <a:pt x="1028" y="804"/>
                    <a:pt x="1053" y="478"/>
                  </a:cubicBezTo>
                  <a:cubicBezTo>
                    <a:pt x="1006" y="195"/>
                    <a:pt x="847" y="0"/>
                    <a:pt x="5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3"/>
            <p:cNvSpPr/>
            <p:nvPr/>
          </p:nvSpPr>
          <p:spPr>
            <a:xfrm>
              <a:off x="5391775" y="908550"/>
              <a:ext cx="26325" cy="26325"/>
            </a:xfrm>
            <a:custGeom>
              <a:avLst/>
              <a:gdLst/>
              <a:ahLst/>
              <a:cxnLst/>
              <a:rect l="l" t="t" r="r" b="b"/>
              <a:pathLst>
                <a:path w="1053" h="1053" extrusionOk="0">
                  <a:moveTo>
                    <a:pt x="501" y="0"/>
                  </a:moveTo>
                  <a:cubicBezTo>
                    <a:pt x="201" y="0"/>
                    <a:pt x="0" y="176"/>
                    <a:pt x="0" y="501"/>
                  </a:cubicBezTo>
                  <a:cubicBezTo>
                    <a:pt x="25" y="852"/>
                    <a:pt x="226" y="1053"/>
                    <a:pt x="576" y="1053"/>
                  </a:cubicBezTo>
                  <a:cubicBezTo>
                    <a:pt x="877" y="1028"/>
                    <a:pt x="1053" y="852"/>
                    <a:pt x="1053" y="501"/>
                  </a:cubicBezTo>
                  <a:cubicBezTo>
                    <a:pt x="1028" y="201"/>
                    <a:pt x="82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3"/>
            <p:cNvSpPr/>
            <p:nvPr/>
          </p:nvSpPr>
          <p:spPr>
            <a:xfrm>
              <a:off x="5339750" y="856525"/>
              <a:ext cx="26350" cy="25775"/>
            </a:xfrm>
            <a:custGeom>
              <a:avLst/>
              <a:gdLst/>
              <a:ahLst/>
              <a:cxnLst/>
              <a:rect l="l" t="t" r="r" b="b"/>
              <a:pathLst>
                <a:path w="1054" h="1031" extrusionOk="0">
                  <a:moveTo>
                    <a:pt x="502" y="1"/>
                  </a:moveTo>
                  <a:cubicBezTo>
                    <a:pt x="176" y="1"/>
                    <a:pt x="1" y="176"/>
                    <a:pt x="1" y="502"/>
                  </a:cubicBezTo>
                  <a:cubicBezTo>
                    <a:pt x="1" y="833"/>
                    <a:pt x="179" y="1031"/>
                    <a:pt x="516" y="1031"/>
                  </a:cubicBezTo>
                  <a:cubicBezTo>
                    <a:pt x="536" y="1031"/>
                    <a:pt x="556" y="1030"/>
                    <a:pt x="577" y="1029"/>
                  </a:cubicBezTo>
                  <a:cubicBezTo>
                    <a:pt x="903" y="1029"/>
                    <a:pt x="1028" y="828"/>
                    <a:pt x="1053" y="502"/>
                  </a:cubicBezTo>
                  <a:cubicBezTo>
                    <a:pt x="1003" y="176"/>
                    <a:pt x="828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3"/>
            <p:cNvSpPr/>
            <p:nvPr/>
          </p:nvSpPr>
          <p:spPr>
            <a:xfrm>
              <a:off x="5547150" y="1011300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0"/>
                  </a:moveTo>
                  <a:cubicBezTo>
                    <a:pt x="176" y="26"/>
                    <a:pt x="1" y="201"/>
                    <a:pt x="1" y="527"/>
                  </a:cubicBezTo>
                  <a:cubicBezTo>
                    <a:pt x="26" y="853"/>
                    <a:pt x="201" y="1053"/>
                    <a:pt x="552" y="1053"/>
                  </a:cubicBezTo>
                  <a:cubicBezTo>
                    <a:pt x="878" y="1053"/>
                    <a:pt x="1053" y="853"/>
                    <a:pt x="1053" y="552"/>
                  </a:cubicBezTo>
                  <a:cubicBezTo>
                    <a:pt x="1053" y="201"/>
                    <a:pt x="828" y="26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3"/>
            <p:cNvSpPr/>
            <p:nvPr/>
          </p:nvSpPr>
          <p:spPr>
            <a:xfrm>
              <a:off x="5184375" y="701150"/>
              <a:ext cx="26325" cy="26350"/>
            </a:xfrm>
            <a:custGeom>
              <a:avLst/>
              <a:gdLst/>
              <a:ahLst/>
              <a:cxnLst/>
              <a:rect l="l" t="t" r="r" b="b"/>
              <a:pathLst>
                <a:path w="1053" h="1054" extrusionOk="0">
                  <a:moveTo>
                    <a:pt x="501" y="0"/>
                  </a:moveTo>
                  <a:cubicBezTo>
                    <a:pt x="201" y="0"/>
                    <a:pt x="25" y="176"/>
                    <a:pt x="0" y="477"/>
                  </a:cubicBezTo>
                  <a:cubicBezTo>
                    <a:pt x="25" y="827"/>
                    <a:pt x="201" y="1028"/>
                    <a:pt x="527" y="1053"/>
                  </a:cubicBezTo>
                  <a:cubicBezTo>
                    <a:pt x="852" y="1053"/>
                    <a:pt x="1053" y="853"/>
                    <a:pt x="1053" y="527"/>
                  </a:cubicBezTo>
                  <a:cubicBezTo>
                    <a:pt x="1053" y="201"/>
                    <a:pt x="852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3"/>
            <p:cNvSpPr/>
            <p:nvPr/>
          </p:nvSpPr>
          <p:spPr>
            <a:xfrm>
              <a:off x="5703175" y="1219900"/>
              <a:ext cx="26325" cy="25825"/>
            </a:xfrm>
            <a:custGeom>
              <a:avLst/>
              <a:gdLst/>
              <a:ahLst/>
              <a:cxnLst/>
              <a:rect l="l" t="t" r="r" b="b"/>
              <a:pathLst>
                <a:path w="1053" h="1033" extrusionOk="0">
                  <a:moveTo>
                    <a:pt x="537" y="0"/>
                  </a:moveTo>
                  <a:cubicBezTo>
                    <a:pt x="517" y="0"/>
                    <a:pt x="497" y="1"/>
                    <a:pt x="476" y="2"/>
                  </a:cubicBezTo>
                  <a:cubicBezTo>
                    <a:pt x="176" y="27"/>
                    <a:pt x="0" y="203"/>
                    <a:pt x="0" y="554"/>
                  </a:cubicBezTo>
                  <a:cubicBezTo>
                    <a:pt x="24" y="838"/>
                    <a:pt x="204" y="1032"/>
                    <a:pt x="498" y="1032"/>
                  </a:cubicBezTo>
                  <a:cubicBezTo>
                    <a:pt x="515" y="1032"/>
                    <a:pt x="533" y="1031"/>
                    <a:pt x="552" y="1030"/>
                  </a:cubicBezTo>
                  <a:cubicBezTo>
                    <a:pt x="877" y="1030"/>
                    <a:pt x="1053" y="829"/>
                    <a:pt x="1028" y="504"/>
                  </a:cubicBezTo>
                  <a:cubicBezTo>
                    <a:pt x="1028" y="175"/>
                    <a:pt x="830" y="0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3"/>
            <p:cNvSpPr/>
            <p:nvPr/>
          </p:nvSpPr>
          <p:spPr>
            <a:xfrm>
              <a:off x="5859175" y="1219325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52" y="0"/>
                  </a:moveTo>
                  <a:cubicBezTo>
                    <a:pt x="226" y="0"/>
                    <a:pt x="26" y="151"/>
                    <a:pt x="26" y="477"/>
                  </a:cubicBezTo>
                  <a:cubicBezTo>
                    <a:pt x="1" y="802"/>
                    <a:pt x="226" y="1003"/>
                    <a:pt x="552" y="1028"/>
                  </a:cubicBezTo>
                  <a:cubicBezTo>
                    <a:pt x="828" y="1028"/>
                    <a:pt x="1003" y="852"/>
                    <a:pt x="1028" y="527"/>
                  </a:cubicBezTo>
                  <a:cubicBezTo>
                    <a:pt x="1028" y="226"/>
                    <a:pt x="87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3"/>
            <p:cNvSpPr/>
            <p:nvPr/>
          </p:nvSpPr>
          <p:spPr>
            <a:xfrm>
              <a:off x="5289000" y="648525"/>
              <a:ext cx="25100" cy="25125"/>
            </a:xfrm>
            <a:custGeom>
              <a:avLst/>
              <a:gdLst/>
              <a:ahLst/>
              <a:cxnLst/>
              <a:rect l="l" t="t" r="r" b="b"/>
              <a:pathLst>
                <a:path w="1004" h="1005" extrusionOk="0">
                  <a:moveTo>
                    <a:pt x="502" y="0"/>
                  </a:moveTo>
                  <a:cubicBezTo>
                    <a:pt x="176" y="0"/>
                    <a:pt x="1" y="176"/>
                    <a:pt x="1" y="476"/>
                  </a:cubicBezTo>
                  <a:cubicBezTo>
                    <a:pt x="1" y="786"/>
                    <a:pt x="159" y="1005"/>
                    <a:pt x="475" y="1005"/>
                  </a:cubicBezTo>
                  <a:cubicBezTo>
                    <a:pt x="492" y="1005"/>
                    <a:pt x="509" y="1004"/>
                    <a:pt x="527" y="1003"/>
                  </a:cubicBezTo>
                  <a:cubicBezTo>
                    <a:pt x="828" y="1003"/>
                    <a:pt x="1003" y="802"/>
                    <a:pt x="1003" y="501"/>
                  </a:cubicBezTo>
                  <a:cubicBezTo>
                    <a:pt x="1003" y="201"/>
                    <a:pt x="803" y="25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3"/>
            <p:cNvSpPr/>
            <p:nvPr/>
          </p:nvSpPr>
          <p:spPr>
            <a:xfrm>
              <a:off x="5858550" y="1374700"/>
              <a:ext cx="26350" cy="26400"/>
            </a:xfrm>
            <a:custGeom>
              <a:avLst/>
              <a:gdLst/>
              <a:ahLst/>
              <a:cxnLst/>
              <a:rect l="l" t="t" r="r" b="b"/>
              <a:pathLst>
                <a:path w="1054" h="1056" extrusionOk="0">
                  <a:moveTo>
                    <a:pt x="477" y="1"/>
                  </a:moveTo>
                  <a:cubicBezTo>
                    <a:pt x="176" y="26"/>
                    <a:pt x="1" y="201"/>
                    <a:pt x="1" y="527"/>
                  </a:cubicBezTo>
                  <a:cubicBezTo>
                    <a:pt x="1" y="858"/>
                    <a:pt x="179" y="1056"/>
                    <a:pt x="516" y="1056"/>
                  </a:cubicBezTo>
                  <a:cubicBezTo>
                    <a:pt x="536" y="1056"/>
                    <a:pt x="556" y="1055"/>
                    <a:pt x="577" y="1054"/>
                  </a:cubicBezTo>
                  <a:cubicBezTo>
                    <a:pt x="903" y="1028"/>
                    <a:pt x="1028" y="828"/>
                    <a:pt x="1053" y="502"/>
                  </a:cubicBezTo>
                  <a:cubicBezTo>
                    <a:pt x="1003" y="201"/>
                    <a:pt x="828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3"/>
            <p:cNvSpPr/>
            <p:nvPr/>
          </p:nvSpPr>
          <p:spPr>
            <a:xfrm>
              <a:off x="5963200" y="1375275"/>
              <a:ext cx="25700" cy="25775"/>
            </a:xfrm>
            <a:custGeom>
              <a:avLst/>
              <a:gdLst/>
              <a:ahLst/>
              <a:cxnLst/>
              <a:rect l="l" t="t" r="r" b="b"/>
              <a:pathLst>
                <a:path w="1028" h="1031" extrusionOk="0">
                  <a:moveTo>
                    <a:pt x="471" y="1"/>
                  </a:moveTo>
                  <a:cubicBezTo>
                    <a:pt x="198" y="1"/>
                    <a:pt x="0" y="174"/>
                    <a:pt x="0" y="479"/>
                  </a:cubicBezTo>
                  <a:cubicBezTo>
                    <a:pt x="0" y="805"/>
                    <a:pt x="176" y="1005"/>
                    <a:pt x="527" y="1031"/>
                  </a:cubicBezTo>
                  <a:cubicBezTo>
                    <a:pt x="852" y="1031"/>
                    <a:pt x="1003" y="830"/>
                    <a:pt x="1028" y="529"/>
                  </a:cubicBezTo>
                  <a:cubicBezTo>
                    <a:pt x="1003" y="229"/>
                    <a:pt x="852" y="28"/>
                    <a:pt x="527" y="3"/>
                  </a:cubicBezTo>
                  <a:cubicBezTo>
                    <a:pt x="508" y="1"/>
                    <a:pt x="489" y="1"/>
                    <a:pt x="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3"/>
            <p:cNvSpPr/>
            <p:nvPr/>
          </p:nvSpPr>
          <p:spPr>
            <a:xfrm>
              <a:off x="5341000" y="701150"/>
              <a:ext cx="25100" cy="25075"/>
            </a:xfrm>
            <a:custGeom>
              <a:avLst/>
              <a:gdLst/>
              <a:ahLst/>
              <a:cxnLst/>
              <a:rect l="l" t="t" r="r" b="b"/>
              <a:pathLst>
                <a:path w="1004" h="1003" extrusionOk="0">
                  <a:moveTo>
                    <a:pt x="552" y="0"/>
                  </a:moveTo>
                  <a:cubicBezTo>
                    <a:pt x="201" y="0"/>
                    <a:pt x="1" y="151"/>
                    <a:pt x="1" y="477"/>
                  </a:cubicBezTo>
                  <a:cubicBezTo>
                    <a:pt x="1" y="777"/>
                    <a:pt x="201" y="978"/>
                    <a:pt x="502" y="1003"/>
                  </a:cubicBezTo>
                  <a:cubicBezTo>
                    <a:pt x="803" y="1003"/>
                    <a:pt x="1003" y="827"/>
                    <a:pt x="1003" y="502"/>
                  </a:cubicBezTo>
                  <a:cubicBezTo>
                    <a:pt x="1003" y="176"/>
                    <a:pt x="82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3"/>
            <p:cNvSpPr/>
            <p:nvPr/>
          </p:nvSpPr>
          <p:spPr>
            <a:xfrm>
              <a:off x="5496400" y="855900"/>
              <a:ext cx="25100" cy="25150"/>
            </a:xfrm>
            <a:custGeom>
              <a:avLst/>
              <a:gdLst/>
              <a:ahLst/>
              <a:cxnLst/>
              <a:rect l="l" t="t" r="r" b="b"/>
              <a:pathLst>
                <a:path w="1004" h="1006" extrusionOk="0">
                  <a:moveTo>
                    <a:pt x="527" y="1"/>
                  </a:moveTo>
                  <a:cubicBezTo>
                    <a:pt x="176" y="1"/>
                    <a:pt x="1" y="176"/>
                    <a:pt x="1" y="502"/>
                  </a:cubicBezTo>
                  <a:cubicBezTo>
                    <a:pt x="1" y="803"/>
                    <a:pt x="176" y="1003"/>
                    <a:pt x="502" y="1003"/>
                  </a:cubicBezTo>
                  <a:cubicBezTo>
                    <a:pt x="521" y="1005"/>
                    <a:pt x="539" y="1006"/>
                    <a:pt x="557" y="1006"/>
                  </a:cubicBezTo>
                  <a:cubicBezTo>
                    <a:pt x="827" y="1006"/>
                    <a:pt x="1003" y="833"/>
                    <a:pt x="1003" y="527"/>
                  </a:cubicBezTo>
                  <a:cubicBezTo>
                    <a:pt x="1003" y="201"/>
                    <a:pt x="828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3"/>
            <p:cNvSpPr/>
            <p:nvPr/>
          </p:nvSpPr>
          <p:spPr>
            <a:xfrm>
              <a:off x="5444400" y="856525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27" y="1"/>
                  </a:moveTo>
                  <a:cubicBezTo>
                    <a:pt x="226" y="1"/>
                    <a:pt x="25" y="151"/>
                    <a:pt x="0" y="477"/>
                  </a:cubicBezTo>
                  <a:cubicBezTo>
                    <a:pt x="0" y="803"/>
                    <a:pt x="201" y="1003"/>
                    <a:pt x="527" y="1029"/>
                  </a:cubicBezTo>
                  <a:cubicBezTo>
                    <a:pt x="852" y="1003"/>
                    <a:pt x="1028" y="828"/>
                    <a:pt x="1028" y="527"/>
                  </a:cubicBezTo>
                  <a:cubicBezTo>
                    <a:pt x="1028" y="201"/>
                    <a:pt x="852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3"/>
            <p:cNvSpPr/>
            <p:nvPr/>
          </p:nvSpPr>
          <p:spPr>
            <a:xfrm>
              <a:off x="6014575" y="1374700"/>
              <a:ext cx="25700" cy="25150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527" y="1"/>
                  </a:moveTo>
                  <a:cubicBezTo>
                    <a:pt x="201" y="1"/>
                    <a:pt x="0" y="176"/>
                    <a:pt x="26" y="502"/>
                  </a:cubicBezTo>
                  <a:cubicBezTo>
                    <a:pt x="26" y="803"/>
                    <a:pt x="201" y="1003"/>
                    <a:pt x="527" y="1003"/>
                  </a:cubicBezTo>
                  <a:cubicBezTo>
                    <a:pt x="545" y="1005"/>
                    <a:pt x="563" y="1006"/>
                    <a:pt x="580" y="1006"/>
                  </a:cubicBezTo>
                  <a:cubicBezTo>
                    <a:pt x="869" y="1006"/>
                    <a:pt x="1004" y="810"/>
                    <a:pt x="1028" y="502"/>
                  </a:cubicBezTo>
                  <a:cubicBezTo>
                    <a:pt x="1003" y="201"/>
                    <a:pt x="85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3"/>
            <p:cNvSpPr/>
            <p:nvPr/>
          </p:nvSpPr>
          <p:spPr>
            <a:xfrm>
              <a:off x="5703800" y="1063300"/>
              <a:ext cx="25075" cy="25150"/>
            </a:xfrm>
            <a:custGeom>
              <a:avLst/>
              <a:gdLst/>
              <a:ahLst/>
              <a:cxnLst/>
              <a:rect l="l" t="t" r="r" b="b"/>
              <a:pathLst>
                <a:path w="1003" h="1006" extrusionOk="0">
                  <a:moveTo>
                    <a:pt x="502" y="1"/>
                  </a:moveTo>
                  <a:cubicBezTo>
                    <a:pt x="201" y="1"/>
                    <a:pt x="0" y="151"/>
                    <a:pt x="0" y="502"/>
                  </a:cubicBezTo>
                  <a:cubicBezTo>
                    <a:pt x="0" y="803"/>
                    <a:pt x="176" y="1003"/>
                    <a:pt x="502" y="1003"/>
                  </a:cubicBezTo>
                  <a:cubicBezTo>
                    <a:pt x="520" y="1005"/>
                    <a:pt x="539" y="1006"/>
                    <a:pt x="557" y="1006"/>
                  </a:cubicBezTo>
                  <a:cubicBezTo>
                    <a:pt x="824" y="1006"/>
                    <a:pt x="979" y="832"/>
                    <a:pt x="1003" y="527"/>
                  </a:cubicBezTo>
                  <a:cubicBezTo>
                    <a:pt x="1003" y="201"/>
                    <a:pt x="802" y="26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3"/>
            <p:cNvSpPr/>
            <p:nvPr/>
          </p:nvSpPr>
          <p:spPr>
            <a:xfrm>
              <a:off x="5339750" y="803900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02" y="1"/>
                  </a:moveTo>
                  <a:cubicBezTo>
                    <a:pt x="201" y="51"/>
                    <a:pt x="1" y="201"/>
                    <a:pt x="1" y="527"/>
                  </a:cubicBezTo>
                  <a:cubicBezTo>
                    <a:pt x="26" y="853"/>
                    <a:pt x="226" y="1053"/>
                    <a:pt x="552" y="1053"/>
                  </a:cubicBezTo>
                  <a:cubicBezTo>
                    <a:pt x="853" y="1053"/>
                    <a:pt x="1053" y="853"/>
                    <a:pt x="1053" y="552"/>
                  </a:cubicBezTo>
                  <a:cubicBezTo>
                    <a:pt x="1028" y="201"/>
                    <a:pt x="828" y="5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3"/>
            <p:cNvSpPr/>
            <p:nvPr/>
          </p:nvSpPr>
          <p:spPr>
            <a:xfrm>
              <a:off x="5237000" y="597075"/>
              <a:ext cx="25725" cy="25150"/>
            </a:xfrm>
            <a:custGeom>
              <a:avLst/>
              <a:gdLst/>
              <a:ahLst/>
              <a:cxnLst/>
              <a:rect l="l" t="t" r="r" b="b"/>
              <a:pathLst>
                <a:path w="1029" h="1006" extrusionOk="0">
                  <a:moveTo>
                    <a:pt x="489" y="0"/>
                  </a:moveTo>
                  <a:cubicBezTo>
                    <a:pt x="220" y="0"/>
                    <a:pt x="26" y="152"/>
                    <a:pt x="26" y="454"/>
                  </a:cubicBezTo>
                  <a:cubicBezTo>
                    <a:pt x="1" y="780"/>
                    <a:pt x="201" y="955"/>
                    <a:pt x="502" y="1005"/>
                  </a:cubicBezTo>
                  <a:cubicBezTo>
                    <a:pt x="828" y="1005"/>
                    <a:pt x="1003" y="830"/>
                    <a:pt x="1028" y="529"/>
                  </a:cubicBezTo>
                  <a:cubicBezTo>
                    <a:pt x="1028" y="203"/>
                    <a:pt x="853" y="28"/>
                    <a:pt x="552" y="3"/>
                  </a:cubicBezTo>
                  <a:cubicBezTo>
                    <a:pt x="530" y="1"/>
                    <a:pt x="509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3"/>
            <p:cNvSpPr/>
            <p:nvPr/>
          </p:nvSpPr>
          <p:spPr>
            <a:xfrm>
              <a:off x="5652425" y="1011925"/>
              <a:ext cx="25075" cy="25150"/>
            </a:xfrm>
            <a:custGeom>
              <a:avLst/>
              <a:gdLst/>
              <a:ahLst/>
              <a:cxnLst/>
              <a:rect l="l" t="t" r="r" b="b"/>
              <a:pathLst>
                <a:path w="1003" h="1006" extrusionOk="0">
                  <a:moveTo>
                    <a:pt x="501" y="1"/>
                  </a:moveTo>
                  <a:cubicBezTo>
                    <a:pt x="176" y="1"/>
                    <a:pt x="0" y="176"/>
                    <a:pt x="0" y="502"/>
                  </a:cubicBezTo>
                  <a:cubicBezTo>
                    <a:pt x="25" y="828"/>
                    <a:pt x="201" y="1003"/>
                    <a:pt x="501" y="1003"/>
                  </a:cubicBezTo>
                  <a:cubicBezTo>
                    <a:pt x="520" y="1004"/>
                    <a:pt x="538" y="1005"/>
                    <a:pt x="555" y="1005"/>
                  </a:cubicBezTo>
                  <a:cubicBezTo>
                    <a:pt x="846" y="1005"/>
                    <a:pt x="1003" y="809"/>
                    <a:pt x="1003" y="502"/>
                  </a:cubicBezTo>
                  <a:cubicBezTo>
                    <a:pt x="1003" y="201"/>
                    <a:pt x="827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3"/>
            <p:cNvSpPr/>
            <p:nvPr/>
          </p:nvSpPr>
          <p:spPr>
            <a:xfrm>
              <a:off x="5755800" y="1115300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502" y="1"/>
                  </a:moveTo>
                  <a:cubicBezTo>
                    <a:pt x="201" y="51"/>
                    <a:pt x="1" y="201"/>
                    <a:pt x="1" y="527"/>
                  </a:cubicBezTo>
                  <a:cubicBezTo>
                    <a:pt x="26" y="853"/>
                    <a:pt x="226" y="1028"/>
                    <a:pt x="552" y="1028"/>
                  </a:cubicBezTo>
                  <a:cubicBezTo>
                    <a:pt x="853" y="1028"/>
                    <a:pt x="1003" y="828"/>
                    <a:pt x="1028" y="552"/>
                  </a:cubicBezTo>
                  <a:cubicBezTo>
                    <a:pt x="1028" y="201"/>
                    <a:pt x="803" y="5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3"/>
            <p:cNvSpPr/>
            <p:nvPr/>
          </p:nvSpPr>
          <p:spPr>
            <a:xfrm>
              <a:off x="5391775" y="856525"/>
              <a:ext cx="26325" cy="25725"/>
            </a:xfrm>
            <a:custGeom>
              <a:avLst/>
              <a:gdLst/>
              <a:ahLst/>
              <a:cxnLst/>
              <a:rect l="l" t="t" r="r" b="b"/>
              <a:pathLst>
                <a:path w="1053" h="1029" extrusionOk="0">
                  <a:moveTo>
                    <a:pt x="501" y="1"/>
                  </a:moveTo>
                  <a:cubicBezTo>
                    <a:pt x="201" y="26"/>
                    <a:pt x="0" y="201"/>
                    <a:pt x="25" y="502"/>
                  </a:cubicBezTo>
                  <a:cubicBezTo>
                    <a:pt x="25" y="828"/>
                    <a:pt x="226" y="1029"/>
                    <a:pt x="551" y="1029"/>
                  </a:cubicBezTo>
                  <a:cubicBezTo>
                    <a:pt x="877" y="1029"/>
                    <a:pt x="1053" y="828"/>
                    <a:pt x="1053" y="527"/>
                  </a:cubicBezTo>
                  <a:cubicBezTo>
                    <a:pt x="1028" y="176"/>
                    <a:pt x="827" y="26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3"/>
            <p:cNvSpPr/>
            <p:nvPr/>
          </p:nvSpPr>
          <p:spPr>
            <a:xfrm>
              <a:off x="5599775" y="959875"/>
              <a:ext cx="25725" cy="25125"/>
            </a:xfrm>
            <a:custGeom>
              <a:avLst/>
              <a:gdLst/>
              <a:ahLst/>
              <a:cxnLst/>
              <a:rect l="l" t="t" r="r" b="b"/>
              <a:pathLst>
                <a:path w="1029" h="1005" extrusionOk="0">
                  <a:moveTo>
                    <a:pt x="531" y="0"/>
                  </a:moveTo>
                  <a:cubicBezTo>
                    <a:pt x="513" y="0"/>
                    <a:pt x="495" y="1"/>
                    <a:pt x="477" y="2"/>
                  </a:cubicBezTo>
                  <a:cubicBezTo>
                    <a:pt x="176" y="2"/>
                    <a:pt x="1" y="178"/>
                    <a:pt x="1" y="479"/>
                  </a:cubicBezTo>
                  <a:cubicBezTo>
                    <a:pt x="1" y="804"/>
                    <a:pt x="201" y="1005"/>
                    <a:pt x="527" y="1005"/>
                  </a:cubicBezTo>
                  <a:cubicBezTo>
                    <a:pt x="853" y="1005"/>
                    <a:pt x="1003" y="804"/>
                    <a:pt x="1028" y="504"/>
                  </a:cubicBezTo>
                  <a:cubicBezTo>
                    <a:pt x="981" y="196"/>
                    <a:pt x="822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3"/>
            <p:cNvSpPr/>
            <p:nvPr/>
          </p:nvSpPr>
          <p:spPr>
            <a:xfrm>
              <a:off x="5858550" y="1322700"/>
              <a:ext cx="25725" cy="26350"/>
            </a:xfrm>
            <a:custGeom>
              <a:avLst/>
              <a:gdLst/>
              <a:ahLst/>
              <a:cxnLst/>
              <a:rect l="l" t="t" r="r" b="b"/>
              <a:pathLst>
                <a:path w="1029" h="1054" extrusionOk="0">
                  <a:moveTo>
                    <a:pt x="477" y="1"/>
                  </a:moveTo>
                  <a:cubicBezTo>
                    <a:pt x="201" y="51"/>
                    <a:pt x="1" y="176"/>
                    <a:pt x="1" y="502"/>
                  </a:cubicBezTo>
                  <a:cubicBezTo>
                    <a:pt x="1" y="853"/>
                    <a:pt x="226" y="1028"/>
                    <a:pt x="527" y="1053"/>
                  </a:cubicBezTo>
                  <a:cubicBezTo>
                    <a:pt x="853" y="1053"/>
                    <a:pt x="1028" y="853"/>
                    <a:pt x="1028" y="527"/>
                  </a:cubicBezTo>
                  <a:cubicBezTo>
                    <a:pt x="1028" y="201"/>
                    <a:pt x="828" y="5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3"/>
            <p:cNvSpPr/>
            <p:nvPr/>
          </p:nvSpPr>
          <p:spPr>
            <a:xfrm>
              <a:off x="5185000" y="545125"/>
              <a:ext cx="25075" cy="25100"/>
            </a:xfrm>
            <a:custGeom>
              <a:avLst/>
              <a:gdLst/>
              <a:ahLst/>
              <a:cxnLst/>
              <a:rect l="l" t="t" r="r" b="b"/>
              <a:pathLst>
                <a:path w="1003" h="1004" extrusionOk="0">
                  <a:moveTo>
                    <a:pt x="502" y="1"/>
                  </a:moveTo>
                  <a:cubicBezTo>
                    <a:pt x="176" y="1"/>
                    <a:pt x="0" y="176"/>
                    <a:pt x="0" y="502"/>
                  </a:cubicBezTo>
                  <a:cubicBezTo>
                    <a:pt x="25" y="803"/>
                    <a:pt x="201" y="978"/>
                    <a:pt x="527" y="1003"/>
                  </a:cubicBezTo>
                  <a:cubicBezTo>
                    <a:pt x="827" y="1003"/>
                    <a:pt x="1003" y="803"/>
                    <a:pt x="1003" y="477"/>
                  </a:cubicBezTo>
                  <a:cubicBezTo>
                    <a:pt x="978" y="176"/>
                    <a:pt x="802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3"/>
            <p:cNvSpPr/>
            <p:nvPr/>
          </p:nvSpPr>
          <p:spPr>
            <a:xfrm>
              <a:off x="5548400" y="907925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02" y="0"/>
                  </a:moveTo>
                  <a:cubicBezTo>
                    <a:pt x="201" y="25"/>
                    <a:pt x="1" y="176"/>
                    <a:pt x="1" y="501"/>
                  </a:cubicBezTo>
                  <a:cubicBezTo>
                    <a:pt x="1" y="827"/>
                    <a:pt x="226" y="1028"/>
                    <a:pt x="527" y="1028"/>
                  </a:cubicBezTo>
                  <a:cubicBezTo>
                    <a:pt x="803" y="1028"/>
                    <a:pt x="1003" y="852"/>
                    <a:pt x="1003" y="552"/>
                  </a:cubicBezTo>
                  <a:cubicBezTo>
                    <a:pt x="1028" y="226"/>
                    <a:pt x="828" y="5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3"/>
            <p:cNvSpPr/>
            <p:nvPr/>
          </p:nvSpPr>
          <p:spPr>
            <a:xfrm>
              <a:off x="5910575" y="1375275"/>
              <a:ext cx="26325" cy="25775"/>
            </a:xfrm>
            <a:custGeom>
              <a:avLst/>
              <a:gdLst/>
              <a:ahLst/>
              <a:cxnLst/>
              <a:rect l="l" t="t" r="r" b="b"/>
              <a:pathLst>
                <a:path w="1053" h="1031" extrusionOk="0">
                  <a:moveTo>
                    <a:pt x="555" y="1"/>
                  </a:moveTo>
                  <a:cubicBezTo>
                    <a:pt x="538" y="1"/>
                    <a:pt x="520" y="2"/>
                    <a:pt x="501" y="3"/>
                  </a:cubicBezTo>
                  <a:cubicBezTo>
                    <a:pt x="175" y="3"/>
                    <a:pt x="0" y="203"/>
                    <a:pt x="0" y="504"/>
                  </a:cubicBezTo>
                  <a:cubicBezTo>
                    <a:pt x="25" y="830"/>
                    <a:pt x="226" y="1031"/>
                    <a:pt x="576" y="1031"/>
                  </a:cubicBezTo>
                  <a:cubicBezTo>
                    <a:pt x="877" y="1005"/>
                    <a:pt x="1053" y="830"/>
                    <a:pt x="1053" y="504"/>
                  </a:cubicBezTo>
                  <a:cubicBezTo>
                    <a:pt x="1029" y="197"/>
                    <a:pt x="849" y="1"/>
                    <a:pt x="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3"/>
            <p:cNvSpPr/>
            <p:nvPr/>
          </p:nvSpPr>
          <p:spPr>
            <a:xfrm>
              <a:off x="5393650" y="701150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451" y="0"/>
                  </a:moveTo>
                  <a:cubicBezTo>
                    <a:pt x="176" y="0"/>
                    <a:pt x="0" y="176"/>
                    <a:pt x="0" y="452"/>
                  </a:cubicBezTo>
                  <a:cubicBezTo>
                    <a:pt x="0" y="777"/>
                    <a:pt x="201" y="978"/>
                    <a:pt x="527" y="1003"/>
                  </a:cubicBezTo>
                  <a:cubicBezTo>
                    <a:pt x="827" y="953"/>
                    <a:pt x="1003" y="777"/>
                    <a:pt x="978" y="452"/>
                  </a:cubicBezTo>
                  <a:cubicBezTo>
                    <a:pt x="953" y="151"/>
                    <a:pt x="777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3"/>
            <p:cNvSpPr/>
            <p:nvPr/>
          </p:nvSpPr>
          <p:spPr>
            <a:xfrm>
              <a:off x="5807175" y="1167325"/>
              <a:ext cx="25725" cy="25075"/>
            </a:xfrm>
            <a:custGeom>
              <a:avLst/>
              <a:gdLst/>
              <a:ahLst/>
              <a:cxnLst/>
              <a:rect l="l" t="t" r="r" b="b"/>
              <a:pathLst>
                <a:path w="1029" h="1003" extrusionOk="0">
                  <a:moveTo>
                    <a:pt x="527" y="0"/>
                  </a:moveTo>
                  <a:cubicBezTo>
                    <a:pt x="201" y="0"/>
                    <a:pt x="1" y="176"/>
                    <a:pt x="1" y="476"/>
                  </a:cubicBezTo>
                  <a:cubicBezTo>
                    <a:pt x="26" y="777"/>
                    <a:pt x="201" y="1003"/>
                    <a:pt x="527" y="1003"/>
                  </a:cubicBezTo>
                  <a:cubicBezTo>
                    <a:pt x="828" y="1003"/>
                    <a:pt x="1028" y="802"/>
                    <a:pt x="1028" y="501"/>
                  </a:cubicBezTo>
                  <a:cubicBezTo>
                    <a:pt x="1028" y="201"/>
                    <a:pt x="82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3"/>
            <p:cNvSpPr/>
            <p:nvPr/>
          </p:nvSpPr>
          <p:spPr>
            <a:xfrm>
              <a:off x="5911825" y="1219325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526" y="0"/>
                  </a:moveTo>
                  <a:cubicBezTo>
                    <a:pt x="201" y="25"/>
                    <a:pt x="0" y="176"/>
                    <a:pt x="0" y="502"/>
                  </a:cubicBezTo>
                  <a:cubicBezTo>
                    <a:pt x="25" y="777"/>
                    <a:pt x="201" y="1003"/>
                    <a:pt x="501" y="1003"/>
                  </a:cubicBezTo>
                  <a:cubicBezTo>
                    <a:pt x="802" y="1003"/>
                    <a:pt x="1003" y="827"/>
                    <a:pt x="1003" y="527"/>
                  </a:cubicBezTo>
                  <a:cubicBezTo>
                    <a:pt x="1003" y="201"/>
                    <a:pt x="827" y="5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3"/>
            <p:cNvSpPr/>
            <p:nvPr/>
          </p:nvSpPr>
          <p:spPr>
            <a:xfrm>
              <a:off x="5963200" y="1323275"/>
              <a:ext cx="25700" cy="25200"/>
            </a:xfrm>
            <a:custGeom>
              <a:avLst/>
              <a:gdLst/>
              <a:ahLst/>
              <a:cxnLst/>
              <a:rect l="l" t="t" r="r" b="b"/>
              <a:pathLst>
                <a:path w="1028" h="1008" extrusionOk="0">
                  <a:moveTo>
                    <a:pt x="491" y="0"/>
                  </a:moveTo>
                  <a:cubicBezTo>
                    <a:pt x="201" y="0"/>
                    <a:pt x="25" y="172"/>
                    <a:pt x="25" y="454"/>
                  </a:cubicBezTo>
                  <a:cubicBezTo>
                    <a:pt x="0" y="780"/>
                    <a:pt x="176" y="980"/>
                    <a:pt x="502" y="1005"/>
                  </a:cubicBezTo>
                  <a:cubicBezTo>
                    <a:pt x="520" y="1007"/>
                    <a:pt x="538" y="1007"/>
                    <a:pt x="555" y="1007"/>
                  </a:cubicBezTo>
                  <a:cubicBezTo>
                    <a:pt x="844" y="1007"/>
                    <a:pt x="981" y="813"/>
                    <a:pt x="1028" y="529"/>
                  </a:cubicBezTo>
                  <a:cubicBezTo>
                    <a:pt x="1003" y="228"/>
                    <a:pt x="852" y="3"/>
                    <a:pt x="552" y="3"/>
                  </a:cubicBezTo>
                  <a:cubicBezTo>
                    <a:pt x="531" y="1"/>
                    <a:pt x="511" y="0"/>
                    <a:pt x="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3"/>
            <p:cNvSpPr/>
            <p:nvPr/>
          </p:nvSpPr>
          <p:spPr>
            <a:xfrm>
              <a:off x="5911200" y="1322700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01" y="1"/>
                  </a:moveTo>
                  <a:cubicBezTo>
                    <a:pt x="201" y="1"/>
                    <a:pt x="0" y="176"/>
                    <a:pt x="0" y="502"/>
                  </a:cubicBezTo>
                  <a:cubicBezTo>
                    <a:pt x="0" y="853"/>
                    <a:pt x="201" y="1003"/>
                    <a:pt x="526" y="1028"/>
                  </a:cubicBezTo>
                  <a:cubicBezTo>
                    <a:pt x="852" y="1003"/>
                    <a:pt x="1028" y="828"/>
                    <a:pt x="1003" y="527"/>
                  </a:cubicBezTo>
                  <a:cubicBezTo>
                    <a:pt x="1003" y="226"/>
                    <a:pt x="827" y="26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3"/>
            <p:cNvSpPr/>
            <p:nvPr/>
          </p:nvSpPr>
          <p:spPr>
            <a:xfrm>
              <a:off x="5237000" y="649150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02" y="0"/>
                  </a:moveTo>
                  <a:cubicBezTo>
                    <a:pt x="201" y="0"/>
                    <a:pt x="26" y="176"/>
                    <a:pt x="1" y="451"/>
                  </a:cubicBezTo>
                  <a:cubicBezTo>
                    <a:pt x="1" y="802"/>
                    <a:pt x="176" y="978"/>
                    <a:pt x="502" y="1028"/>
                  </a:cubicBezTo>
                  <a:cubicBezTo>
                    <a:pt x="828" y="1003"/>
                    <a:pt x="1028" y="852"/>
                    <a:pt x="1028" y="527"/>
                  </a:cubicBezTo>
                  <a:cubicBezTo>
                    <a:pt x="1028" y="201"/>
                    <a:pt x="82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3"/>
            <p:cNvSpPr/>
            <p:nvPr/>
          </p:nvSpPr>
          <p:spPr>
            <a:xfrm>
              <a:off x="5341000" y="648525"/>
              <a:ext cx="25100" cy="25075"/>
            </a:xfrm>
            <a:custGeom>
              <a:avLst/>
              <a:gdLst/>
              <a:ahLst/>
              <a:cxnLst/>
              <a:rect l="l" t="t" r="r" b="b"/>
              <a:pathLst>
                <a:path w="1004" h="1003" extrusionOk="0">
                  <a:moveTo>
                    <a:pt x="527" y="0"/>
                  </a:moveTo>
                  <a:cubicBezTo>
                    <a:pt x="176" y="25"/>
                    <a:pt x="1" y="201"/>
                    <a:pt x="1" y="501"/>
                  </a:cubicBezTo>
                  <a:cubicBezTo>
                    <a:pt x="26" y="802"/>
                    <a:pt x="227" y="1003"/>
                    <a:pt x="502" y="1003"/>
                  </a:cubicBezTo>
                  <a:cubicBezTo>
                    <a:pt x="828" y="1003"/>
                    <a:pt x="1003" y="827"/>
                    <a:pt x="1003" y="501"/>
                  </a:cubicBezTo>
                  <a:cubicBezTo>
                    <a:pt x="1003" y="201"/>
                    <a:pt x="82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3"/>
            <p:cNvSpPr/>
            <p:nvPr/>
          </p:nvSpPr>
          <p:spPr>
            <a:xfrm>
              <a:off x="5859800" y="1167325"/>
              <a:ext cx="25100" cy="25125"/>
            </a:xfrm>
            <a:custGeom>
              <a:avLst/>
              <a:gdLst/>
              <a:ahLst/>
              <a:cxnLst/>
              <a:rect l="l" t="t" r="r" b="b"/>
              <a:pathLst>
                <a:path w="1004" h="1005" extrusionOk="0">
                  <a:moveTo>
                    <a:pt x="577" y="0"/>
                  </a:moveTo>
                  <a:cubicBezTo>
                    <a:pt x="201" y="0"/>
                    <a:pt x="1" y="150"/>
                    <a:pt x="1" y="476"/>
                  </a:cubicBezTo>
                  <a:cubicBezTo>
                    <a:pt x="1" y="777"/>
                    <a:pt x="201" y="978"/>
                    <a:pt x="502" y="1003"/>
                  </a:cubicBezTo>
                  <a:cubicBezTo>
                    <a:pt x="520" y="1004"/>
                    <a:pt x="537" y="1005"/>
                    <a:pt x="554" y="1005"/>
                  </a:cubicBezTo>
                  <a:cubicBezTo>
                    <a:pt x="803" y="1005"/>
                    <a:pt x="980" y="833"/>
                    <a:pt x="1003" y="552"/>
                  </a:cubicBezTo>
                  <a:cubicBezTo>
                    <a:pt x="1003" y="226"/>
                    <a:pt x="853" y="5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3"/>
            <p:cNvSpPr/>
            <p:nvPr/>
          </p:nvSpPr>
          <p:spPr>
            <a:xfrm>
              <a:off x="5755800" y="1167950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477" y="0"/>
                  </a:moveTo>
                  <a:cubicBezTo>
                    <a:pt x="201" y="0"/>
                    <a:pt x="1" y="176"/>
                    <a:pt x="1" y="451"/>
                  </a:cubicBezTo>
                  <a:cubicBezTo>
                    <a:pt x="1" y="802"/>
                    <a:pt x="176" y="978"/>
                    <a:pt x="527" y="1028"/>
                  </a:cubicBezTo>
                  <a:cubicBezTo>
                    <a:pt x="828" y="1003"/>
                    <a:pt x="1028" y="827"/>
                    <a:pt x="1028" y="527"/>
                  </a:cubicBezTo>
                  <a:cubicBezTo>
                    <a:pt x="1003" y="176"/>
                    <a:pt x="803" y="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3"/>
            <p:cNvSpPr/>
            <p:nvPr/>
          </p:nvSpPr>
          <p:spPr>
            <a:xfrm>
              <a:off x="5910575" y="1270700"/>
              <a:ext cx="26325" cy="25150"/>
            </a:xfrm>
            <a:custGeom>
              <a:avLst/>
              <a:gdLst/>
              <a:ahLst/>
              <a:cxnLst/>
              <a:rect l="l" t="t" r="r" b="b"/>
              <a:pathLst>
                <a:path w="1053" h="1006" extrusionOk="0">
                  <a:moveTo>
                    <a:pt x="526" y="0"/>
                  </a:moveTo>
                  <a:cubicBezTo>
                    <a:pt x="226" y="0"/>
                    <a:pt x="50" y="151"/>
                    <a:pt x="25" y="452"/>
                  </a:cubicBezTo>
                  <a:cubicBezTo>
                    <a:pt x="0" y="777"/>
                    <a:pt x="175" y="978"/>
                    <a:pt x="526" y="1003"/>
                  </a:cubicBezTo>
                  <a:cubicBezTo>
                    <a:pt x="543" y="1004"/>
                    <a:pt x="560" y="1005"/>
                    <a:pt x="576" y="1005"/>
                  </a:cubicBezTo>
                  <a:cubicBezTo>
                    <a:pt x="846" y="1005"/>
                    <a:pt x="1005" y="811"/>
                    <a:pt x="1053" y="527"/>
                  </a:cubicBezTo>
                  <a:cubicBezTo>
                    <a:pt x="1003" y="226"/>
                    <a:pt x="852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3"/>
            <p:cNvSpPr/>
            <p:nvPr/>
          </p:nvSpPr>
          <p:spPr>
            <a:xfrm>
              <a:off x="5704425" y="1011925"/>
              <a:ext cx="25075" cy="25150"/>
            </a:xfrm>
            <a:custGeom>
              <a:avLst/>
              <a:gdLst/>
              <a:ahLst/>
              <a:cxnLst/>
              <a:rect l="l" t="t" r="r" b="b"/>
              <a:pathLst>
                <a:path w="1003" h="1006" extrusionOk="0">
                  <a:moveTo>
                    <a:pt x="502" y="1"/>
                  </a:moveTo>
                  <a:cubicBezTo>
                    <a:pt x="176" y="1"/>
                    <a:pt x="0" y="201"/>
                    <a:pt x="0" y="502"/>
                  </a:cubicBezTo>
                  <a:cubicBezTo>
                    <a:pt x="0" y="777"/>
                    <a:pt x="201" y="1003"/>
                    <a:pt x="502" y="1003"/>
                  </a:cubicBezTo>
                  <a:cubicBezTo>
                    <a:pt x="520" y="1004"/>
                    <a:pt x="538" y="1005"/>
                    <a:pt x="555" y="1005"/>
                  </a:cubicBezTo>
                  <a:cubicBezTo>
                    <a:pt x="844" y="1005"/>
                    <a:pt x="979" y="809"/>
                    <a:pt x="1003" y="502"/>
                  </a:cubicBezTo>
                  <a:cubicBezTo>
                    <a:pt x="978" y="201"/>
                    <a:pt x="827" y="26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3"/>
            <p:cNvSpPr/>
            <p:nvPr/>
          </p:nvSpPr>
          <p:spPr>
            <a:xfrm>
              <a:off x="5392400" y="751900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476" y="0"/>
                  </a:moveTo>
                  <a:cubicBezTo>
                    <a:pt x="176" y="26"/>
                    <a:pt x="0" y="226"/>
                    <a:pt x="0" y="527"/>
                  </a:cubicBezTo>
                  <a:cubicBezTo>
                    <a:pt x="25" y="853"/>
                    <a:pt x="226" y="1003"/>
                    <a:pt x="551" y="1028"/>
                  </a:cubicBezTo>
                  <a:cubicBezTo>
                    <a:pt x="852" y="978"/>
                    <a:pt x="1028" y="802"/>
                    <a:pt x="1028" y="502"/>
                  </a:cubicBezTo>
                  <a:cubicBezTo>
                    <a:pt x="1003" y="176"/>
                    <a:pt x="802" y="0"/>
                    <a:pt x="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3"/>
            <p:cNvSpPr/>
            <p:nvPr/>
          </p:nvSpPr>
          <p:spPr>
            <a:xfrm>
              <a:off x="5444400" y="804525"/>
              <a:ext cx="26325" cy="25150"/>
            </a:xfrm>
            <a:custGeom>
              <a:avLst/>
              <a:gdLst/>
              <a:ahLst/>
              <a:cxnLst/>
              <a:rect l="l" t="t" r="r" b="b"/>
              <a:pathLst>
                <a:path w="1053" h="1006" extrusionOk="0">
                  <a:moveTo>
                    <a:pt x="502" y="1"/>
                  </a:moveTo>
                  <a:cubicBezTo>
                    <a:pt x="226" y="1"/>
                    <a:pt x="25" y="151"/>
                    <a:pt x="25" y="452"/>
                  </a:cubicBezTo>
                  <a:cubicBezTo>
                    <a:pt x="0" y="778"/>
                    <a:pt x="176" y="978"/>
                    <a:pt x="502" y="1003"/>
                  </a:cubicBezTo>
                  <a:cubicBezTo>
                    <a:pt x="520" y="1005"/>
                    <a:pt x="538" y="1005"/>
                    <a:pt x="555" y="1005"/>
                  </a:cubicBezTo>
                  <a:cubicBezTo>
                    <a:pt x="844" y="1005"/>
                    <a:pt x="982" y="810"/>
                    <a:pt x="1053" y="502"/>
                  </a:cubicBezTo>
                  <a:cubicBezTo>
                    <a:pt x="1003" y="226"/>
                    <a:pt x="852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3"/>
            <p:cNvSpPr/>
            <p:nvPr/>
          </p:nvSpPr>
          <p:spPr>
            <a:xfrm>
              <a:off x="5392400" y="804475"/>
              <a:ext cx="25700" cy="25150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471" y="0"/>
                  </a:moveTo>
                  <a:cubicBezTo>
                    <a:pt x="198" y="0"/>
                    <a:pt x="0" y="174"/>
                    <a:pt x="0" y="479"/>
                  </a:cubicBezTo>
                  <a:cubicBezTo>
                    <a:pt x="0" y="830"/>
                    <a:pt x="201" y="980"/>
                    <a:pt x="526" y="1005"/>
                  </a:cubicBezTo>
                  <a:cubicBezTo>
                    <a:pt x="852" y="1005"/>
                    <a:pt x="1028" y="830"/>
                    <a:pt x="1028" y="504"/>
                  </a:cubicBezTo>
                  <a:cubicBezTo>
                    <a:pt x="1028" y="203"/>
                    <a:pt x="827" y="3"/>
                    <a:pt x="526" y="3"/>
                  </a:cubicBezTo>
                  <a:cubicBezTo>
                    <a:pt x="507" y="1"/>
                    <a:pt x="489" y="0"/>
                    <a:pt x="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3"/>
            <p:cNvSpPr/>
            <p:nvPr/>
          </p:nvSpPr>
          <p:spPr>
            <a:xfrm>
              <a:off x="6015825" y="1323275"/>
              <a:ext cx="25100" cy="25200"/>
            </a:xfrm>
            <a:custGeom>
              <a:avLst/>
              <a:gdLst/>
              <a:ahLst/>
              <a:cxnLst/>
              <a:rect l="l" t="t" r="r" b="b"/>
              <a:pathLst>
                <a:path w="1004" h="1008" extrusionOk="0">
                  <a:moveTo>
                    <a:pt x="471" y="0"/>
                  </a:moveTo>
                  <a:cubicBezTo>
                    <a:pt x="201" y="0"/>
                    <a:pt x="24" y="172"/>
                    <a:pt x="1" y="454"/>
                  </a:cubicBezTo>
                  <a:cubicBezTo>
                    <a:pt x="1" y="755"/>
                    <a:pt x="176" y="955"/>
                    <a:pt x="477" y="1005"/>
                  </a:cubicBezTo>
                  <a:cubicBezTo>
                    <a:pt x="495" y="1007"/>
                    <a:pt x="513" y="1007"/>
                    <a:pt x="530" y="1007"/>
                  </a:cubicBezTo>
                  <a:cubicBezTo>
                    <a:pt x="819" y="1007"/>
                    <a:pt x="956" y="813"/>
                    <a:pt x="1003" y="529"/>
                  </a:cubicBezTo>
                  <a:cubicBezTo>
                    <a:pt x="978" y="228"/>
                    <a:pt x="853" y="28"/>
                    <a:pt x="527" y="3"/>
                  </a:cubicBezTo>
                  <a:cubicBezTo>
                    <a:pt x="508" y="1"/>
                    <a:pt x="489" y="0"/>
                    <a:pt x="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3"/>
            <p:cNvSpPr/>
            <p:nvPr/>
          </p:nvSpPr>
          <p:spPr>
            <a:xfrm>
              <a:off x="5488375" y="1790750"/>
              <a:ext cx="33750" cy="19650"/>
            </a:xfrm>
            <a:custGeom>
              <a:avLst/>
              <a:gdLst/>
              <a:ahLst/>
              <a:cxnLst/>
              <a:rect l="l" t="t" r="r" b="b"/>
              <a:pathLst>
                <a:path w="1350" h="786" extrusionOk="0">
                  <a:moveTo>
                    <a:pt x="672" y="1"/>
                  </a:moveTo>
                  <a:cubicBezTo>
                    <a:pt x="296" y="1"/>
                    <a:pt x="71" y="201"/>
                    <a:pt x="21" y="552"/>
                  </a:cubicBezTo>
                  <a:cubicBezTo>
                    <a:pt x="1" y="734"/>
                    <a:pt x="78" y="785"/>
                    <a:pt x="240" y="785"/>
                  </a:cubicBezTo>
                  <a:cubicBezTo>
                    <a:pt x="279" y="785"/>
                    <a:pt x="323" y="782"/>
                    <a:pt x="372" y="778"/>
                  </a:cubicBezTo>
                  <a:cubicBezTo>
                    <a:pt x="432" y="741"/>
                    <a:pt x="507" y="731"/>
                    <a:pt x="587" y="731"/>
                  </a:cubicBezTo>
                  <a:cubicBezTo>
                    <a:pt x="688" y="731"/>
                    <a:pt x="798" y="747"/>
                    <a:pt x="900" y="747"/>
                  </a:cubicBezTo>
                  <a:cubicBezTo>
                    <a:pt x="1055" y="747"/>
                    <a:pt x="1191" y="711"/>
                    <a:pt x="1249" y="527"/>
                  </a:cubicBezTo>
                  <a:cubicBezTo>
                    <a:pt x="1349" y="226"/>
                    <a:pt x="998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3"/>
            <p:cNvSpPr/>
            <p:nvPr/>
          </p:nvSpPr>
          <p:spPr>
            <a:xfrm>
              <a:off x="5548400" y="856475"/>
              <a:ext cx="25100" cy="24525"/>
            </a:xfrm>
            <a:custGeom>
              <a:avLst/>
              <a:gdLst/>
              <a:ahLst/>
              <a:cxnLst/>
              <a:rect l="l" t="t" r="r" b="b"/>
              <a:pathLst>
                <a:path w="1004" h="981" extrusionOk="0">
                  <a:moveTo>
                    <a:pt x="448" y="1"/>
                  </a:moveTo>
                  <a:cubicBezTo>
                    <a:pt x="157" y="1"/>
                    <a:pt x="1" y="195"/>
                    <a:pt x="1" y="479"/>
                  </a:cubicBezTo>
                  <a:cubicBezTo>
                    <a:pt x="1" y="780"/>
                    <a:pt x="226" y="980"/>
                    <a:pt x="502" y="980"/>
                  </a:cubicBezTo>
                  <a:cubicBezTo>
                    <a:pt x="828" y="980"/>
                    <a:pt x="1003" y="805"/>
                    <a:pt x="1003" y="479"/>
                  </a:cubicBezTo>
                  <a:cubicBezTo>
                    <a:pt x="978" y="178"/>
                    <a:pt x="828" y="3"/>
                    <a:pt x="502" y="3"/>
                  </a:cubicBezTo>
                  <a:cubicBezTo>
                    <a:pt x="484" y="2"/>
                    <a:pt x="466" y="1"/>
                    <a:pt x="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3"/>
            <p:cNvSpPr/>
            <p:nvPr/>
          </p:nvSpPr>
          <p:spPr>
            <a:xfrm>
              <a:off x="5497025" y="804525"/>
              <a:ext cx="25100" cy="25100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477" y="1"/>
                  </a:moveTo>
                  <a:cubicBezTo>
                    <a:pt x="176" y="26"/>
                    <a:pt x="1" y="201"/>
                    <a:pt x="1" y="502"/>
                  </a:cubicBezTo>
                  <a:cubicBezTo>
                    <a:pt x="26" y="828"/>
                    <a:pt x="226" y="1003"/>
                    <a:pt x="527" y="1003"/>
                  </a:cubicBezTo>
                  <a:cubicBezTo>
                    <a:pt x="853" y="1003"/>
                    <a:pt x="1003" y="778"/>
                    <a:pt x="1003" y="502"/>
                  </a:cubicBezTo>
                  <a:cubicBezTo>
                    <a:pt x="1003" y="176"/>
                    <a:pt x="803" y="26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3"/>
            <p:cNvSpPr/>
            <p:nvPr/>
          </p:nvSpPr>
          <p:spPr>
            <a:xfrm>
              <a:off x="5237000" y="545075"/>
              <a:ext cx="25725" cy="24525"/>
            </a:xfrm>
            <a:custGeom>
              <a:avLst/>
              <a:gdLst/>
              <a:ahLst/>
              <a:cxnLst/>
              <a:rect l="l" t="t" r="r" b="b"/>
              <a:pathLst>
                <a:path w="1029" h="981" extrusionOk="0">
                  <a:moveTo>
                    <a:pt x="550" y="1"/>
                  </a:moveTo>
                  <a:cubicBezTo>
                    <a:pt x="535" y="1"/>
                    <a:pt x="518" y="1"/>
                    <a:pt x="502" y="3"/>
                  </a:cubicBezTo>
                  <a:cubicBezTo>
                    <a:pt x="201" y="3"/>
                    <a:pt x="1" y="178"/>
                    <a:pt x="26" y="504"/>
                  </a:cubicBezTo>
                  <a:cubicBezTo>
                    <a:pt x="26" y="805"/>
                    <a:pt x="226" y="980"/>
                    <a:pt x="527" y="980"/>
                  </a:cubicBezTo>
                  <a:cubicBezTo>
                    <a:pt x="853" y="980"/>
                    <a:pt x="1003" y="780"/>
                    <a:pt x="1028" y="479"/>
                  </a:cubicBezTo>
                  <a:cubicBezTo>
                    <a:pt x="981" y="217"/>
                    <a:pt x="843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3"/>
            <p:cNvSpPr/>
            <p:nvPr/>
          </p:nvSpPr>
          <p:spPr>
            <a:xfrm>
              <a:off x="5808425" y="1115875"/>
              <a:ext cx="25100" cy="24575"/>
            </a:xfrm>
            <a:custGeom>
              <a:avLst/>
              <a:gdLst/>
              <a:ahLst/>
              <a:cxnLst/>
              <a:rect l="l" t="t" r="r" b="b"/>
              <a:pathLst>
                <a:path w="1004" h="983" extrusionOk="0">
                  <a:moveTo>
                    <a:pt x="446" y="1"/>
                  </a:moveTo>
                  <a:cubicBezTo>
                    <a:pt x="177" y="1"/>
                    <a:pt x="1" y="174"/>
                    <a:pt x="1" y="479"/>
                  </a:cubicBezTo>
                  <a:cubicBezTo>
                    <a:pt x="1" y="780"/>
                    <a:pt x="176" y="955"/>
                    <a:pt x="502" y="980"/>
                  </a:cubicBezTo>
                  <a:cubicBezTo>
                    <a:pt x="520" y="982"/>
                    <a:pt x="538" y="983"/>
                    <a:pt x="556" y="983"/>
                  </a:cubicBezTo>
                  <a:cubicBezTo>
                    <a:pt x="844" y="983"/>
                    <a:pt x="980" y="788"/>
                    <a:pt x="1003" y="504"/>
                  </a:cubicBezTo>
                  <a:cubicBezTo>
                    <a:pt x="978" y="203"/>
                    <a:pt x="803" y="3"/>
                    <a:pt x="502" y="3"/>
                  </a:cubicBezTo>
                  <a:cubicBezTo>
                    <a:pt x="483" y="1"/>
                    <a:pt x="465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3"/>
            <p:cNvSpPr/>
            <p:nvPr/>
          </p:nvSpPr>
          <p:spPr>
            <a:xfrm>
              <a:off x="5600400" y="907925"/>
              <a:ext cx="25725" cy="25075"/>
            </a:xfrm>
            <a:custGeom>
              <a:avLst/>
              <a:gdLst/>
              <a:ahLst/>
              <a:cxnLst/>
              <a:rect l="l" t="t" r="r" b="b"/>
              <a:pathLst>
                <a:path w="1029" h="1003" extrusionOk="0">
                  <a:moveTo>
                    <a:pt x="502" y="0"/>
                  </a:moveTo>
                  <a:cubicBezTo>
                    <a:pt x="201" y="50"/>
                    <a:pt x="1" y="201"/>
                    <a:pt x="26" y="526"/>
                  </a:cubicBezTo>
                  <a:cubicBezTo>
                    <a:pt x="51" y="827"/>
                    <a:pt x="226" y="1003"/>
                    <a:pt x="527" y="1003"/>
                  </a:cubicBezTo>
                  <a:cubicBezTo>
                    <a:pt x="853" y="1003"/>
                    <a:pt x="1029" y="802"/>
                    <a:pt x="1029" y="501"/>
                  </a:cubicBezTo>
                  <a:cubicBezTo>
                    <a:pt x="1003" y="201"/>
                    <a:pt x="803" y="5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3"/>
            <p:cNvSpPr/>
            <p:nvPr/>
          </p:nvSpPr>
          <p:spPr>
            <a:xfrm>
              <a:off x="5755800" y="1063300"/>
              <a:ext cx="25725" cy="25100"/>
            </a:xfrm>
            <a:custGeom>
              <a:avLst/>
              <a:gdLst/>
              <a:ahLst/>
              <a:cxnLst/>
              <a:rect l="l" t="t" r="r" b="b"/>
              <a:pathLst>
                <a:path w="1029" h="1004" extrusionOk="0">
                  <a:moveTo>
                    <a:pt x="527" y="1"/>
                  </a:moveTo>
                  <a:cubicBezTo>
                    <a:pt x="226" y="1"/>
                    <a:pt x="1" y="176"/>
                    <a:pt x="26" y="502"/>
                  </a:cubicBezTo>
                  <a:cubicBezTo>
                    <a:pt x="26" y="803"/>
                    <a:pt x="201" y="978"/>
                    <a:pt x="527" y="1003"/>
                  </a:cubicBezTo>
                  <a:cubicBezTo>
                    <a:pt x="828" y="1003"/>
                    <a:pt x="978" y="828"/>
                    <a:pt x="1028" y="527"/>
                  </a:cubicBezTo>
                  <a:cubicBezTo>
                    <a:pt x="978" y="201"/>
                    <a:pt x="828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3"/>
            <p:cNvSpPr/>
            <p:nvPr/>
          </p:nvSpPr>
          <p:spPr>
            <a:xfrm>
              <a:off x="5652425" y="959875"/>
              <a:ext cx="25075" cy="24550"/>
            </a:xfrm>
            <a:custGeom>
              <a:avLst/>
              <a:gdLst/>
              <a:ahLst/>
              <a:cxnLst/>
              <a:rect l="l" t="t" r="r" b="b"/>
              <a:pathLst>
                <a:path w="1003" h="982" extrusionOk="0">
                  <a:moveTo>
                    <a:pt x="448" y="0"/>
                  </a:moveTo>
                  <a:cubicBezTo>
                    <a:pt x="156" y="0"/>
                    <a:pt x="0" y="195"/>
                    <a:pt x="0" y="479"/>
                  </a:cubicBezTo>
                  <a:cubicBezTo>
                    <a:pt x="25" y="804"/>
                    <a:pt x="201" y="980"/>
                    <a:pt x="501" y="980"/>
                  </a:cubicBezTo>
                  <a:cubicBezTo>
                    <a:pt x="520" y="981"/>
                    <a:pt x="538" y="982"/>
                    <a:pt x="555" y="982"/>
                  </a:cubicBezTo>
                  <a:cubicBezTo>
                    <a:pt x="844" y="982"/>
                    <a:pt x="979" y="787"/>
                    <a:pt x="1003" y="504"/>
                  </a:cubicBezTo>
                  <a:cubicBezTo>
                    <a:pt x="978" y="203"/>
                    <a:pt x="802" y="2"/>
                    <a:pt x="501" y="2"/>
                  </a:cubicBezTo>
                  <a:cubicBezTo>
                    <a:pt x="483" y="1"/>
                    <a:pt x="465" y="0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3"/>
            <p:cNvSpPr/>
            <p:nvPr/>
          </p:nvSpPr>
          <p:spPr>
            <a:xfrm>
              <a:off x="5289625" y="597125"/>
              <a:ext cx="25100" cy="25100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502" y="1"/>
                  </a:moveTo>
                  <a:cubicBezTo>
                    <a:pt x="201" y="1"/>
                    <a:pt x="1" y="176"/>
                    <a:pt x="1" y="477"/>
                  </a:cubicBezTo>
                  <a:cubicBezTo>
                    <a:pt x="26" y="803"/>
                    <a:pt x="201" y="953"/>
                    <a:pt x="502" y="1003"/>
                  </a:cubicBezTo>
                  <a:cubicBezTo>
                    <a:pt x="828" y="978"/>
                    <a:pt x="1003" y="803"/>
                    <a:pt x="1003" y="502"/>
                  </a:cubicBezTo>
                  <a:cubicBezTo>
                    <a:pt x="1003" y="201"/>
                    <a:pt x="80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3"/>
            <p:cNvSpPr/>
            <p:nvPr/>
          </p:nvSpPr>
          <p:spPr>
            <a:xfrm>
              <a:off x="5445025" y="752450"/>
              <a:ext cx="25075" cy="24575"/>
            </a:xfrm>
            <a:custGeom>
              <a:avLst/>
              <a:gdLst/>
              <a:ahLst/>
              <a:cxnLst/>
              <a:rect l="l" t="t" r="r" b="b"/>
              <a:pathLst>
                <a:path w="1003" h="983" extrusionOk="0">
                  <a:moveTo>
                    <a:pt x="443" y="1"/>
                  </a:moveTo>
                  <a:cubicBezTo>
                    <a:pt x="198" y="1"/>
                    <a:pt x="24" y="150"/>
                    <a:pt x="0" y="430"/>
                  </a:cubicBezTo>
                  <a:cubicBezTo>
                    <a:pt x="0" y="780"/>
                    <a:pt x="176" y="981"/>
                    <a:pt x="527" y="981"/>
                  </a:cubicBezTo>
                  <a:cubicBezTo>
                    <a:pt x="542" y="982"/>
                    <a:pt x="557" y="983"/>
                    <a:pt x="571" y="983"/>
                  </a:cubicBezTo>
                  <a:cubicBezTo>
                    <a:pt x="840" y="983"/>
                    <a:pt x="955" y="768"/>
                    <a:pt x="1003" y="530"/>
                  </a:cubicBezTo>
                  <a:cubicBezTo>
                    <a:pt x="978" y="229"/>
                    <a:pt x="827" y="4"/>
                    <a:pt x="502" y="4"/>
                  </a:cubicBezTo>
                  <a:cubicBezTo>
                    <a:pt x="482" y="2"/>
                    <a:pt x="462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3"/>
            <p:cNvSpPr/>
            <p:nvPr/>
          </p:nvSpPr>
          <p:spPr>
            <a:xfrm>
              <a:off x="5963825" y="1270700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502" y="0"/>
                  </a:moveTo>
                  <a:cubicBezTo>
                    <a:pt x="201" y="0"/>
                    <a:pt x="0" y="151"/>
                    <a:pt x="0" y="502"/>
                  </a:cubicBezTo>
                  <a:cubicBezTo>
                    <a:pt x="0" y="802"/>
                    <a:pt x="201" y="978"/>
                    <a:pt x="477" y="1003"/>
                  </a:cubicBezTo>
                  <a:cubicBezTo>
                    <a:pt x="802" y="1003"/>
                    <a:pt x="978" y="828"/>
                    <a:pt x="1003" y="552"/>
                  </a:cubicBezTo>
                  <a:cubicBezTo>
                    <a:pt x="1003" y="226"/>
                    <a:pt x="827" y="26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3"/>
            <p:cNvSpPr/>
            <p:nvPr/>
          </p:nvSpPr>
          <p:spPr>
            <a:xfrm>
              <a:off x="5652425" y="907300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501" y="0"/>
                  </a:moveTo>
                  <a:cubicBezTo>
                    <a:pt x="201" y="0"/>
                    <a:pt x="25" y="176"/>
                    <a:pt x="25" y="476"/>
                  </a:cubicBezTo>
                  <a:cubicBezTo>
                    <a:pt x="0" y="802"/>
                    <a:pt x="201" y="1003"/>
                    <a:pt x="526" y="1003"/>
                  </a:cubicBezTo>
                  <a:cubicBezTo>
                    <a:pt x="827" y="1003"/>
                    <a:pt x="978" y="802"/>
                    <a:pt x="1003" y="501"/>
                  </a:cubicBezTo>
                  <a:cubicBezTo>
                    <a:pt x="978" y="201"/>
                    <a:pt x="802" y="25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3"/>
            <p:cNvSpPr/>
            <p:nvPr/>
          </p:nvSpPr>
          <p:spPr>
            <a:xfrm>
              <a:off x="5290250" y="545075"/>
              <a:ext cx="24475" cy="24525"/>
            </a:xfrm>
            <a:custGeom>
              <a:avLst/>
              <a:gdLst/>
              <a:ahLst/>
              <a:cxnLst/>
              <a:rect l="l" t="t" r="r" b="b"/>
              <a:pathLst>
                <a:path w="979" h="981" extrusionOk="0">
                  <a:moveTo>
                    <a:pt x="446" y="0"/>
                  </a:moveTo>
                  <a:cubicBezTo>
                    <a:pt x="177" y="0"/>
                    <a:pt x="1" y="174"/>
                    <a:pt x="1" y="479"/>
                  </a:cubicBezTo>
                  <a:cubicBezTo>
                    <a:pt x="1" y="780"/>
                    <a:pt x="201" y="955"/>
                    <a:pt x="477" y="980"/>
                  </a:cubicBezTo>
                  <a:cubicBezTo>
                    <a:pt x="778" y="980"/>
                    <a:pt x="978" y="805"/>
                    <a:pt x="978" y="529"/>
                  </a:cubicBezTo>
                  <a:cubicBezTo>
                    <a:pt x="978" y="228"/>
                    <a:pt x="803" y="3"/>
                    <a:pt x="502" y="3"/>
                  </a:cubicBezTo>
                  <a:cubicBezTo>
                    <a:pt x="483" y="1"/>
                    <a:pt x="46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3"/>
            <p:cNvSpPr/>
            <p:nvPr/>
          </p:nvSpPr>
          <p:spPr>
            <a:xfrm>
              <a:off x="5497650" y="751900"/>
              <a:ext cx="24475" cy="25150"/>
            </a:xfrm>
            <a:custGeom>
              <a:avLst/>
              <a:gdLst/>
              <a:ahLst/>
              <a:cxnLst/>
              <a:rect l="l" t="t" r="r" b="b"/>
              <a:pathLst>
                <a:path w="979" h="1006" extrusionOk="0">
                  <a:moveTo>
                    <a:pt x="452" y="0"/>
                  </a:moveTo>
                  <a:cubicBezTo>
                    <a:pt x="176" y="76"/>
                    <a:pt x="1" y="201"/>
                    <a:pt x="1" y="502"/>
                  </a:cubicBezTo>
                  <a:cubicBezTo>
                    <a:pt x="1" y="809"/>
                    <a:pt x="179" y="1005"/>
                    <a:pt x="473" y="1005"/>
                  </a:cubicBezTo>
                  <a:cubicBezTo>
                    <a:pt x="491" y="1005"/>
                    <a:pt x="509" y="1004"/>
                    <a:pt x="527" y="1003"/>
                  </a:cubicBezTo>
                  <a:cubicBezTo>
                    <a:pt x="828" y="978"/>
                    <a:pt x="978" y="777"/>
                    <a:pt x="978" y="502"/>
                  </a:cubicBezTo>
                  <a:cubicBezTo>
                    <a:pt x="953" y="201"/>
                    <a:pt x="753" y="51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3"/>
            <p:cNvSpPr/>
            <p:nvPr/>
          </p:nvSpPr>
          <p:spPr>
            <a:xfrm>
              <a:off x="5445025" y="700450"/>
              <a:ext cx="25075" cy="24100"/>
            </a:xfrm>
            <a:custGeom>
              <a:avLst/>
              <a:gdLst/>
              <a:ahLst/>
              <a:cxnLst/>
              <a:rect l="l" t="t" r="r" b="b"/>
              <a:pathLst>
                <a:path w="1003" h="964" extrusionOk="0">
                  <a:moveTo>
                    <a:pt x="443" y="1"/>
                  </a:moveTo>
                  <a:cubicBezTo>
                    <a:pt x="198" y="1"/>
                    <a:pt x="24" y="150"/>
                    <a:pt x="0" y="429"/>
                  </a:cubicBezTo>
                  <a:cubicBezTo>
                    <a:pt x="0" y="730"/>
                    <a:pt x="151" y="931"/>
                    <a:pt x="477" y="956"/>
                  </a:cubicBezTo>
                  <a:cubicBezTo>
                    <a:pt x="510" y="961"/>
                    <a:pt x="542" y="963"/>
                    <a:pt x="572" y="963"/>
                  </a:cubicBezTo>
                  <a:cubicBezTo>
                    <a:pt x="832" y="963"/>
                    <a:pt x="958" y="774"/>
                    <a:pt x="1003" y="505"/>
                  </a:cubicBezTo>
                  <a:cubicBezTo>
                    <a:pt x="978" y="204"/>
                    <a:pt x="827" y="3"/>
                    <a:pt x="502" y="3"/>
                  </a:cubicBezTo>
                  <a:cubicBezTo>
                    <a:pt x="482" y="2"/>
                    <a:pt x="462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3"/>
            <p:cNvSpPr/>
            <p:nvPr/>
          </p:nvSpPr>
          <p:spPr>
            <a:xfrm>
              <a:off x="5808425" y="1063875"/>
              <a:ext cx="25100" cy="24525"/>
            </a:xfrm>
            <a:custGeom>
              <a:avLst/>
              <a:gdLst/>
              <a:ahLst/>
              <a:cxnLst/>
              <a:rect l="l" t="t" r="r" b="b"/>
              <a:pathLst>
                <a:path w="1004" h="981" extrusionOk="0">
                  <a:moveTo>
                    <a:pt x="464" y="0"/>
                  </a:moveTo>
                  <a:cubicBezTo>
                    <a:pt x="199" y="0"/>
                    <a:pt x="24" y="151"/>
                    <a:pt x="1" y="454"/>
                  </a:cubicBezTo>
                  <a:cubicBezTo>
                    <a:pt x="1" y="780"/>
                    <a:pt x="201" y="930"/>
                    <a:pt x="502" y="980"/>
                  </a:cubicBezTo>
                  <a:cubicBezTo>
                    <a:pt x="803" y="955"/>
                    <a:pt x="978" y="805"/>
                    <a:pt x="1003" y="529"/>
                  </a:cubicBezTo>
                  <a:cubicBezTo>
                    <a:pt x="1003" y="228"/>
                    <a:pt x="828" y="28"/>
                    <a:pt x="527" y="3"/>
                  </a:cubicBezTo>
                  <a:cubicBezTo>
                    <a:pt x="506" y="1"/>
                    <a:pt x="485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3"/>
            <p:cNvSpPr/>
            <p:nvPr/>
          </p:nvSpPr>
          <p:spPr>
            <a:xfrm>
              <a:off x="5859800" y="1115250"/>
              <a:ext cx="25100" cy="24525"/>
            </a:xfrm>
            <a:custGeom>
              <a:avLst/>
              <a:gdLst/>
              <a:ahLst/>
              <a:cxnLst/>
              <a:rect l="l" t="t" r="r" b="b"/>
              <a:pathLst>
                <a:path w="1004" h="981" extrusionOk="0">
                  <a:moveTo>
                    <a:pt x="464" y="0"/>
                  </a:moveTo>
                  <a:cubicBezTo>
                    <a:pt x="199" y="0"/>
                    <a:pt x="26" y="150"/>
                    <a:pt x="26" y="429"/>
                  </a:cubicBezTo>
                  <a:cubicBezTo>
                    <a:pt x="1" y="755"/>
                    <a:pt x="201" y="980"/>
                    <a:pt x="527" y="980"/>
                  </a:cubicBezTo>
                  <a:cubicBezTo>
                    <a:pt x="803" y="980"/>
                    <a:pt x="978" y="805"/>
                    <a:pt x="1003" y="504"/>
                  </a:cubicBezTo>
                  <a:cubicBezTo>
                    <a:pt x="978" y="203"/>
                    <a:pt x="828" y="3"/>
                    <a:pt x="527" y="3"/>
                  </a:cubicBezTo>
                  <a:cubicBezTo>
                    <a:pt x="506" y="1"/>
                    <a:pt x="485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3"/>
            <p:cNvSpPr/>
            <p:nvPr/>
          </p:nvSpPr>
          <p:spPr>
            <a:xfrm>
              <a:off x="6015825" y="1270700"/>
              <a:ext cx="25100" cy="25075"/>
            </a:xfrm>
            <a:custGeom>
              <a:avLst/>
              <a:gdLst/>
              <a:ahLst/>
              <a:cxnLst/>
              <a:rect l="l" t="t" r="r" b="b"/>
              <a:pathLst>
                <a:path w="1004" h="1003" extrusionOk="0">
                  <a:moveTo>
                    <a:pt x="477" y="0"/>
                  </a:moveTo>
                  <a:cubicBezTo>
                    <a:pt x="176" y="51"/>
                    <a:pt x="1" y="201"/>
                    <a:pt x="26" y="502"/>
                  </a:cubicBezTo>
                  <a:cubicBezTo>
                    <a:pt x="26" y="802"/>
                    <a:pt x="201" y="1003"/>
                    <a:pt x="527" y="1003"/>
                  </a:cubicBezTo>
                  <a:cubicBezTo>
                    <a:pt x="853" y="1003"/>
                    <a:pt x="1003" y="777"/>
                    <a:pt x="1003" y="477"/>
                  </a:cubicBezTo>
                  <a:cubicBezTo>
                    <a:pt x="978" y="176"/>
                    <a:pt x="752" y="26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3"/>
            <p:cNvSpPr/>
            <p:nvPr/>
          </p:nvSpPr>
          <p:spPr>
            <a:xfrm>
              <a:off x="5341650" y="596500"/>
              <a:ext cx="24450" cy="24525"/>
            </a:xfrm>
            <a:custGeom>
              <a:avLst/>
              <a:gdLst/>
              <a:ahLst/>
              <a:cxnLst/>
              <a:rect l="l" t="t" r="r" b="b"/>
              <a:pathLst>
                <a:path w="978" h="981" extrusionOk="0">
                  <a:moveTo>
                    <a:pt x="476" y="1"/>
                  </a:moveTo>
                  <a:cubicBezTo>
                    <a:pt x="175" y="1"/>
                    <a:pt x="0" y="176"/>
                    <a:pt x="0" y="452"/>
                  </a:cubicBezTo>
                  <a:cubicBezTo>
                    <a:pt x="0" y="761"/>
                    <a:pt x="181" y="980"/>
                    <a:pt x="478" y="980"/>
                  </a:cubicBezTo>
                  <a:cubicBezTo>
                    <a:pt x="494" y="980"/>
                    <a:pt x="510" y="980"/>
                    <a:pt x="526" y="978"/>
                  </a:cubicBezTo>
                  <a:cubicBezTo>
                    <a:pt x="802" y="978"/>
                    <a:pt x="952" y="778"/>
                    <a:pt x="977" y="477"/>
                  </a:cubicBezTo>
                  <a:cubicBezTo>
                    <a:pt x="952" y="176"/>
                    <a:pt x="777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3"/>
            <p:cNvSpPr/>
            <p:nvPr/>
          </p:nvSpPr>
          <p:spPr>
            <a:xfrm>
              <a:off x="5393025" y="648925"/>
              <a:ext cx="25075" cy="24125"/>
            </a:xfrm>
            <a:custGeom>
              <a:avLst/>
              <a:gdLst/>
              <a:ahLst/>
              <a:cxnLst/>
              <a:rect l="l" t="t" r="r" b="b"/>
              <a:pathLst>
                <a:path w="1003" h="965" extrusionOk="0">
                  <a:moveTo>
                    <a:pt x="453" y="1"/>
                  </a:moveTo>
                  <a:cubicBezTo>
                    <a:pt x="207" y="1"/>
                    <a:pt x="47" y="169"/>
                    <a:pt x="25" y="435"/>
                  </a:cubicBezTo>
                  <a:cubicBezTo>
                    <a:pt x="0" y="761"/>
                    <a:pt x="201" y="937"/>
                    <a:pt x="501" y="962"/>
                  </a:cubicBezTo>
                  <a:cubicBezTo>
                    <a:pt x="521" y="963"/>
                    <a:pt x="541" y="964"/>
                    <a:pt x="560" y="964"/>
                  </a:cubicBezTo>
                  <a:cubicBezTo>
                    <a:pt x="802" y="964"/>
                    <a:pt x="956" y="816"/>
                    <a:pt x="1003" y="561"/>
                  </a:cubicBezTo>
                  <a:cubicBezTo>
                    <a:pt x="1003" y="235"/>
                    <a:pt x="877" y="34"/>
                    <a:pt x="552" y="9"/>
                  </a:cubicBezTo>
                  <a:cubicBezTo>
                    <a:pt x="517" y="3"/>
                    <a:pt x="484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3"/>
            <p:cNvSpPr/>
            <p:nvPr/>
          </p:nvSpPr>
          <p:spPr>
            <a:xfrm>
              <a:off x="5601025" y="856475"/>
              <a:ext cx="25100" cy="23950"/>
            </a:xfrm>
            <a:custGeom>
              <a:avLst/>
              <a:gdLst/>
              <a:ahLst/>
              <a:cxnLst/>
              <a:rect l="l" t="t" r="r" b="b"/>
              <a:pathLst>
                <a:path w="1004" h="958" extrusionOk="0">
                  <a:moveTo>
                    <a:pt x="439" y="0"/>
                  </a:moveTo>
                  <a:cubicBezTo>
                    <a:pt x="177" y="0"/>
                    <a:pt x="24" y="150"/>
                    <a:pt x="1" y="429"/>
                  </a:cubicBezTo>
                  <a:cubicBezTo>
                    <a:pt x="1" y="755"/>
                    <a:pt x="176" y="955"/>
                    <a:pt x="527" y="955"/>
                  </a:cubicBezTo>
                  <a:cubicBezTo>
                    <a:pt x="543" y="957"/>
                    <a:pt x="558" y="957"/>
                    <a:pt x="573" y="957"/>
                  </a:cubicBezTo>
                  <a:cubicBezTo>
                    <a:pt x="820" y="957"/>
                    <a:pt x="956" y="764"/>
                    <a:pt x="1004" y="504"/>
                  </a:cubicBezTo>
                  <a:cubicBezTo>
                    <a:pt x="978" y="203"/>
                    <a:pt x="803" y="3"/>
                    <a:pt x="502" y="3"/>
                  </a:cubicBezTo>
                  <a:cubicBezTo>
                    <a:pt x="481" y="1"/>
                    <a:pt x="460" y="0"/>
                    <a:pt x="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3"/>
            <p:cNvSpPr/>
            <p:nvPr/>
          </p:nvSpPr>
          <p:spPr>
            <a:xfrm>
              <a:off x="5705050" y="855275"/>
              <a:ext cx="24450" cy="24475"/>
            </a:xfrm>
            <a:custGeom>
              <a:avLst/>
              <a:gdLst/>
              <a:ahLst/>
              <a:cxnLst/>
              <a:rect l="l" t="t" r="r" b="b"/>
              <a:pathLst>
                <a:path w="978" h="979" extrusionOk="0">
                  <a:moveTo>
                    <a:pt x="477" y="1"/>
                  </a:moveTo>
                  <a:cubicBezTo>
                    <a:pt x="176" y="51"/>
                    <a:pt x="0" y="201"/>
                    <a:pt x="25" y="502"/>
                  </a:cubicBezTo>
                  <a:cubicBezTo>
                    <a:pt x="51" y="828"/>
                    <a:pt x="251" y="978"/>
                    <a:pt x="552" y="978"/>
                  </a:cubicBezTo>
                  <a:cubicBezTo>
                    <a:pt x="827" y="953"/>
                    <a:pt x="978" y="778"/>
                    <a:pt x="953" y="502"/>
                  </a:cubicBezTo>
                  <a:cubicBezTo>
                    <a:pt x="953" y="176"/>
                    <a:pt x="752" y="5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3"/>
            <p:cNvSpPr/>
            <p:nvPr/>
          </p:nvSpPr>
          <p:spPr>
            <a:xfrm>
              <a:off x="5912450" y="1167325"/>
              <a:ext cx="24450" cy="24500"/>
            </a:xfrm>
            <a:custGeom>
              <a:avLst/>
              <a:gdLst/>
              <a:ahLst/>
              <a:cxnLst/>
              <a:rect l="l" t="t" r="r" b="b"/>
              <a:pathLst>
                <a:path w="978" h="980" extrusionOk="0">
                  <a:moveTo>
                    <a:pt x="501" y="0"/>
                  </a:moveTo>
                  <a:cubicBezTo>
                    <a:pt x="201" y="0"/>
                    <a:pt x="0" y="176"/>
                    <a:pt x="0" y="476"/>
                  </a:cubicBezTo>
                  <a:cubicBezTo>
                    <a:pt x="0" y="777"/>
                    <a:pt x="176" y="978"/>
                    <a:pt x="501" y="978"/>
                  </a:cubicBezTo>
                  <a:cubicBezTo>
                    <a:pt x="519" y="979"/>
                    <a:pt x="536" y="980"/>
                    <a:pt x="553" y="980"/>
                  </a:cubicBezTo>
                  <a:cubicBezTo>
                    <a:pt x="799" y="980"/>
                    <a:pt x="954" y="808"/>
                    <a:pt x="978" y="526"/>
                  </a:cubicBezTo>
                  <a:cubicBezTo>
                    <a:pt x="978" y="226"/>
                    <a:pt x="827" y="25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3"/>
            <p:cNvSpPr/>
            <p:nvPr/>
          </p:nvSpPr>
          <p:spPr>
            <a:xfrm>
              <a:off x="5963825" y="1218700"/>
              <a:ext cx="25075" cy="24500"/>
            </a:xfrm>
            <a:custGeom>
              <a:avLst/>
              <a:gdLst/>
              <a:ahLst/>
              <a:cxnLst/>
              <a:rect l="l" t="t" r="r" b="b"/>
              <a:pathLst>
                <a:path w="1003" h="980" extrusionOk="0">
                  <a:moveTo>
                    <a:pt x="502" y="0"/>
                  </a:moveTo>
                  <a:cubicBezTo>
                    <a:pt x="201" y="25"/>
                    <a:pt x="0" y="151"/>
                    <a:pt x="0" y="451"/>
                  </a:cubicBezTo>
                  <a:cubicBezTo>
                    <a:pt x="0" y="777"/>
                    <a:pt x="151" y="953"/>
                    <a:pt x="477" y="978"/>
                  </a:cubicBezTo>
                  <a:cubicBezTo>
                    <a:pt x="495" y="979"/>
                    <a:pt x="513" y="980"/>
                    <a:pt x="530" y="980"/>
                  </a:cubicBezTo>
                  <a:cubicBezTo>
                    <a:pt x="822" y="980"/>
                    <a:pt x="978" y="785"/>
                    <a:pt x="978" y="502"/>
                  </a:cubicBezTo>
                  <a:cubicBezTo>
                    <a:pt x="1003" y="201"/>
                    <a:pt x="777" y="5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3"/>
            <p:cNvSpPr/>
            <p:nvPr/>
          </p:nvSpPr>
          <p:spPr>
            <a:xfrm>
              <a:off x="5756425" y="1011850"/>
              <a:ext cx="24475" cy="23900"/>
            </a:xfrm>
            <a:custGeom>
              <a:avLst/>
              <a:gdLst/>
              <a:ahLst/>
              <a:cxnLst/>
              <a:rect l="l" t="t" r="r" b="b"/>
              <a:pathLst>
                <a:path w="979" h="956" extrusionOk="0">
                  <a:moveTo>
                    <a:pt x="419" y="1"/>
                  </a:moveTo>
                  <a:cubicBezTo>
                    <a:pt x="173" y="1"/>
                    <a:pt x="1" y="150"/>
                    <a:pt x="1" y="430"/>
                  </a:cubicBezTo>
                  <a:cubicBezTo>
                    <a:pt x="1" y="755"/>
                    <a:pt x="176" y="956"/>
                    <a:pt x="527" y="956"/>
                  </a:cubicBezTo>
                  <a:cubicBezTo>
                    <a:pt x="803" y="956"/>
                    <a:pt x="953" y="780"/>
                    <a:pt x="978" y="480"/>
                  </a:cubicBezTo>
                  <a:cubicBezTo>
                    <a:pt x="953" y="179"/>
                    <a:pt x="803" y="4"/>
                    <a:pt x="477" y="4"/>
                  </a:cubicBezTo>
                  <a:cubicBezTo>
                    <a:pt x="457" y="2"/>
                    <a:pt x="438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3"/>
            <p:cNvSpPr/>
            <p:nvPr/>
          </p:nvSpPr>
          <p:spPr>
            <a:xfrm>
              <a:off x="5497650" y="700525"/>
              <a:ext cx="24475" cy="23825"/>
            </a:xfrm>
            <a:custGeom>
              <a:avLst/>
              <a:gdLst/>
              <a:ahLst/>
              <a:cxnLst/>
              <a:rect l="l" t="t" r="r" b="b"/>
              <a:pathLst>
                <a:path w="979" h="953" extrusionOk="0">
                  <a:moveTo>
                    <a:pt x="477" y="0"/>
                  </a:moveTo>
                  <a:cubicBezTo>
                    <a:pt x="201" y="0"/>
                    <a:pt x="1" y="151"/>
                    <a:pt x="1" y="451"/>
                  </a:cubicBezTo>
                  <a:cubicBezTo>
                    <a:pt x="1" y="777"/>
                    <a:pt x="201" y="928"/>
                    <a:pt x="477" y="953"/>
                  </a:cubicBezTo>
                  <a:cubicBezTo>
                    <a:pt x="803" y="953"/>
                    <a:pt x="978" y="777"/>
                    <a:pt x="978" y="502"/>
                  </a:cubicBezTo>
                  <a:cubicBezTo>
                    <a:pt x="978" y="201"/>
                    <a:pt x="778" y="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3"/>
            <p:cNvSpPr/>
            <p:nvPr/>
          </p:nvSpPr>
          <p:spPr>
            <a:xfrm>
              <a:off x="5860425" y="1063875"/>
              <a:ext cx="25100" cy="23900"/>
            </a:xfrm>
            <a:custGeom>
              <a:avLst/>
              <a:gdLst/>
              <a:ahLst/>
              <a:cxnLst/>
              <a:rect l="l" t="t" r="r" b="b"/>
              <a:pathLst>
                <a:path w="1004" h="956" extrusionOk="0">
                  <a:moveTo>
                    <a:pt x="527" y="1"/>
                  </a:moveTo>
                  <a:cubicBezTo>
                    <a:pt x="511" y="1"/>
                    <a:pt x="494" y="1"/>
                    <a:pt x="477" y="3"/>
                  </a:cubicBezTo>
                  <a:cubicBezTo>
                    <a:pt x="201" y="3"/>
                    <a:pt x="1" y="178"/>
                    <a:pt x="26" y="479"/>
                  </a:cubicBezTo>
                  <a:cubicBezTo>
                    <a:pt x="51" y="780"/>
                    <a:pt x="227" y="955"/>
                    <a:pt x="527" y="955"/>
                  </a:cubicBezTo>
                  <a:cubicBezTo>
                    <a:pt x="853" y="955"/>
                    <a:pt x="1004" y="755"/>
                    <a:pt x="1004" y="479"/>
                  </a:cubicBezTo>
                  <a:cubicBezTo>
                    <a:pt x="980" y="195"/>
                    <a:pt x="800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3"/>
            <p:cNvSpPr/>
            <p:nvPr/>
          </p:nvSpPr>
          <p:spPr>
            <a:xfrm>
              <a:off x="5548400" y="803900"/>
              <a:ext cx="25100" cy="24525"/>
            </a:xfrm>
            <a:custGeom>
              <a:avLst/>
              <a:gdLst/>
              <a:ahLst/>
              <a:cxnLst/>
              <a:rect l="l" t="t" r="r" b="b"/>
              <a:pathLst>
                <a:path w="1004" h="981" extrusionOk="0">
                  <a:moveTo>
                    <a:pt x="527" y="1"/>
                  </a:moveTo>
                  <a:cubicBezTo>
                    <a:pt x="226" y="1"/>
                    <a:pt x="51" y="151"/>
                    <a:pt x="26" y="427"/>
                  </a:cubicBezTo>
                  <a:cubicBezTo>
                    <a:pt x="1" y="778"/>
                    <a:pt x="201" y="978"/>
                    <a:pt x="527" y="978"/>
                  </a:cubicBezTo>
                  <a:cubicBezTo>
                    <a:pt x="544" y="980"/>
                    <a:pt x="561" y="981"/>
                    <a:pt x="578" y="981"/>
                  </a:cubicBezTo>
                  <a:cubicBezTo>
                    <a:pt x="824" y="981"/>
                    <a:pt x="980" y="807"/>
                    <a:pt x="1003" y="502"/>
                  </a:cubicBezTo>
                  <a:cubicBezTo>
                    <a:pt x="978" y="226"/>
                    <a:pt x="853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3"/>
            <p:cNvSpPr/>
            <p:nvPr/>
          </p:nvSpPr>
          <p:spPr>
            <a:xfrm>
              <a:off x="5912450" y="1115300"/>
              <a:ext cx="24450" cy="24475"/>
            </a:xfrm>
            <a:custGeom>
              <a:avLst/>
              <a:gdLst/>
              <a:ahLst/>
              <a:cxnLst/>
              <a:rect l="l" t="t" r="r" b="b"/>
              <a:pathLst>
                <a:path w="978" h="979" extrusionOk="0">
                  <a:moveTo>
                    <a:pt x="527" y="1"/>
                  </a:moveTo>
                  <a:cubicBezTo>
                    <a:pt x="201" y="1"/>
                    <a:pt x="25" y="176"/>
                    <a:pt x="0" y="452"/>
                  </a:cubicBezTo>
                  <a:cubicBezTo>
                    <a:pt x="0" y="753"/>
                    <a:pt x="176" y="953"/>
                    <a:pt x="476" y="978"/>
                  </a:cubicBezTo>
                  <a:cubicBezTo>
                    <a:pt x="777" y="978"/>
                    <a:pt x="953" y="828"/>
                    <a:pt x="978" y="527"/>
                  </a:cubicBezTo>
                  <a:cubicBezTo>
                    <a:pt x="978" y="201"/>
                    <a:pt x="802" y="5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3"/>
            <p:cNvSpPr/>
            <p:nvPr/>
          </p:nvSpPr>
          <p:spPr>
            <a:xfrm>
              <a:off x="5549650" y="752525"/>
              <a:ext cx="24475" cy="24450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1"/>
                  </a:moveTo>
                  <a:cubicBezTo>
                    <a:pt x="201" y="1"/>
                    <a:pt x="1" y="176"/>
                    <a:pt x="26" y="477"/>
                  </a:cubicBezTo>
                  <a:cubicBezTo>
                    <a:pt x="26" y="777"/>
                    <a:pt x="201" y="953"/>
                    <a:pt x="502" y="978"/>
                  </a:cubicBezTo>
                  <a:cubicBezTo>
                    <a:pt x="803" y="953"/>
                    <a:pt x="978" y="803"/>
                    <a:pt x="978" y="502"/>
                  </a:cubicBezTo>
                  <a:cubicBezTo>
                    <a:pt x="978" y="176"/>
                    <a:pt x="778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3"/>
            <p:cNvSpPr/>
            <p:nvPr/>
          </p:nvSpPr>
          <p:spPr>
            <a:xfrm>
              <a:off x="5393650" y="596500"/>
              <a:ext cx="24450" cy="24475"/>
            </a:xfrm>
            <a:custGeom>
              <a:avLst/>
              <a:gdLst/>
              <a:ahLst/>
              <a:cxnLst/>
              <a:rect l="l" t="t" r="r" b="b"/>
              <a:pathLst>
                <a:path w="978" h="979" extrusionOk="0">
                  <a:moveTo>
                    <a:pt x="476" y="1"/>
                  </a:moveTo>
                  <a:cubicBezTo>
                    <a:pt x="176" y="1"/>
                    <a:pt x="0" y="201"/>
                    <a:pt x="0" y="477"/>
                  </a:cubicBezTo>
                  <a:cubicBezTo>
                    <a:pt x="25" y="778"/>
                    <a:pt x="201" y="978"/>
                    <a:pt x="527" y="978"/>
                  </a:cubicBezTo>
                  <a:cubicBezTo>
                    <a:pt x="802" y="978"/>
                    <a:pt x="978" y="803"/>
                    <a:pt x="978" y="452"/>
                  </a:cubicBezTo>
                  <a:cubicBezTo>
                    <a:pt x="953" y="201"/>
                    <a:pt x="802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3"/>
            <p:cNvSpPr/>
            <p:nvPr/>
          </p:nvSpPr>
          <p:spPr>
            <a:xfrm>
              <a:off x="5445650" y="649075"/>
              <a:ext cx="24450" cy="23950"/>
            </a:xfrm>
            <a:custGeom>
              <a:avLst/>
              <a:gdLst/>
              <a:ahLst/>
              <a:cxnLst/>
              <a:rect l="l" t="t" r="r" b="b"/>
              <a:pathLst>
                <a:path w="978" h="958" extrusionOk="0">
                  <a:moveTo>
                    <a:pt x="532" y="1"/>
                  </a:moveTo>
                  <a:cubicBezTo>
                    <a:pt x="514" y="1"/>
                    <a:pt x="496" y="2"/>
                    <a:pt x="477" y="3"/>
                  </a:cubicBezTo>
                  <a:cubicBezTo>
                    <a:pt x="176" y="3"/>
                    <a:pt x="0" y="179"/>
                    <a:pt x="25" y="479"/>
                  </a:cubicBezTo>
                  <a:cubicBezTo>
                    <a:pt x="49" y="763"/>
                    <a:pt x="229" y="958"/>
                    <a:pt x="502" y="958"/>
                  </a:cubicBezTo>
                  <a:cubicBezTo>
                    <a:pt x="518" y="958"/>
                    <a:pt x="535" y="957"/>
                    <a:pt x="552" y="956"/>
                  </a:cubicBezTo>
                  <a:cubicBezTo>
                    <a:pt x="827" y="956"/>
                    <a:pt x="978" y="780"/>
                    <a:pt x="978" y="454"/>
                  </a:cubicBezTo>
                  <a:cubicBezTo>
                    <a:pt x="954" y="173"/>
                    <a:pt x="799" y="1"/>
                    <a:pt x="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3"/>
            <p:cNvSpPr/>
            <p:nvPr/>
          </p:nvSpPr>
          <p:spPr>
            <a:xfrm>
              <a:off x="5964450" y="1167325"/>
              <a:ext cx="25075" cy="24500"/>
            </a:xfrm>
            <a:custGeom>
              <a:avLst/>
              <a:gdLst/>
              <a:ahLst/>
              <a:cxnLst/>
              <a:rect l="l" t="t" r="r" b="b"/>
              <a:pathLst>
                <a:path w="1003" h="980" extrusionOk="0">
                  <a:moveTo>
                    <a:pt x="502" y="0"/>
                  </a:moveTo>
                  <a:cubicBezTo>
                    <a:pt x="201" y="0"/>
                    <a:pt x="25" y="176"/>
                    <a:pt x="25" y="451"/>
                  </a:cubicBezTo>
                  <a:cubicBezTo>
                    <a:pt x="0" y="777"/>
                    <a:pt x="201" y="953"/>
                    <a:pt x="502" y="978"/>
                  </a:cubicBezTo>
                  <a:cubicBezTo>
                    <a:pt x="519" y="979"/>
                    <a:pt x="536" y="980"/>
                    <a:pt x="553" y="980"/>
                  </a:cubicBezTo>
                  <a:cubicBezTo>
                    <a:pt x="799" y="980"/>
                    <a:pt x="956" y="807"/>
                    <a:pt x="1003" y="501"/>
                  </a:cubicBezTo>
                  <a:cubicBezTo>
                    <a:pt x="953" y="226"/>
                    <a:pt x="827" y="25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3"/>
            <p:cNvSpPr/>
            <p:nvPr/>
          </p:nvSpPr>
          <p:spPr>
            <a:xfrm>
              <a:off x="5342275" y="545125"/>
              <a:ext cx="24450" cy="23900"/>
            </a:xfrm>
            <a:custGeom>
              <a:avLst/>
              <a:gdLst/>
              <a:ahLst/>
              <a:cxnLst/>
              <a:rect l="l" t="t" r="r" b="b"/>
              <a:pathLst>
                <a:path w="978" h="956" extrusionOk="0">
                  <a:moveTo>
                    <a:pt x="476" y="1"/>
                  </a:moveTo>
                  <a:cubicBezTo>
                    <a:pt x="201" y="1"/>
                    <a:pt x="25" y="151"/>
                    <a:pt x="0" y="477"/>
                  </a:cubicBezTo>
                  <a:cubicBezTo>
                    <a:pt x="25" y="753"/>
                    <a:pt x="176" y="953"/>
                    <a:pt x="501" y="953"/>
                  </a:cubicBezTo>
                  <a:cubicBezTo>
                    <a:pt x="518" y="955"/>
                    <a:pt x="535" y="955"/>
                    <a:pt x="551" y="955"/>
                  </a:cubicBezTo>
                  <a:cubicBezTo>
                    <a:pt x="821" y="955"/>
                    <a:pt x="978" y="762"/>
                    <a:pt x="978" y="502"/>
                  </a:cubicBezTo>
                  <a:cubicBezTo>
                    <a:pt x="978" y="201"/>
                    <a:pt x="802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3"/>
            <p:cNvSpPr/>
            <p:nvPr/>
          </p:nvSpPr>
          <p:spPr>
            <a:xfrm>
              <a:off x="6016450" y="1218700"/>
              <a:ext cx="24475" cy="24450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0"/>
                  </a:moveTo>
                  <a:cubicBezTo>
                    <a:pt x="201" y="0"/>
                    <a:pt x="1" y="151"/>
                    <a:pt x="1" y="451"/>
                  </a:cubicBezTo>
                  <a:cubicBezTo>
                    <a:pt x="1" y="777"/>
                    <a:pt x="176" y="928"/>
                    <a:pt x="477" y="978"/>
                  </a:cubicBezTo>
                  <a:cubicBezTo>
                    <a:pt x="778" y="978"/>
                    <a:pt x="953" y="802"/>
                    <a:pt x="953" y="527"/>
                  </a:cubicBezTo>
                  <a:cubicBezTo>
                    <a:pt x="978" y="226"/>
                    <a:pt x="778" y="25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3"/>
            <p:cNvSpPr/>
            <p:nvPr/>
          </p:nvSpPr>
          <p:spPr>
            <a:xfrm>
              <a:off x="5964450" y="1115300"/>
              <a:ext cx="24450" cy="23900"/>
            </a:xfrm>
            <a:custGeom>
              <a:avLst/>
              <a:gdLst/>
              <a:ahLst/>
              <a:cxnLst/>
              <a:rect l="l" t="t" r="r" b="b"/>
              <a:pathLst>
                <a:path w="978" h="956" extrusionOk="0">
                  <a:moveTo>
                    <a:pt x="477" y="1"/>
                  </a:moveTo>
                  <a:cubicBezTo>
                    <a:pt x="176" y="26"/>
                    <a:pt x="0" y="201"/>
                    <a:pt x="25" y="477"/>
                  </a:cubicBezTo>
                  <a:cubicBezTo>
                    <a:pt x="49" y="761"/>
                    <a:pt x="229" y="955"/>
                    <a:pt x="502" y="955"/>
                  </a:cubicBezTo>
                  <a:cubicBezTo>
                    <a:pt x="518" y="955"/>
                    <a:pt x="535" y="955"/>
                    <a:pt x="552" y="953"/>
                  </a:cubicBezTo>
                  <a:cubicBezTo>
                    <a:pt x="802" y="953"/>
                    <a:pt x="978" y="778"/>
                    <a:pt x="978" y="502"/>
                  </a:cubicBezTo>
                  <a:cubicBezTo>
                    <a:pt x="978" y="176"/>
                    <a:pt x="777" y="26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3"/>
            <p:cNvSpPr/>
            <p:nvPr/>
          </p:nvSpPr>
          <p:spPr>
            <a:xfrm>
              <a:off x="5446275" y="596500"/>
              <a:ext cx="23825" cy="23900"/>
            </a:xfrm>
            <a:custGeom>
              <a:avLst/>
              <a:gdLst/>
              <a:ahLst/>
              <a:cxnLst/>
              <a:rect l="l" t="t" r="r" b="b"/>
              <a:pathLst>
                <a:path w="953" h="956" extrusionOk="0">
                  <a:moveTo>
                    <a:pt x="477" y="1"/>
                  </a:moveTo>
                  <a:cubicBezTo>
                    <a:pt x="176" y="26"/>
                    <a:pt x="0" y="201"/>
                    <a:pt x="0" y="477"/>
                  </a:cubicBezTo>
                  <a:cubicBezTo>
                    <a:pt x="24" y="761"/>
                    <a:pt x="182" y="955"/>
                    <a:pt x="473" y="955"/>
                  </a:cubicBezTo>
                  <a:cubicBezTo>
                    <a:pt x="491" y="955"/>
                    <a:pt x="508" y="955"/>
                    <a:pt x="527" y="953"/>
                  </a:cubicBezTo>
                  <a:cubicBezTo>
                    <a:pt x="777" y="953"/>
                    <a:pt x="953" y="803"/>
                    <a:pt x="953" y="527"/>
                  </a:cubicBezTo>
                  <a:cubicBezTo>
                    <a:pt x="953" y="201"/>
                    <a:pt x="777" y="5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3"/>
            <p:cNvSpPr/>
            <p:nvPr/>
          </p:nvSpPr>
          <p:spPr>
            <a:xfrm>
              <a:off x="5705050" y="907875"/>
              <a:ext cx="24450" cy="23925"/>
            </a:xfrm>
            <a:custGeom>
              <a:avLst/>
              <a:gdLst/>
              <a:ahLst/>
              <a:cxnLst/>
              <a:rect l="l" t="t" r="r" b="b"/>
              <a:pathLst>
                <a:path w="978" h="957" extrusionOk="0">
                  <a:moveTo>
                    <a:pt x="501" y="0"/>
                  </a:moveTo>
                  <a:cubicBezTo>
                    <a:pt x="485" y="0"/>
                    <a:pt x="469" y="1"/>
                    <a:pt x="452" y="2"/>
                  </a:cubicBezTo>
                  <a:cubicBezTo>
                    <a:pt x="176" y="2"/>
                    <a:pt x="0" y="178"/>
                    <a:pt x="0" y="478"/>
                  </a:cubicBezTo>
                  <a:cubicBezTo>
                    <a:pt x="24" y="784"/>
                    <a:pt x="179" y="957"/>
                    <a:pt x="467" y="957"/>
                  </a:cubicBezTo>
                  <a:cubicBezTo>
                    <a:pt x="486" y="957"/>
                    <a:pt x="506" y="956"/>
                    <a:pt x="527" y="955"/>
                  </a:cubicBezTo>
                  <a:cubicBezTo>
                    <a:pt x="827" y="955"/>
                    <a:pt x="953" y="779"/>
                    <a:pt x="978" y="478"/>
                  </a:cubicBezTo>
                  <a:cubicBezTo>
                    <a:pt x="931" y="195"/>
                    <a:pt x="772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3"/>
            <p:cNvSpPr/>
            <p:nvPr/>
          </p:nvSpPr>
          <p:spPr>
            <a:xfrm>
              <a:off x="5653675" y="856525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476" y="1"/>
                  </a:moveTo>
                  <a:cubicBezTo>
                    <a:pt x="201" y="1"/>
                    <a:pt x="0" y="151"/>
                    <a:pt x="0" y="452"/>
                  </a:cubicBezTo>
                  <a:cubicBezTo>
                    <a:pt x="0" y="753"/>
                    <a:pt x="176" y="928"/>
                    <a:pt x="476" y="953"/>
                  </a:cubicBezTo>
                  <a:cubicBezTo>
                    <a:pt x="777" y="953"/>
                    <a:pt x="953" y="778"/>
                    <a:pt x="978" y="502"/>
                  </a:cubicBezTo>
                  <a:cubicBezTo>
                    <a:pt x="978" y="201"/>
                    <a:pt x="802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3"/>
            <p:cNvSpPr/>
            <p:nvPr/>
          </p:nvSpPr>
          <p:spPr>
            <a:xfrm>
              <a:off x="5705050" y="959925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52" y="0"/>
                  </a:moveTo>
                  <a:cubicBezTo>
                    <a:pt x="201" y="25"/>
                    <a:pt x="0" y="151"/>
                    <a:pt x="0" y="451"/>
                  </a:cubicBezTo>
                  <a:cubicBezTo>
                    <a:pt x="0" y="802"/>
                    <a:pt x="201" y="978"/>
                    <a:pt x="527" y="978"/>
                  </a:cubicBezTo>
                  <a:cubicBezTo>
                    <a:pt x="802" y="978"/>
                    <a:pt x="978" y="802"/>
                    <a:pt x="978" y="502"/>
                  </a:cubicBezTo>
                  <a:cubicBezTo>
                    <a:pt x="953" y="201"/>
                    <a:pt x="777" y="25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3"/>
            <p:cNvSpPr/>
            <p:nvPr/>
          </p:nvSpPr>
          <p:spPr>
            <a:xfrm>
              <a:off x="5757050" y="959925"/>
              <a:ext cx="24475" cy="24450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0"/>
                  </a:moveTo>
                  <a:cubicBezTo>
                    <a:pt x="201" y="25"/>
                    <a:pt x="1" y="176"/>
                    <a:pt x="1" y="477"/>
                  </a:cubicBezTo>
                  <a:cubicBezTo>
                    <a:pt x="26" y="777"/>
                    <a:pt x="201" y="978"/>
                    <a:pt x="502" y="978"/>
                  </a:cubicBezTo>
                  <a:cubicBezTo>
                    <a:pt x="778" y="978"/>
                    <a:pt x="978" y="802"/>
                    <a:pt x="978" y="502"/>
                  </a:cubicBezTo>
                  <a:cubicBezTo>
                    <a:pt x="978" y="201"/>
                    <a:pt x="778" y="5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3"/>
            <p:cNvSpPr/>
            <p:nvPr/>
          </p:nvSpPr>
          <p:spPr>
            <a:xfrm>
              <a:off x="5808425" y="1011875"/>
              <a:ext cx="25100" cy="23875"/>
            </a:xfrm>
            <a:custGeom>
              <a:avLst/>
              <a:gdLst/>
              <a:ahLst/>
              <a:cxnLst/>
              <a:rect l="l" t="t" r="r" b="b"/>
              <a:pathLst>
                <a:path w="1004" h="955" extrusionOk="0">
                  <a:moveTo>
                    <a:pt x="527" y="0"/>
                  </a:moveTo>
                  <a:cubicBezTo>
                    <a:pt x="511" y="0"/>
                    <a:pt x="494" y="1"/>
                    <a:pt x="477" y="3"/>
                  </a:cubicBezTo>
                  <a:cubicBezTo>
                    <a:pt x="176" y="3"/>
                    <a:pt x="1" y="178"/>
                    <a:pt x="26" y="479"/>
                  </a:cubicBezTo>
                  <a:cubicBezTo>
                    <a:pt x="26" y="779"/>
                    <a:pt x="226" y="955"/>
                    <a:pt x="527" y="955"/>
                  </a:cubicBezTo>
                  <a:cubicBezTo>
                    <a:pt x="828" y="955"/>
                    <a:pt x="978" y="754"/>
                    <a:pt x="1003" y="454"/>
                  </a:cubicBezTo>
                  <a:cubicBezTo>
                    <a:pt x="956" y="194"/>
                    <a:pt x="797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3"/>
            <p:cNvSpPr/>
            <p:nvPr/>
          </p:nvSpPr>
          <p:spPr>
            <a:xfrm>
              <a:off x="5601025" y="804475"/>
              <a:ext cx="24475" cy="23950"/>
            </a:xfrm>
            <a:custGeom>
              <a:avLst/>
              <a:gdLst/>
              <a:ahLst/>
              <a:cxnLst/>
              <a:rect l="l" t="t" r="r" b="b"/>
              <a:pathLst>
                <a:path w="979" h="958" extrusionOk="0">
                  <a:moveTo>
                    <a:pt x="512" y="0"/>
                  </a:moveTo>
                  <a:cubicBezTo>
                    <a:pt x="493" y="0"/>
                    <a:pt x="473" y="1"/>
                    <a:pt x="452" y="3"/>
                  </a:cubicBezTo>
                  <a:cubicBezTo>
                    <a:pt x="151" y="3"/>
                    <a:pt x="1" y="203"/>
                    <a:pt x="26" y="479"/>
                  </a:cubicBezTo>
                  <a:cubicBezTo>
                    <a:pt x="26" y="763"/>
                    <a:pt x="205" y="957"/>
                    <a:pt x="498" y="957"/>
                  </a:cubicBezTo>
                  <a:cubicBezTo>
                    <a:pt x="516" y="957"/>
                    <a:pt x="534" y="957"/>
                    <a:pt x="552" y="955"/>
                  </a:cubicBezTo>
                  <a:cubicBezTo>
                    <a:pt x="828" y="930"/>
                    <a:pt x="978" y="755"/>
                    <a:pt x="978" y="429"/>
                  </a:cubicBezTo>
                  <a:cubicBezTo>
                    <a:pt x="932" y="171"/>
                    <a:pt x="797" y="0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3"/>
            <p:cNvSpPr/>
            <p:nvPr/>
          </p:nvSpPr>
          <p:spPr>
            <a:xfrm>
              <a:off x="5550275" y="700525"/>
              <a:ext cx="23850" cy="23825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452" y="0"/>
                  </a:moveTo>
                  <a:cubicBezTo>
                    <a:pt x="201" y="0"/>
                    <a:pt x="1" y="151"/>
                    <a:pt x="1" y="426"/>
                  </a:cubicBezTo>
                  <a:cubicBezTo>
                    <a:pt x="1" y="752"/>
                    <a:pt x="151" y="928"/>
                    <a:pt x="477" y="953"/>
                  </a:cubicBezTo>
                  <a:cubicBezTo>
                    <a:pt x="778" y="953"/>
                    <a:pt x="928" y="777"/>
                    <a:pt x="953" y="502"/>
                  </a:cubicBezTo>
                  <a:cubicBezTo>
                    <a:pt x="928" y="176"/>
                    <a:pt x="753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3"/>
            <p:cNvSpPr/>
            <p:nvPr/>
          </p:nvSpPr>
          <p:spPr>
            <a:xfrm>
              <a:off x="5601025" y="751825"/>
              <a:ext cx="24475" cy="23975"/>
            </a:xfrm>
            <a:custGeom>
              <a:avLst/>
              <a:gdLst/>
              <a:ahLst/>
              <a:cxnLst/>
              <a:rect l="l" t="t" r="r" b="b"/>
              <a:pathLst>
                <a:path w="979" h="959" extrusionOk="0">
                  <a:moveTo>
                    <a:pt x="489" y="1"/>
                  </a:moveTo>
                  <a:cubicBezTo>
                    <a:pt x="224" y="1"/>
                    <a:pt x="49" y="150"/>
                    <a:pt x="26" y="430"/>
                  </a:cubicBezTo>
                  <a:cubicBezTo>
                    <a:pt x="1" y="730"/>
                    <a:pt x="201" y="931"/>
                    <a:pt x="502" y="956"/>
                  </a:cubicBezTo>
                  <a:cubicBezTo>
                    <a:pt x="520" y="957"/>
                    <a:pt x="537" y="958"/>
                    <a:pt x="553" y="958"/>
                  </a:cubicBezTo>
                  <a:cubicBezTo>
                    <a:pt x="800" y="958"/>
                    <a:pt x="955" y="786"/>
                    <a:pt x="978" y="505"/>
                  </a:cubicBezTo>
                  <a:cubicBezTo>
                    <a:pt x="953" y="229"/>
                    <a:pt x="828" y="54"/>
                    <a:pt x="552" y="3"/>
                  </a:cubicBezTo>
                  <a:cubicBezTo>
                    <a:pt x="531" y="2"/>
                    <a:pt x="510" y="1"/>
                    <a:pt x="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3"/>
            <p:cNvSpPr/>
            <p:nvPr/>
          </p:nvSpPr>
          <p:spPr>
            <a:xfrm>
              <a:off x="6017700" y="1115300"/>
              <a:ext cx="23850" cy="23850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452" y="1"/>
                  </a:moveTo>
                  <a:cubicBezTo>
                    <a:pt x="176" y="1"/>
                    <a:pt x="1" y="176"/>
                    <a:pt x="1" y="477"/>
                  </a:cubicBezTo>
                  <a:cubicBezTo>
                    <a:pt x="1" y="753"/>
                    <a:pt x="176" y="953"/>
                    <a:pt x="452" y="953"/>
                  </a:cubicBezTo>
                  <a:cubicBezTo>
                    <a:pt x="753" y="953"/>
                    <a:pt x="903" y="778"/>
                    <a:pt x="953" y="477"/>
                  </a:cubicBezTo>
                  <a:cubicBezTo>
                    <a:pt x="903" y="201"/>
                    <a:pt x="753" y="26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3"/>
            <p:cNvSpPr/>
            <p:nvPr/>
          </p:nvSpPr>
          <p:spPr>
            <a:xfrm>
              <a:off x="5653675" y="804475"/>
              <a:ext cx="24450" cy="23325"/>
            </a:xfrm>
            <a:custGeom>
              <a:avLst/>
              <a:gdLst/>
              <a:ahLst/>
              <a:cxnLst/>
              <a:rect l="l" t="t" r="r" b="b"/>
              <a:pathLst>
                <a:path w="978" h="933" extrusionOk="0">
                  <a:moveTo>
                    <a:pt x="425" y="0"/>
                  </a:moveTo>
                  <a:cubicBezTo>
                    <a:pt x="179" y="0"/>
                    <a:pt x="24" y="169"/>
                    <a:pt x="0" y="404"/>
                  </a:cubicBezTo>
                  <a:cubicBezTo>
                    <a:pt x="0" y="730"/>
                    <a:pt x="151" y="905"/>
                    <a:pt x="476" y="930"/>
                  </a:cubicBezTo>
                  <a:cubicBezTo>
                    <a:pt x="495" y="932"/>
                    <a:pt x="514" y="932"/>
                    <a:pt x="532" y="932"/>
                  </a:cubicBezTo>
                  <a:cubicBezTo>
                    <a:pt x="796" y="932"/>
                    <a:pt x="931" y="761"/>
                    <a:pt x="978" y="479"/>
                  </a:cubicBezTo>
                  <a:cubicBezTo>
                    <a:pt x="928" y="203"/>
                    <a:pt x="802" y="3"/>
                    <a:pt x="476" y="3"/>
                  </a:cubicBezTo>
                  <a:cubicBezTo>
                    <a:pt x="459" y="1"/>
                    <a:pt x="442" y="0"/>
                    <a:pt x="4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3"/>
            <p:cNvSpPr/>
            <p:nvPr/>
          </p:nvSpPr>
          <p:spPr>
            <a:xfrm>
              <a:off x="5394275" y="544500"/>
              <a:ext cx="23825" cy="24475"/>
            </a:xfrm>
            <a:custGeom>
              <a:avLst/>
              <a:gdLst/>
              <a:ahLst/>
              <a:cxnLst/>
              <a:rect l="l" t="t" r="r" b="b"/>
              <a:pathLst>
                <a:path w="953" h="979" extrusionOk="0">
                  <a:moveTo>
                    <a:pt x="426" y="1"/>
                  </a:moveTo>
                  <a:cubicBezTo>
                    <a:pt x="176" y="1"/>
                    <a:pt x="0" y="176"/>
                    <a:pt x="0" y="452"/>
                  </a:cubicBezTo>
                  <a:cubicBezTo>
                    <a:pt x="0" y="778"/>
                    <a:pt x="201" y="928"/>
                    <a:pt x="476" y="978"/>
                  </a:cubicBezTo>
                  <a:cubicBezTo>
                    <a:pt x="777" y="928"/>
                    <a:pt x="953" y="778"/>
                    <a:pt x="953" y="477"/>
                  </a:cubicBezTo>
                  <a:cubicBezTo>
                    <a:pt x="953" y="176"/>
                    <a:pt x="727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3"/>
            <p:cNvSpPr/>
            <p:nvPr/>
          </p:nvSpPr>
          <p:spPr>
            <a:xfrm>
              <a:off x="5964450" y="1063300"/>
              <a:ext cx="25075" cy="23850"/>
            </a:xfrm>
            <a:custGeom>
              <a:avLst/>
              <a:gdLst/>
              <a:ahLst/>
              <a:cxnLst/>
              <a:rect l="l" t="t" r="r" b="b"/>
              <a:pathLst>
                <a:path w="1003" h="954" extrusionOk="0">
                  <a:moveTo>
                    <a:pt x="477" y="1"/>
                  </a:moveTo>
                  <a:cubicBezTo>
                    <a:pt x="176" y="26"/>
                    <a:pt x="0" y="201"/>
                    <a:pt x="25" y="477"/>
                  </a:cubicBezTo>
                  <a:cubicBezTo>
                    <a:pt x="51" y="778"/>
                    <a:pt x="251" y="928"/>
                    <a:pt x="527" y="953"/>
                  </a:cubicBezTo>
                  <a:cubicBezTo>
                    <a:pt x="827" y="903"/>
                    <a:pt x="1003" y="753"/>
                    <a:pt x="978" y="452"/>
                  </a:cubicBezTo>
                  <a:cubicBezTo>
                    <a:pt x="953" y="176"/>
                    <a:pt x="777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3"/>
            <p:cNvSpPr/>
            <p:nvPr/>
          </p:nvSpPr>
          <p:spPr>
            <a:xfrm>
              <a:off x="5913075" y="1063250"/>
              <a:ext cx="23825" cy="24525"/>
            </a:xfrm>
            <a:custGeom>
              <a:avLst/>
              <a:gdLst/>
              <a:ahLst/>
              <a:cxnLst/>
              <a:rect l="l" t="t" r="r" b="b"/>
              <a:pathLst>
                <a:path w="953" h="981" extrusionOk="0">
                  <a:moveTo>
                    <a:pt x="482" y="0"/>
                  </a:moveTo>
                  <a:cubicBezTo>
                    <a:pt x="464" y="0"/>
                    <a:pt x="445" y="1"/>
                    <a:pt x="426" y="3"/>
                  </a:cubicBezTo>
                  <a:cubicBezTo>
                    <a:pt x="176" y="3"/>
                    <a:pt x="0" y="178"/>
                    <a:pt x="0" y="454"/>
                  </a:cubicBezTo>
                  <a:cubicBezTo>
                    <a:pt x="0" y="755"/>
                    <a:pt x="201" y="930"/>
                    <a:pt x="476" y="980"/>
                  </a:cubicBezTo>
                  <a:cubicBezTo>
                    <a:pt x="777" y="930"/>
                    <a:pt x="953" y="780"/>
                    <a:pt x="953" y="479"/>
                  </a:cubicBezTo>
                  <a:cubicBezTo>
                    <a:pt x="929" y="174"/>
                    <a:pt x="752" y="0"/>
                    <a:pt x="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3"/>
            <p:cNvSpPr/>
            <p:nvPr/>
          </p:nvSpPr>
          <p:spPr>
            <a:xfrm>
              <a:off x="5446275" y="5445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502" y="1"/>
                  </a:moveTo>
                  <a:cubicBezTo>
                    <a:pt x="226" y="1"/>
                    <a:pt x="26" y="151"/>
                    <a:pt x="0" y="452"/>
                  </a:cubicBezTo>
                  <a:cubicBezTo>
                    <a:pt x="0" y="728"/>
                    <a:pt x="176" y="928"/>
                    <a:pt x="477" y="953"/>
                  </a:cubicBezTo>
                  <a:cubicBezTo>
                    <a:pt x="752" y="953"/>
                    <a:pt x="928" y="803"/>
                    <a:pt x="978" y="502"/>
                  </a:cubicBezTo>
                  <a:cubicBezTo>
                    <a:pt x="928" y="226"/>
                    <a:pt x="802" y="26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3"/>
            <p:cNvSpPr/>
            <p:nvPr/>
          </p:nvSpPr>
          <p:spPr>
            <a:xfrm>
              <a:off x="5498275" y="597075"/>
              <a:ext cx="24475" cy="23325"/>
            </a:xfrm>
            <a:custGeom>
              <a:avLst/>
              <a:gdLst/>
              <a:ahLst/>
              <a:cxnLst/>
              <a:rect l="l" t="t" r="r" b="b"/>
              <a:pathLst>
                <a:path w="979" h="933" extrusionOk="0">
                  <a:moveTo>
                    <a:pt x="450" y="1"/>
                  </a:moveTo>
                  <a:cubicBezTo>
                    <a:pt x="202" y="1"/>
                    <a:pt x="26" y="171"/>
                    <a:pt x="26" y="429"/>
                  </a:cubicBezTo>
                  <a:cubicBezTo>
                    <a:pt x="1" y="730"/>
                    <a:pt x="201" y="905"/>
                    <a:pt x="477" y="930"/>
                  </a:cubicBezTo>
                  <a:cubicBezTo>
                    <a:pt x="494" y="932"/>
                    <a:pt x="511" y="933"/>
                    <a:pt x="528" y="933"/>
                  </a:cubicBezTo>
                  <a:cubicBezTo>
                    <a:pt x="774" y="933"/>
                    <a:pt x="931" y="761"/>
                    <a:pt x="978" y="479"/>
                  </a:cubicBezTo>
                  <a:cubicBezTo>
                    <a:pt x="953" y="203"/>
                    <a:pt x="803" y="3"/>
                    <a:pt x="502" y="3"/>
                  </a:cubicBezTo>
                  <a:cubicBezTo>
                    <a:pt x="484" y="1"/>
                    <a:pt x="467" y="1"/>
                    <a:pt x="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3"/>
            <p:cNvSpPr/>
            <p:nvPr/>
          </p:nvSpPr>
          <p:spPr>
            <a:xfrm>
              <a:off x="5861075" y="1011850"/>
              <a:ext cx="24450" cy="23350"/>
            </a:xfrm>
            <a:custGeom>
              <a:avLst/>
              <a:gdLst/>
              <a:ahLst/>
              <a:cxnLst/>
              <a:rect l="l" t="t" r="r" b="b"/>
              <a:pathLst>
                <a:path w="978" h="934" extrusionOk="0">
                  <a:moveTo>
                    <a:pt x="463" y="1"/>
                  </a:moveTo>
                  <a:cubicBezTo>
                    <a:pt x="198" y="1"/>
                    <a:pt x="25" y="150"/>
                    <a:pt x="25" y="430"/>
                  </a:cubicBezTo>
                  <a:cubicBezTo>
                    <a:pt x="0" y="730"/>
                    <a:pt x="175" y="906"/>
                    <a:pt x="426" y="931"/>
                  </a:cubicBezTo>
                  <a:cubicBezTo>
                    <a:pt x="448" y="932"/>
                    <a:pt x="470" y="933"/>
                    <a:pt x="491" y="933"/>
                  </a:cubicBezTo>
                  <a:cubicBezTo>
                    <a:pt x="799" y="933"/>
                    <a:pt x="952" y="763"/>
                    <a:pt x="952" y="505"/>
                  </a:cubicBezTo>
                  <a:cubicBezTo>
                    <a:pt x="978" y="229"/>
                    <a:pt x="802" y="29"/>
                    <a:pt x="526" y="4"/>
                  </a:cubicBezTo>
                  <a:cubicBezTo>
                    <a:pt x="505" y="2"/>
                    <a:pt x="484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3"/>
            <p:cNvSpPr/>
            <p:nvPr/>
          </p:nvSpPr>
          <p:spPr>
            <a:xfrm>
              <a:off x="5332250" y="1791000"/>
              <a:ext cx="34475" cy="19350"/>
            </a:xfrm>
            <a:custGeom>
              <a:avLst/>
              <a:gdLst/>
              <a:ahLst/>
              <a:cxnLst/>
              <a:rect l="l" t="t" r="r" b="b"/>
              <a:pathLst>
                <a:path w="1379" h="774" extrusionOk="0">
                  <a:moveTo>
                    <a:pt x="671" y="1"/>
                  </a:moveTo>
                  <a:cubicBezTo>
                    <a:pt x="547" y="1"/>
                    <a:pt x="421" y="39"/>
                    <a:pt x="301" y="116"/>
                  </a:cubicBezTo>
                  <a:cubicBezTo>
                    <a:pt x="150" y="191"/>
                    <a:pt x="0" y="341"/>
                    <a:pt x="25" y="517"/>
                  </a:cubicBezTo>
                  <a:cubicBezTo>
                    <a:pt x="59" y="651"/>
                    <a:pt x="159" y="662"/>
                    <a:pt x="259" y="662"/>
                  </a:cubicBezTo>
                  <a:cubicBezTo>
                    <a:pt x="279" y="662"/>
                    <a:pt x="299" y="661"/>
                    <a:pt x="319" y="661"/>
                  </a:cubicBezTo>
                  <a:cubicBezTo>
                    <a:pt x="348" y="661"/>
                    <a:pt x="376" y="662"/>
                    <a:pt x="401" y="667"/>
                  </a:cubicBezTo>
                  <a:cubicBezTo>
                    <a:pt x="577" y="717"/>
                    <a:pt x="727" y="717"/>
                    <a:pt x="902" y="742"/>
                  </a:cubicBezTo>
                  <a:cubicBezTo>
                    <a:pt x="913" y="740"/>
                    <a:pt x="923" y="740"/>
                    <a:pt x="934" y="740"/>
                  </a:cubicBezTo>
                  <a:cubicBezTo>
                    <a:pt x="1003" y="740"/>
                    <a:pt x="1087" y="773"/>
                    <a:pt x="1159" y="773"/>
                  </a:cubicBezTo>
                  <a:cubicBezTo>
                    <a:pt x="1219" y="773"/>
                    <a:pt x="1272" y="750"/>
                    <a:pt x="1303" y="667"/>
                  </a:cubicBezTo>
                  <a:cubicBezTo>
                    <a:pt x="1379" y="492"/>
                    <a:pt x="1253" y="316"/>
                    <a:pt x="1128" y="191"/>
                  </a:cubicBezTo>
                  <a:cubicBezTo>
                    <a:pt x="987" y="64"/>
                    <a:pt x="830" y="1"/>
                    <a:pt x="6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3"/>
            <p:cNvSpPr/>
            <p:nvPr/>
          </p:nvSpPr>
          <p:spPr>
            <a:xfrm>
              <a:off x="5809050" y="959300"/>
              <a:ext cx="23850" cy="23825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477" y="0"/>
                  </a:moveTo>
                  <a:cubicBezTo>
                    <a:pt x="176" y="0"/>
                    <a:pt x="1" y="176"/>
                    <a:pt x="1" y="451"/>
                  </a:cubicBezTo>
                  <a:cubicBezTo>
                    <a:pt x="1" y="777"/>
                    <a:pt x="201" y="928"/>
                    <a:pt x="502" y="953"/>
                  </a:cubicBezTo>
                  <a:cubicBezTo>
                    <a:pt x="803" y="928"/>
                    <a:pt x="953" y="777"/>
                    <a:pt x="953" y="476"/>
                  </a:cubicBezTo>
                  <a:cubicBezTo>
                    <a:pt x="928" y="201"/>
                    <a:pt x="778" y="25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3"/>
            <p:cNvSpPr/>
            <p:nvPr/>
          </p:nvSpPr>
          <p:spPr>
            <a:xfrm>
              <a:off x="6016450" y="1167250"/>
              <a:ext cx="23825" cy="23275"/>
            </a:xfrm>
            <a:custGeom>
              <a:avLst/>
              <a:gdLst/>
              <a:ahLst/>
              <a:cxnLst/>
              <a:rect l="l" t="t" r="r" b="b"/>
              <a:pathLst>
                <a:path w="953" h="931" extrusionOk="0">
                  <a:moveTo>
                    <a:pt x="486" y="1"/>
                  </a:moveTo>
                  <a:cubicBezTo>
                    <a:pt x="467" y="1"/>
                    <a:pt x="447" y="2"/>
                    <a:pt x="427" y="3"/>
                  </a:cubicBezTo>
                  <a:cubicBezTo>
                    <a:pt x="151" y="3"/>
                    <a:pt x="1" y="179"/>
                    <a:pt x="1" y="454"/>
                  </a:cubicBezTo>
                  <a:cubicBezTo>
                    <a:pt x="26" y="755"/>
                    <a:pt x="201" y="930"/>
                    <a:pt x="502" y="930"/>
                  </a:cubicBezTo>
                  <a:cubicBezTo>
                    <a:pt x="828" y="930"/>
                    <a:pt x="928" y="730"/>
                    <a:pt x="953" y="454"/>
                  </a:cubicBezTo>
                  <a:cubicBezTo>
                    <a:pt x="906" y="173"/>
                    <a:pt x="771" y="1"/>
                    <a:pt x="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3"/>
            <p:cNvSpPr/>
            <p:nvPr/>
          </p:nvSpPr>
          <p:spPr>
            <a:xfrm>
              <a:off x="5497650" y="648525"/>
              <a:ext cx="24475" cy="23200"/>
            </a:xfrm>
            <a:custGeom>
              <a:avLst/>
              <a:gdLst/>
              <a:ahLst/>
              <a:cxnLst/>
              <a:rect l="l" t="t" r="r" b="b"/>
              <a:pathLst>
                <a:path w="979" h="928" extrusionOk="0">
                  <a:moveTo>
                    <a:pt x="477" y="0"/>
                  </a:moveTo>
                  <a:cubicBezTo>
                    <a:pt x="176" y="25"/>
                    <a:pt x="1" y="151"/>
                    <a:pt x="26" y="451"/>
                  </a:cubicBezTo>
                  <a:cubicBezTo>
                    <a:pt x="26" y="777"/>
                    <a:pt x="201" y="927"/>
                    <a:pt x="527" y="927"/>
                  </a:cubicBezTo>
                  <a:cubicBezTo>
                    <a:pt x="828" y="927"/>
                    <a:pt x="953" y="752"/>
                    <a:pt x="953" y="501"/>
                  </a:cubicBezTo>
                  <a:cubicBezTo>
                    <a:pt x="978" y="201"/>
                    <a:pt x="803" y="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3"/>
            <p:cNvSpPr/>
            <p:nvPr/>
          </p:nvSpPr>
          <p:spPr>
            <a:xfrm>
              <a:off x="5757675" y="907925"/>
              <a:ext cx="23850" cy="23875"/>
            </a:xfrm>
            <a:custGeom>
              <a:avLst/>
              <a:gdLst/>
              <a:ahLst/>
              <a:cxnLst/>
              <a:rect l="l" t="t" r="r" b="b"/>
              <a:pathLst>
                <a:path w="954" h="955" extrusionOk="0">
                  <a:moveTo>
                    <a:pt x="452" y="0"/>
                  </a:moveTo>
                  <a:cubicBezTo>
                    <a:pt x="176" y="0"/>
                    <a:pt x="26" y="151"/>
                    <a:pt x="1" y="426"/>
                  </a:cubicBezTo>
                  <a:cubicBezTo>
                    <a:pt x="1" y="752"/>
                    <a:pt x="176" y="927"/>
                    <a:pt x="477" y="953"/>
                  </a:cubicBezTo>
                  <a:cubicBezTo>
                    <a:pt x="496" y="954"/>
                    <a:pt x="514" y="955"/>
                    <a:pt x="532" y="955"/>
                  </a:cubicBezTo>
                  <a:cubicBezTo>
                    <a:pt x="796" y="955"/>
                    <a:pt x="930" y="783"/>
                    <a:pt x="953" y="501"/>
                  </a:cubicBezTo>
                  <a:cubicBezTo>
                    <a:pt x="928" y="201"/>
                    <a:pt x="778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3"/>
            <p:cNvSpPr/>
            <p:nvPr/>
          </p:nvSpPr>
          <p:spPr>
            <a:xfrm>
              <a:off x="5810300" y="907925"/>
              <a:ext cx="23225" cy="23825"/>
            </a:xfrm>
            <a:custGeom>
              <a:avLst/>
              <a:gdLst/>
              <a:ahLst/>
              <a:cxnLst/>
              <a:rect l="l" t="t" r="r" b="b"/>
              <a:pathLst>
                <a:path w="929" h="953" extrusionOk="0">
                  <a:moveTo>
                    <a:pt x="452" y="0"/>
                  </a:moveTo>
                  <a:cubicBezTo>
                    <a:pt x="176" y="25"/>
                    <a:pt x="1" y="151"/>
                    <a:pt x="1" y="451"/>
                  </a:cubicBezTo>
                  <a:cubicBezTo>
                    <a:pt x="1" y="752"/>
                    <a:pt x="176" y="953"/>
                    <a:pt x="477" y="953"/>
                  </a:cubicBezTo>
                  <a:cubicBezTo>
                    <a:pt x="778" y="953"/>
                    <a:pt x="928" y="752"/>
                    <a:pt x="928" y="451"/>
                  </a:cubicBezTo>
                  <a:cubicBezTo>
                    <a:pt x="903" y="176"/>
                    <a:pt x="728" y="25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3"/>
            <p:cNvSpPr/>
            <p:nvPr/>
          </p:nvSpPr>
          <p:spPr>
            <a:xfrm>
              <a:off x="5654300" y="751900"/>
              <a:ext cx="23200" cy="23875"/>
            </a:xfrm>
            <a:custGeom>
              <a:avLst/>
              <a:gdLst/>
              <a:ahLst/>
              <a:cxnLst/>
              <a:rect l="l" t="t" r="r" b="b"/>
              <a:pathLst>
                <a:path w="928" h="955" extrusionOk="0">
                  <a:moveTo>
                    <a:pt x="477" y="0"/>
                  </a:moveTo>
                  <a:cubicBezTo>
                    <a:pt x="176" y="0"/>
                    <a:pt x="0" y="176"/>
                    <a:pt x="0" y="477"/>
                  </a:cubicBezTo>
                  <a:cubicBezTo>
                    <a:pt x="0" y="752"/>
                    <a:pt x="176" y="928"/>
                    <a:pt x="451" y="953"/>
                  </a:cubicBezTo>
                  <a:cubicBezTo>
                    <a:pt x="468" y="954"/>
                    <a:pt x="485" y="955"/>
                    <a:pt x="501" y="955"/>
                  </a:cubicBezTo>
                  <a:cubicBezTo>
                    <a:pt x="769" y="955"/>
                    <a:pt x="904" y="760"/>
                    <a:pt x="928" y="477"/>
                  </a:cubicBezTo>
                  <a:cubicBezTo>
                    <a:pt x="903" y="201"/>
                    <a:pt x="752" y="26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3"/>
            <p:cNvSpPr/>
            <p:nvPr/>
          </p:nvSpPr>
          <p:spPr>
            <a:xfrm>
              <a:off x="5705675" y="804475"/>
              <a:ext cx="24450" cy="23325"/>
            </a:xfrm>
            <a:custGeom>
              <a:avLst/>
              <a:gdLst/>
              <a:ahLst/>
              <a:cxnLst/>
              <a:rect l="l" t="t" r="r" b="b"/>
              <a:pathLst>
                <a:path w="978" h="933" extrusionOk="0">
                  <a:moveTo>
                    <a:pt x="464" y="0"/>
                  </a:moveTo>
                  <a:cubicBezTo>
                    <a:pt x="202" y="0"/>
                    <a:pt x="49" y="150"/>
                    <a:pt x="26" y="429"/>
                  </a:cubicBezTo>
                  <a:cubicBezTo>
                    <a:pt x="0" y="705"/>
                    <a:pt x="176" y="905"/>
                    <a:pt x="477" y="930"/>
                  </a:cubicBezTo>
                  <a:cubicBezTo>
                    <a:pt x="494" y="932"/>
                    <a:pt x="511" y="932"/>
                    <a:pt x="528" y="932"/>
                  </a:cubicBezTo>
                  <a:cubicBezTo>
                    <a:pt x="774" y="932"/>
                    <a:pt x="931" y="761"/>
                    <a:pt x="978" y="479"/>
                  </a:cubicBezTo>
                  <a:cubicBezTo>
                    <a:pt x="928" y="228"/>
                    <a:pt x="828" y="28"/>
                    <a:pt x="527" y="3"/>
                  </a:cubicBezTo>
                  <a:cubicBezTo>
                    <a:pt x="505" y="1"/>
                    <a:pt x="48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3"/>
            <p:cNvSpPr/>
            <p:nvPr/>
          </p:nvSpPr>
          <p:spPr>
            <a:xfrm>
              <a:off x="5965075" y="1011225"/>
              <a:ext cx="23825" cy="23275"/>
            </a:xfrm>
            <a:custGeom>
              <a:avLst/>
              <a:gdLst/>
              <a:ahLst/>
              <a:cxnLst/>
              <a:rect l="l" t="t" r="r" b="b"/>
              <a:pathLst>
                <a:path w="953" h="931" extrusionOk="0">
                  <a:moveTo>
                    <a:pt x="444" y="1"/>
                  </a:moveTo>
                  <a:cubicBezTo>
                    <a:pt x="202" y="1"/>
                    <a:pt x="49" y="149"/>
                    <a:pt x="26" y="404"/>
                  </a:cubicBezTo>
                  <a:cubicBezTo>
                    <a:pt x="0" y="730"/>
                    <a:pt x="201" y="931"/>
                    <a:pt x="502" y="931"/>
                  </a:cubicBezTo>
                  <a:cubicBezTo>
                    <a:pt x="777" y="931"/>
                    <a:pt x="928" y="755"/>
                    <a:pt x="953" y="480"/>
                  </a:cubicBezTo>
                  <a:cubicBezTo>
                    <a:pt x="928" y="204"/>
                    <a:pt x="777" y="29"/>
                    <a:pt x="502" y="3"/>
                  </a:cubicBezTo>
                  <a:cubicBezTo>
                    <a:pt x="482" y="2"/>
                    <a:pt x="46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3"/>
            <p:cNvSpPr/>
            <p:nvPr/>
          </p:nvSpPr>
          <p:spPr>
            <a:xfrm>
              <a:off x="5706300" y="752475"/>
              <a:ext cx="23200" cy="22625"/>
            </a:xfrm>
            <a:custGeom>
              <a:avLst/>
              <a:gdLst/>
              <a:ahLst/>
              <a:cxnLst/>
              <a:rect l="l" t="t" r="r" b="b"/>
              <a:pathLst>
                <a:path w="928" h="905" extrusionOk="0">
                  <a:moveTo>
                    <a:pt x="421" y="0"/>
                  </a:moveTo>
                  <a:cubicBezTo>
                    <a:pt x="154" y="0"/>
                    <a:pt x="1" y="172"/>
                    <a:pt x="1" y="454"/>
                  </a:cubicBezTo>
                  <a:cubicBezTo>
                    <a:pt x="26" y="729"/>
                    <a:pt x="201" y="905"/>
                    <a:pt x="502" y="905"/>
                  </a:cubicBezTo>
                  <a:cubicBezTo>
                    <a:pt x="777" y="905"/>
                    <a:pt x="903" y="729"/>
                    <a:pt x="928" y="479"/>
                  </a:cubicBezTo>
                  <a:cubicBezTo>
                    <a:pt x="903" y="178"/>
                    <a:pt x="777" y="3"/>
                    <a:pt x="477" y="3"/>
                  </a:cubicBezTo>
                  <a:cubicBezTo>
                    <a:pt x="458" y="1"/>
                    <a:pt x="439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3"/>
            <p:cNvSpPr/>
            <p:nvPr/>
          </p:nvSpPr>
          <p:spPr>
            <a:xfrm>
              <a:off x="5861075" y="959300"/>
              <a:ext cx="24450" cy="23825"/>
            </a:xfrm>
            <a:custGeom>
              <a:avLst/>
              <a:gdLst/>
              <a:ahLst/>
              <a:cxnLst/>
              <a:rect l="l" t="t" r="r" b="b"/>
              <a:pathLst>
                <a:path w="978" h="953" extrusionOk="0">
                  <a:moveTo>
                    <a:pt x="426" y="0"/>
                  </a:moveTo>
                  <a:cubicBezTo>
                    <a:pt x="175" y="50"/>
                    <a:pt x="0" y="201"/>
                    <a:pt x="25" y="502"/>
                  </a:cubicBezTo>
                  <a:cubicBezTo>
                    <a:pt x="50" y="777"/>
                    <a:pt x="226" y="953"/>
                    <a:pt x="526" y="953"/>
                  </a:cubicBezTo>
                  <a:cubicBezTo>
                    <a:pt x="802" y="928"/>
                    <a:pt x="978" y="752"/>
                    <a:pt x="952" y="451"/>
                  </a:cubicBezTo>
                  <a:cubicBezTo>
                    <a:pt x="927" y="176"/>
                    <a:pt x="752" y="25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3"/>
            <p:cNvSpPr/>
            <p:nvPr/>
          </p:nvSpPr>
          <p:spPr>
            <a:xfrm>
              <a:off x="5342900" y="494375"/>
              <a:ext cx="23825" cy="22575"/>
            </a:xfrm>
            <a:custGeom>
              <a:avLst/>
              <a:gdLst/>
              <a:ahLst/>
              <a:cxnLst/>
              <a:rect l="l" t="t" r="r" b="b"/>
              <a:pathLst>
                <a:path w="953" h="903" extrusionOk="0">
                  <a:moveTo>
                    <a:pt x="552" y="1"/>
                  </a:moveTo>
                  <a:cubicBezTo>
                    <a:pt x="276" y="51"/>
                    <a:pt x="0" y="26"/>
                    <a:pt x="0" y="377"/>
                  </a:cubicBezTo>
                  <a:cubicBezTo>
                    <a:pt x="0" y="702"/>
                    <a:pt x="151" y="878"/>
                    <a:pt x="476" y="903"/>
                  </a:cubicBezTo>
                  <a:cubicBezTo>
                    <a:pt x="777" y="903"/>
                    <a:pt x="953" y="728"/>
                    <a:pt x="953" y="452"/>
                  </a:cubicBezTo>
                  <a:cubicBezTo>
                    <a:pt x="953" y="201"/>
                    <a:pt x="827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3"/>
            <p:cNvSpPr/>
            <p:nvPr/>
          </p:nvSpPr>
          <p:spPr>
            <a:xfrm>
              <a:off x="5757050" y="855900"/>
              <a:ext cx="24475" cy="23275"/>
            </a:xfrm>
            <a:custGeom>
              <a:avLst/>
              <a:gdLst/>
              <a:ahLst/>
              <a:cxnLst/>
              <a:rect l="l" t="t" r="r" b="b"/>
              <a:pathLst>
                <a:path w="979" h="931" extrusionOk="0">
                  <a:moveTo>
                    <a:pt x="477" y="1"/>
                  </a:moveTo>
                  <a:cubicBezTo>
                    <a:pt x="201" y="26"/>
                    <a:pt x="1" y="176"/>
                    <a:pt x="26" y="477"/>
                  </a:cubicBezTo>
                  <a:cubicBezTo>
                    <a:pt x="49" y="759"/>
                    <a:pt x="205" y="931"/>
                    <a:pt x="471" y="931"/>
                  </a:cubicBezTo>
                  <a:cubicBezTo>
                    <a:pt x="489" y="931"/>
                    <a:pt x="508" y="930"/>
                    <a:pt x="527" y="928"/>
                  </a:cubicBezTo>
                  <a:cubicBezTo>
                    <a:pt x="828" y="928"/>
                    <a:pt x="978" y="753"/>
                    <a:pt x="978" y="452"/>
                  </a:cubicBezTo>
                  <a:cubicBezTo>
                    <a:pt x="953" y="151"/>
                    <a:pt x="753" y="26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3"/>
            <p:cNvSpPr/>
            <p:nvPr/>
          </p:nvSpPr>
          <p:spPr>
            <a:xfrm>
              <a:off x="5446900" y="492500"/>
              <a:ext cx="23200" cy="2320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52" y="0"/>
                  </a:moveTo>
                  <a:cubicBezTo>
                    <a:pt x="176" y="0"/>
                    <a:pt x="1" y="151"/>
                    <a:pt x="1" y="427"/>
                  </a:cubicBezTo>
                  <a:cubicBezTo>
                    <a:pt x="1" y="752"/>
                    <a:pt x="201" y="928"/>
                    <a:pt x="502" y="928"/>
                  </a:cubicBezTo>
                  <a:cubicBezTo>
                    <a:pt x="777" y="928"/>
                    <a:pt x="903" y="752"/>
                    <a:pt x="928" y="477"/>
                  </a:cubicBezTo>
                  <a:cubicBezTo>
                    <a:pt x="903" y="176"/>
                    <a:pt x="752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3"/>
            <p:cNvSpPr/>
            <p:nvPr/>
          </p:nvSpPr>
          <p:spPr>
            <a:xfrm>
              <a:off x="5810300" y="856475"/>
              <a:ext cx="23225" cy="23275"/>
            </a:xfrm>
            <a:custGeom>
              <a:avLst/>
              <a:gdLst/>
              <a:ahLst/>
              <a:cxnLst/>
              <a:rect l="l" t="t" r="r" b="b"/>
              <a:pathLst>
                <a:path w="929" h="931" extrusionOk="0">
                  <a:moveTo>
                    <a:pt x="483" y="1"/>
                  </a:moveTo>
                  <a:cubicBezTo>
                    <a:pt x="465" y="1"/>
                    <a:pt x="446" y="1"/>
                    <a:pt x="427" y="3"/>
                  </a:cubicBezTo>
                  <a:cubicBezTo>
                    <a:pt x="126" y="3"/>
                    <a:pt x="1" y="178"/>
                    <a:pt x="1" y="454"/>
                  </a:cubicBezTo>
                  <a:cubicBezTo>
                    <a:pt x="26" y="730"/>
                    <a:pt x="201" y="880"/>
                    <a:pt x="477" y="930"/>
                  </a:cubicBezTo>
                  <a:cubicBezTo>
                    <a:pt x="753" y="880"/>
                    <a:pt x="928" y="730"/>
                    <a:pt x="928" y="454"/>
                  </a:cubicBezTo>
                  <a:cubicBezTo>
                    <a:pt x="928" y="172"/>
                    <a:pt x="752" y="1"/>
                    <a:pt x="4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3"/>
            <p:cNvSpPr/>
            <p:nvPr/>
          </p:nvSpPr>
          <p:spPr>
            <a:xfrm>
              <a:off x="5498900" y="545075"/>
              <a:ext cx="23850" cy="23275"/>
            </a:xfrm>
            <a:custGeom>
              <a:avLst/>
              <a:gdLst/>
              <a:ahLst/>
              <a:cxnLst/>
              <a:rect l="l" t="t" r="r" b="b"/>
              <a:pathLst>
                <a:path w="954" h="931" extrusionOk="0">
                  <a:moveTo>
                    <a:pt x="446" y="0"/>
                  </a:moveTo>
                  <a:cubicBezTo>
                    <a:pt x="177" y="0"/>
                    <a:pt x="1" y="171"/>
                    <a:pt x="1" y="429"/>
                  </a:cubicBezTo>
                  <a:cubicBezTo>
                    <a:pt x="1" y="705"/>
                    <a:pt x="201" y="880"/>
                    <a:pt x="477" y="930"/>
                  </a:cubicBezTo>
                  <a:cubicBezTo>
                    <a:pt x="728" y="905"/>
                    <a:pt x="903" y="755"/>
                    <a:pt x="928" y="504"/>
                  </a:cubicBezTo>
                  <a:cubicBezTo>
                    <a:pt x="953" y="203"/>
                    <a:pt x="778" y="3"/>
                    <a:pt x="502" y="3"/>
                  </a:cubicBezTo>
                  <a:cubicBezTo>
                    <a:pt x="483" y="1"/>
                    <a:pt x="464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3"/>
            <p:cNvSpPr/>
            <p:nvPr/>
          </p:nvSpPr>
          <p:spPr>
            <a:xfrm>
              <a:off x="5654300" y="699900"/>
              <a:ext cx="23825" cy="23250"/>
            </a:xfrm>
            <a:custGeom>
              <a:avLst/>
              <a:gdLst/>
              <a:ahLst/>
              <a:cxnLst/>
              <a:rect l="l" t="t" r="r" b="b"/>
              <a:pathLst>
                <a:path w="953" h="930" extrusionOk="0">
                  <a:moveTo>
                    <a:pt x="426" y="0"/>
                  </a:moveTo>
                  <a:cubicBezTo>
                    <a:pt x="176" y="50"/>
                    <a:pt x="0" y="201"/>
                    <a:pt x="0" y="451"/>
                  </a:cubicBezTo>
                  <a:cubicBezTo>
                    <a:pt x="24" y="735"/>
                    <a:pt x="182" y="930"/>
                    <a:pt x="473" y="930"/>
                  </a:cubicBezTo>
                  <a:cubicBezTo>
                    <a:pt x="490" y="930"/>
                    <a:pt x="508" y="929"/>
                    <a:pt x="527" y="928"/>
                  </a:cubicBezTo>
                  <a:cubicBezTo>
                    <a:pt x="777" y="903"/>
                    <a:pt x="953" y="727"/>
                    <a:pt x="928" y="451"/>
                  </a:cubicBezTo>
                  <a:cubicBezTo>
                    <a:pt x="903" y="176"/>
                    <a:pt x="727" y="25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3"/>
            <p:cNvSpPr/>
            <p:nvPr/>
          </p:nvSpPr>
          <p:spPr>
            <a:xfrm>
              <a:off x="6017700" y="1063300"/>
              <a:ext cx="23225" cy="23275"/>
            </a:xfrm>
            <a:custGeom>
              <a:avLst/>
              <a:gdLst/>
              <a:ahLst/>
              <a:cxnLst/>
              <a:rect l="l" t="t" r="r" b="b"/>
              <a:pathLst>
                <a:path w="929" h="931" extrusionOk="0">
                  <a:moveTo>
                    <a:pt x="452" y="1"/>
                  </a:moveTo>
                  <a:cubicBezTo>
                    <a:pt x="176" y="1"/>
                    <a:pt x="1" y="201"/>
                    <a:pt x="1" y="452"/>
                  </a:cubicBezTo>
                  <a:cubicBezTo>
                    <a:pt x="1" y="736"/>
                    <a:pt x="179" y="930"/>
                    <a:pt x="452" y="930"/>
                  </a:cubicBezTo>
                  <a:cubicBezTo>
                    <a:pt x="468" y="930"/>
                    <a:pt x="485" y="929"/>
                    <a:pt x="502" y="928"/>
                  </a:cubicBezTo>
                  <a:cubicBezTo>
                    <a:pt x="778" y="928"/>
                    <a:pt x="903" y="728"/>
                    <a:pt x="928" y="477"/>
                  </a:cubicBezTo>
                  <a:cubicBezTo>
                    <a:pt x="903" y="176"/>
                    <a:pt x="728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3"/>
            <p:cNvSpPr/>
            <p:nvPr/>
          </p:nvSpPr>
          <p:spPr>
            <a:xfrm>
              <a:off x="5602300" y="701150"/>
              <a:ext cx="23825" cy="23200"/>
            </a:xfrm>
            <a:custGeom>
              <a:avLst/>
              <a:gdLst/>
              <a:ahLst/>
              <a:cxnLst/>
              <a:rect l="l" t="t" r="r" b="b"/>
              <a:pathLst>
                <a:path w="953" h="928" extrusionOk="0">
                  <a:moveTo>
                    <a:pt x="451" y="0"/>
                  </a:moveTo>
                  <a:cubicBezTo>
                    <a:pt x="150" y="0"/>
                    <a:pt x="0" y="176"/>
                    <a:pt x="25" y="477"/>
                  </a:cubicBezTo>
                  <a:cubicBezTo>
                    <a:pt x="25" y="752"/>
                    <a:pt x="226" y="928"/>
                    <a:pt x="501" y="928"/>
                  </a:cubicBezTo>
                  <a:cubicBezTo>
                    <a:pt x="802" y="903"/>
                    <a:pt x="953" y="727"/>
                    <a:pt x="953" y="426"/>
                  </a:cubicBezTo>
                  <a:cubicBezTo>
                    <a:pt x="927" y="126"/>
                    <a:pt x="75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3"/>
            <p:cNvSpPr/>
            <p:nvPr/>
          </p:nvSpPr>
          <p:spPr>
            <a:xfrm>
              <a:off x="5861075" y="907300"/>
              <a:ext cx="23825" cy="23200"/>
            </a:xfrm>
            <a:custGeom>
              <a:avLst/>
              <a:gdLst/>
              <a:ahLst/>
              <a:cxnLst/>
              <a:rect l="l" t="t" r="r" b="b"/>
              <a:pathLst>
                <a:path w="953" h="928" extrusionOk="0">
                  <a:moveTo>
                    <a:pt x="476" y="0"/>
                  </a:moveTo>
                  <a:cubicBezTo>
                    <a:pt x="175" y="0"/>
                    <a:pt x="0" y="201"/>
                    <a:pt x="25" y="476"/>
                  </a:cubicBezTo>
                  <a:cubicBezTo>
                    <a:pt x="50" y="777"/>
                    <a:pt x="251" y="927"/>
                    <a:pt x="526" y="927"/>
                  </a:cubicBezTo>
                  <a:cubicBezTo>
                    <a:pt x="802" y="927"/>
                    <a:pt x="927" y="752"/>
                    <a:pt x="952" y="451"/>
                  </a:cubicBezTo>
                  <a:cubicBezTo>
                    <a:pt x="927" y="176"/>
                    <a:pt x="777" y="0"/>
                    <a:pt x="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3"/>
            <p:cNvSpPr/>
            <p:nvPr/>
          </p:nvSpPr>
          <p:spPr>
            <a:xfrm>
              <a:off x="5550900" y="545075"/>
              <a:ext cx="23225" cy="22650"/>
            </a:xfrm>
            <a:custGeom>
              <a:avLst/>
              <a:gdLst/>
              <a:ahLst/>
              <a:cxnLst/>
              <a:rect l="l" t="t" r="r" b="b"/>
              <a:pathLst>
                <a:path w="929" h="906" extrusionOk="0">
                  <a:moveTo>
                    <a:pt x="510" y="0"/>
                  </a:moveTo>
                  <a:cubicBezTo>
                    <a:pt x="491" y="0"/>
                    <a:pt x="472" y="1"/>
                    <a:pt x="452" y="3"/>
                  </a:cubicBezTo>
                  <a:cubicBezTo>
                    <a:pt x="176" y="3"/>
                    <a:pt x="1" y="178"/>
                    <a:pt x="26" y="454"/>
                  </a:cubicBezTo>
                  <a:cubicBezTo>
                    <a:pt x="51" y="730"/>
                    <a:pt x="227" y="880"/>
                    <a:pt x="502" y="905"/>
                  </a:cubicBezTo>
                  <a:cubicBezTo>
                    <a:pt x="778" y="855"/>
                    <a:pt x="928" y="730"/>
                    <a:pt x="928" y="454"/>
                  </a:cubicBezTo>
                  <a:cubicBezTo>
                    <a:pt x="905" y="151"/>
                    <a:pt x="752" y="0"/>
                    <a:pt x="5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3"/>
            <p:cNvSpPr/>
            <p:nvPr/>
          </p:nvSpPr>
          <p:spPr>
            <a:xfrm>
              <a:off x="6017700" y="1011300"/>
              <a:ext cx="23225" cy="2320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77" y="0"/>
                  </a:moveTo>
                  <a:cubicBezTo>
                    <a:pt x="201" y="0"/>
                    <a:pt x="26" y="151"/>
                    <a:pt x="26" y="427"/>
                  </a:cubicBezTo>
                  <a:cubicBezTo>
                    <a:pt x="1" y="727"/>
                    <a:pt x="201" y="878"/>
                    <a:pt x="477" y="928"/>
                  </a:cubicBezTo>
                  <a:cubicBezTo>
                    <a:pt x="728" y="903"/>
                    <a:pt x="928" y="752"/>
                    <a:pt x="928" y="502"/>
                  </a:cubicBezTo>
                  <a:cubicBezTo>
                    <a:pt x="928" y="201"/>
                    <a:pt x="778" y="26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3"/>
            <p:cNvSpPr/>
            <p:nvPr/>
          </p:nvSpPr>
          <p:spPr>
            <a:xfrm>
              <a:off x="5706925" y="699900"/>
              <a:ext cx="22575" cy="22650"/>
            </a:xfrm>
            <a:custGeom>
              <a:avLst/>
              <a:gdLst/>
              <a:ahLst/>
              <a:cxnLst/>
              <a:rect l="l" t="t" r="r" b="b"/>
              <a:pathLst>
                <a:path w="903" h="906" extrusionOk="0">
                  <a:moveTo>
                    <a:pt x="452" y="0"/>
                  </a:moveTo>
                  <a:cubicBezTo>
                    <a:pt x="201" y="25"/>
                    <a:pt x="1" y="151"/>
                    <a:pt x="1" y="426"/>
                  </a:cubicBezTo>
                  <a:cubicBezTo>
                    <a:pt x="1" y="702"/>
                    <a:pt x="151" y="903"/>
                    <a:pt x="452" y="903"/>
                  </a:cubicBezTo>
                  <a:cubicBezTo>
                    <a:pt x="472" y="904"/>
                    <a:pt x="491" y="905"/>
                    <a:pt x="509" y="905"/>
                  </a:cubicBezTo>
                  <a:cubicBezTo>
                    <a:pt x="748" y="905"/>
                    <a:pt x="880" y="757"/>
                    <a:pt x="903" y="502"/>
                  </a:cubicBezTo>
                  <a:cubicBezTo>
                    <a:pt x="903" y="201"/>
                    <a:pt x="727" y="5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3"/>
            <p:cNvSpPr/>
            <p:nvPr/>
          </p:nvSpPr>
          <p:spPr>
            <a:xfrm>
              <a:off x="5758925" y="752450"/>
              <a:ext cx="23225" cy="22725"/>
            </a:xfrm>
            <a:custGeom>
              <a:avLst/>
              <a:gdLst/>
              <a:ahLst/>
              <a:cxnLst/>
              <a:rect l="l" t="t" r="r" b="b"/>
              <a:pathLst>
                <a:path w="929" h="909" extrusionOk="0">
                  <a:moveTo>
                    <a:pt x="419" y="1"/>
                  </a:moveTo>
                  <a:cubicBezTo>
                    <a:pt x="173" y="1"/>
                    <a:pt x="1" y="149"/>
                    <a:pt x="1" y="405"/>
                  </a:cubicBezTo>
                  <a:cubicBezTo>
                    <a:pt x="1" y="705"/>
                    <a:pt x="151" y="881"/>
                    <a:pt x="452" y="906"/>
                  </a:cubicBezTo>
                  <a:cubicBezTo>
                    <a:pt x="472" y="908"/>
                    <a:pt x="491" y="908"/>
                    <a:pt x="509" y="908"/>
                  </a:cubicBezTo>
                  <a:cubicBezTo>
                    <a:pt x="749" y="908"/>
                    <a:pt x="882" y="757"/>
                    <a:pt x="928" y="455"/>
                  </a:cubicBezTo>
                  <a:cubicBezTo>
                    <a:pt x="903" y="204"/>
                    <a:pt x="753" y="4"/>
                    <a:pt x="477" y="4"/>
                  </a:cubicBezTo>
                  <a:cubicBezTo>
                    <a:pt x="457" y="2"/>
                    <a:pt x="438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3"/>
            <p:cNvSpPr/>
            <p:nvPr/>
          </p:nvSpPr>
          <p:spPr>
            <a:xfrm>
              <a:off x="5913700" y="1011850"/>
              <a:ext cx="23825" cy="23350"/>
            </a:xfrm>
            <a:custGeom>
              <a:avLst/>
              <a:gdLst/>
              <a:ahLst/>
              <a:cxnLst/>
              <a:rect l="l" t="t" r="r" b="b"/>
              <a:pathLst>
                <a:path w="953" h="934" extrusionOk="0">
                  <a:moveTo>
                    <a:pt x="438" y="1"/>
                  </a:moveTo>
                  <a:cubicBezTo>
                    <a:pt x="173" y="1"/>
                    <a:pt x="0" y="150"/>
                    <a:pt x="0" y="430"/>
                  </a:cubicBezTo>
                  <a:cubicBezTo>
                    <a:pt x="0" y="730"/>
                    <a:pt x="176" y="906"/>
                    <a:pt x="451" y="931"/>
                  </a:cubicBezTo>
                  <a:cubicBezTo>
                    <a:pt x="470" y="932"/>
                    <a:pt x="489" y="933"/>
                    <a:pt x="507" y="933"/>
                  </a:cubicBezTo>
                  <a:cubicBezTo>
                    <a:pt x="771" y="933"/>
                    <a:pt x="906" y="761"/>
                    <a:pt x="953" y="480"/>
                  </a:cubicBezTo>
                  <a:cubicBezTo>
                    <a:pt x="928" y="204"/>
                    <a:pt x="777" y="29"/>
                    <a:pt x="502" y="4"/>
                  </a:cubicBezTo>
                  <a:cubicBezTo>
                    <a:pt x="480" y="2"/>
                    <a:pt x="459" y="1"/>
                    <a:pt x="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3"/>
            <p:cNvSpPr/>
            <p:nvPr/>
          </p:nvSpPr>
          <p:spPr>
            <a:xfrm>
              <a:off x="5810300" y="803900"/>
              <a:ext cx="23225" cy="23225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452" y="1"/>
                  </a:moveTo>
                  <a:cubicBezTo>
                    <a:pt x="151" y="1"/>
                    <a:pt x="1" y="176"/>
                    <a:pt x="1" y="452"/>
                  </a:cubicBezTo>
                  <a:cubicBezTo>
                    <a:pt x="26" y="753"/>
                    <a:pt x="201" y="878"/>
                    <a:pt x="502" y="928"/>
                  </a:cubicBezTo>
                  <a:cubicBezTo>
                    <a:pt x="753" y="878"/>
                    <a:pt x="928" y="728"/>
                    <a:pt x="928" y="452"/>
                  </a:cubicBezTo>
                  <a:cubicBezTo>
                    <a:pt x="903" y="176"/>
                    <a:pt x="753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3"/>
            <p:cNvSpPr/>
            <p:nvPr/>
          </p:nvSpPr>
          <p:spPr>
            <a:xfrm>
              <a:off x="5862950" y="856475"/>
              <a:ext cx="22575" cy="22650"/>
            </a:xfrm>
            <a:custGeom>
              <a:avLst/>
              <a:gdLst/>
              <a:ahLst/>
              <a:cxnLst/>
              <a:rect l="l" t="t" r="r" b="b"/>
              <a:pathLst>
                <a:path w="903" h="906" extrusionOk="0">
                  <a:moveTo>
                    <a:pt x="393" y="0"/>
                  </a:moveTo>
                  <a:cubicBezTo>
                    <a:pt x="151" y="0"/>
                    <a:pt x="0" y="148"/>
                    <a:pt x="0" y="404"/>
                  </a:cubicBezTo>
                  <a:cubicBezTo>
                    <a:pt x="0" y="705"/>
                    <a:pt x="176" y="855"/>
                    <a:pt x="451" y="905"/>
                  </a:cubicBezTo>
                  <a:cubicBezTo>
                    <a:pt x="727" y="880"/>
                    <a:pt x="877" y="730"/>
                    <a:pt x="903" y="479"/>
                  </a:cubicBezTo>
                  <a:cubicBezTo>
                    <a:pt x="903" y="178"/>
                    <a:pt x="752" y="3"/>
                    <a:pt x="451" y="3"/>
                  </a:cubicBezTo>
                  <a:cubicBezTo>
                    <a:pt x="431" y="1"/>
                    <a:pt x="412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3"/>
            <p:cNvSpPr/>
            <p:nvPr/>
          </p:nvSpPr>
          <p:spPr>
            <a:xfrm>
              <a:off x="5914325" y="959300"/>
              <a:ext cx="23200" cy="23250"/>
            </a:xfrm>
            <a:custGeom>
              <a:avLst/>
              <a:gdLst/>
              <a:ahLst/>
              <a:cxnLst/>
              <a:rect l="l" t="t" r="r" b="b"/>
              <a:pathLst>
                <a:path w="928" h="930" extrusionOk="0">
                  <a:moveTo>
                    <a:pt x="401" y="0"/>
                  </a:moveTo>
                  <a:cubicBezTo>
                    <a:pt x="176" y="50"/>
                    <a:pt x="0" y="176"/>
                    <a:pt x="0" y="451"/>
                  </a:cubicBezTo>
                  <a:cubicBezTo>
                    <a:pt x="0" y="757"/>
                    <a:pt x="176" y="930"/>
                    <a:pt x="446" y="930"/>
                  </a:cubicBezTo>
                  <a:cubicBezTo>
                    <a:pt x="464" y="930"/>
                    <a:pt x="483" y="929"/>
                    <a:pt x="502" y="928"/>
                  </a:cubicBezTo>
                  <a:cubicBezTo>
                    <a:pt x="777" y="928"/>
                    <a:pt x="928" y="727"/>
                    <a:pt x="903" y="476"/>
                  </a:cubicBezTo>
                  <a:cubicBezTo>
                    <a:pt x="903" y="176"/>
                    <a:pt x="702" y="25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3"/>
            <p:cNvSpPr/>
            <p:nvPr/>
          </p:nvSpPr>
          <p:spPr>
            <a:xfrm>
              <a:off x="5758300" y="803900"/>
              <a:ext cx="23225" cy="23225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452" y="1"/>
                  </a:moveTo>
                  <a:cubicBezTo>
                    <a:pt x="176" y="1"/>
                    <a:pt x="1" y="151"/>
                    <a:pt x="1" y="452"/>
                  </a:cubicBezTo>
                  <a:cubicBezTo>
                    <a:pt x="1" y="753"/>
                    <a:pt x="201" y="878"/>
                    <a:pt x="477" y="928"/>
                  </a:cubicBezTo>
                  <a:cubicBezTo>
                    <a:pt x="753" y="903"/>
                    <a:pt x="903" y="753"/>
                    <a:pt x="928" y="477"/>
                  </a:cubicBezTo>
                  <a:cubicBezTo>
                    <a:pt x="928" y="176"/>
                    <a:pt x="753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3"/>
            <p:cNvSpPr/>
            <p:nvPr/>
          </p:nvSpPr>
          <p:spPr>
            <a:xfrm>
              <a:off x="5394900" y="493125"/>
              <a:ext cx="23825" cy="23275"/>
            </a:xfrm>
            <a:custGeom>
              <a:avLst/>
              <a:gdLst/>
              <a:ahLst/>
              <a:cxnLst/>
              <a:rect l="l" t="t" r="r" b="b"/>
              <a:pathLst>
                <a:path w="953" h="931" extrusionOk="0">
                  <a:moveTo>
                    <a:pt x="502" y="1"/>
                  </a:moveTo>
                  <a:cubicBezTo>
                    <a:pt x="201" y="1"/>
                    <a:pt x="25" y="151"/>
                    <a:pt x="25" y="452"/>
                  </a:cubicBezTo>
                  <a:cubicBezTo>
                    <a:pt x="0" y="727"/>
                    <a:pt x="176" y="903"/>
                    <a:pt x="451" y="928"/>
                  </a:cubicBezTo>
                  <a:cubicBezTo>
                    <a:pt x="471" y="929"/>
                    <a:pt x="489" y="930"/>
                    <a:pt x="507" y="930"/>
                  </a:cubicBezTo>
                  <a:cubicBezTo>
                    <a:pt x="771" y="930"/>
                    <a:pt x="906" y="760"/>
                    <a:pt x="953" y="502"/>
                  </a:cubicBezTo>
                  <a:cubicBezTo>
                    <a:pt x="928" y="201"/>
                    <a:pt x="802" y="26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3"/>
            <p:cNvSpPr/>
            <p:nvPr/>
          </p:nvSpPr>
          <p:spPr>
            <a:xfrm>
              <a:off x="5914325" y="855275"/>
              <a:ext cx="22575" cy="22600"/>
            </a:xfrm>
            <a:custGeom>
              <a:avLst/>
              <a:gdLst/>
              <a:ahLst/>
              <a:cxnLst/>
              <a:rect l="l" t="t" r="r" b="b"/>
              <a:pathLst>
                <a:path w="903" h="904" extrusionOk="0">
                  <a:moveTo>
                    <a:pt x="452" y="1"/>
                  </a:moveTo>
                  <a:cubicBezTo>
                    <a:pt x="176" y="1"/>
                    <a:pt x="0" y="176"/>
                    <a:pt x="0" y="452"/>
                  </a:cubicBezTo>
                  <a:cubicBezTo>
                    <a:pt x="0" y="728"/>
                    <a:pt x="201" y="878"/>
                    <a:pt x="477" y="903"/>
                  </a:cubicBezTo>
                  <a:cubicBezTo>
                    <a:pt x="777" y="878"/>
                    <a:pt x="903" y="728"/>
                    <a:pt x="903" y="452"/>
                  </a:cubicBezTo>
                  <a:cubicBezTo>
                    <a:pt x="878" y="176"/>
                    <a:pt x="702" y="26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3"/>
            <p:cNvSpPr/>
            <p:nvPr/>
          </p:nvSpPr>
          <p:spPr>
            <a:xfrm>
              <a:off x="6017700" y="959225"/>
              <a:ext cx="23225" cy="22700"/>
            </a:xfrm>
            <a:custGeom>
              <a:avLst/>
              <a:gdLst/>
              <a:ahLst/>
              <a:cxnLst/>
              <a:rect l="l" t="t" r="r" b="b"/>
              <a:pathLst>
                <a:path w="929" h="908" extrusionOk="0">
                  <a:moveTo>
                    <a:pt x="435" y="0"/>
                  </a:moveTo>
                  <a:cubicBezTo>
                    <a:pt x="198" y="0"/>
                    <a:pt x="49" y="127"/>
                    <a:pt x="26" y="379"/>
                  </a:cubicBezTo>
                  <a:cubicBezTo>
                    <a:pt x="1" y="680"/>
                    <a:pt x="176" y="855"/>
                    <a:pt x="452" y="906"/>
                  </a:cubicBezTo>
                  <a:cubicBezTo>
                    <a:pt x="469" y="907"/>
                    <a:pt x="485" y="908"/>
                    <a:pt x="501" y="908"/>
                  </a:cubicBezTo>
                  <a:cubicBezTo>
                    <a:pt x="767" y="908"/>
                    <a:pt x="881" y="716"/>
                    <a:pt x="928" y="479"/>
                  </a:cubicBezTo>
                  <a:cubicBezTo>
                    <a:pt x="903" y="229"/>
                    <a:pt x="803" y="28"/>
                    <a:pt x="502" y="3"/>
                  </a:cubicBezTo>
                  <a:cubicBezTo>
                    <a:pt x="479" y="1"/>
                    <a:pt x="457" y="0"/>
                    <a:pt x="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3"/>
            <p:cNvSpPr/>
            <p:nvPr/>
          </p:nvSpPr>
          <p:spPr>
            <a:xfrm>
              <a:off x="5602925" y="648450"/>
              <a:ext cx="23200" cy="23275"/>
            </a:xfrm>
            <a:custGeom>
              <a:avLst/>
              <a:gdLst/>
              <a:ahLst/>
              <a:cxnLst/>
              <a:rect l="l" t="t" r="r" b="b"/>
              <a:pathLst>
                <a:path w="928" h="931" extrusionOk="0">
                  <a:moveTo>
                    <a:pt x="461" y="1"/>
                  </a:moveTo>
                  <a:cubicBezTo>
                    <a:pt x="442" y="1"/>
                    <a:pt x="422" y="2"/>
                    <a:pt x="401" y="3"/>
                  </a:cubicBezTo>
                  <a:cubicBezTo>
                    <a:pt x="125" y="28"/>
                    <a:pt x="0" y="204"/>
                    <a:pt x="0" y="479"/>
                  </a:cubicBezTo>
                  <a:cubicBezTo>
                    <a:pt x="25" y="780"/>
                    <a:pt x="201" y="905"/>
                    <a:pt x="527" y="930"/>
                  </a:cubicBezTo>
                  <a:cubicBezTo>
                    <a:pt x="752" y="880"/>
                    <a:pt x="928" y="755"/>
                    <a:pt x="928" y="479"/>
                  </a:cubicBezTo>
                  <a:cubicBezTo>
                    <a:pt x="904" y="174"/>
                    <a:pt x="749" y="1"/>
                    <a:pt x="4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3"/>
            <p:cNvSpPr/>
            <p:nvPr/>
          </p:nvSpPr>
          <p:spPr>
            <a:xfrm>
              <a:off x="5550275" y="595875"/>
              <a:ext cx="23850" cy="23275"/>
            </a:xfrm>
            <a:custGeom>
              <a:avLst/>
              <a:gdLst/>
              <a:ahLst/>
              <a:cxnLst/>
              <a:rect l="l" t="t" r="r" b="b"/>
              <a:pathLst>
                <a:path w="954" h="931" extrusionOk="0">
                  <a:moveTo>
                    <a:pt x="452" y="1"/>
                  </a:moveTo>
                  <a:cubicBezTo>
                    <a:pt x="201" y="51"/>
                    <a:pt x="1" y="176"/>
                    <a:pt x="26" y="452"/>
                  </a:cubicBezTo>
                  <a:cubicBezTo>
                    <a:pt x="26" y="757"/>
                    <a:pt x="180" y="931"/>
                    <a:pt x="467" y="931"/>
                  </a:cubicBezTo>
                  <a:cubicBezTo>
                    <a:pt x="487" y="931"/>
                    <a:pt x="507" y="930"/>
                    <a:pt x="527" y="928"/>
                  </a:cubicBezTo>
                  <a:cubicBezTo>
                    <a:pt x="803" y="928"/>
                    <a:pt x="953" y="753"/>
                    <a:pt x="928" y="477"/>
                  </a:cubicBezTo>
                  <a:cubicBezTo>
                    <a:pt x="928" y="176"/>
                    <a:pt x="753" y="26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3"/>
            <p:cNvSpPr/>
            <p:nvPr/>
          </p:nvSpPr>
          <p:spPr>
            <a:xfrm>
              <a:off x="5706925" y="648450"/>
              <a:ext cx="22575" cy="22025"/>
            </a:xfrm>
            <a:custGeom>
              <a:avLst/>
              <a:gdLst/>
              <a:ahLst/>
              <a:cxnLst/>
              <a:rect l="l" t="t" r="r" b="b"/>
              <a:pathLst>
                <a:path w="903" h="881" extrusionOk="0">
                  <a:moveTo>
                    <a:pt x="465" y="0"/>
                  </a:moveTo>
                  <a:cubicBezTo>
                    <a:pt x="444" y="0"/>
                    <a:pt x="423" y="1"/>
                    <a:pt x="402" y="3"/>
                  </a:cubicBezTo>
                  <a:cubicBezTo>
                    <a:pt x="126" y="3"/>
                    <a:pt x="1" y="179"/>
                    <a:pt x="1" y="404"/>
                  </a:cubicBezTo>
                  <a:cubicBezTo>
                    <a:pt x="1" y="680"/>
                    <a:pt x="176" y="880"/>
                    <a:pt x="477" y="880"/>
                  </a:cubicBezTo>
                  <a:cubicBezTo>
                    <a:pt x="752" y="880"/>
                    <a:pt x="903" y="705"/>
                    <a:pt x="903" y="404"/>
                  </a:cubicBezTo>
                  <a:cubicBezTo>
                    <a:pt x="880" y="148"/>
                    <a:pt x="727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3"/>
            <p:cNvSpPr/>
            <p:nvPr/>
          </p:nvSpPr>
          <p:spPr>
            <a:xfrm>
              <a:off x="5862950" y="803900"/>
              <a:ext cx="22575" cy="22575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1" y="1"/>
                  </a:moveTo>
                  <a:cubicBezTo>
                    <a:pt x="126" y="26"/>
                    <a:pt x="0" y="176"/>
                    <a:pt x="0" y="452"/>
                  </a:cubicBezTo>
                  <a:cubicBezTo>
                    <a:pt x="25" y="728"/>
                    <a:pt x="201" y="903"/>
                    <a:pt x="451" y="903"/>
                  </a:cubicBezTo>
                  <a:cubicBezTo>
                    <a:pt x="727" y="903"/>
                    <a:pt x="903" y="728"/>
                    <a:pt x="903" y="477"/>
                  </a:cubicBezTo>
                  <a:cubicBezTo>
                    <a:pt x="903" y="176"/>
                    <a:pt x="727" y="26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3"/>
            <p:cNvSpPr/>
            <p:nvPr/>
          </p:nvSpPr>
          <p:spPr>
            <a:xfrm>
              <a:off x="6069075" y="1114675"/>
              <a:ext cx="22600" cy="23225"/>
            </a:xfrm>
            <a:custGeom>
              <a:avLst/>
              <a:gdLst/>
              <a:ahLst/>
              <a:cxnLst/>
              <a:rect l="l" t="t" r="r" b="b"/>
              <a:pathLst>
                <a:path w="904" h="929" extrusionOk="0">
                  <a:moveTo>
                    <a:pt x="477" y="1"/>
                  </a:moveTo>
                  <a:cubicBezTo>
                    <a:pt x="201" y="1"/>
                    <a:pt x="1" y="151"/>
                    <a:pt x="1" y="452"/>
                  </a:cubicBezTo>
                  <a:cubicBezTo>
                    <a:pt x="26" y="753"/>
                    <a:pt x="201" y="928"/>
                    <a:pt x="477" y="928"/>
                  </a:cubicBezTo>
                  <a:cubicBezTo>
                    <a:pt x="728" y="928"/>
                    <a:pt x="903" y="828"/>
                    <a:pt x="853" y="477"/>
                  </a:cubicBezTo>
                  <a:cubicBezTo>
                    <a:pt x="853" y="277"/>
                    <a:pt x="828" y="26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3"/>
            <p:cNvSpPr/>
            <p:nvPr/>
          </p:nvSpPr>
          <p:spPr>
            <a:xfrm>
              <a:off x="5758925" y="699900"/>
              <a:ext cx="22600" cy="22575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427" y="0"/>
                  </a:moveTo>
                  <a:cubicBezTo>
                    <a:pt x="176" y="50"/>
                    <a:pt x="1" y="176"/>
                    <a:pt x="1" y="451"/>
                  </a:cubicBezTo>
                  <a:cubicBezTo>
                    <a:pt x="26" y="752"/>
                    <a:pt x="201" y="903"/>
                    <a:pt x="502" y="903"/>
                  </a:cubicBezTo>
                  <a:cubicBezTo>
                    <a:pt x="753" y="903"/>
                    <a:pt x="903" y="752"/>
                    <a:pt x="903" y="502"/>
                  </a:cubicBezTo>
                  <a:cubicBezTo>
                    <a:pt x="903" y="176"/>
                    <a:pt x="728" y="50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3"/>
            <p:cNvSpPr/>
            <p:nvPr/>
          </p:nvSpPr>
          <p:spPr>
            <a:xfrm>
              <a:off x="5966950" y="855850"/>
              <a:ext cx="22575" cy="22025"/>
            </a:xfrm>
            <a:custGeom>
              <a:avLst/>
              <a:gdLst/>
              <a:ahLst/>
              <a:cxnLst/>
              <a:rect l="l" t="t" r="r" b="b"/>
              <a:pathLst>
                <a:path w="903" h="881" extrusionOk="0">
                  <a:moveTo>
                    <a:pt x="460" y="0"/>
                  </a:moveTo>
                  <a:cubicBezTo>
                    <a:pt x="441" y="0"/>
                    <a:pt x="422" y="1"/>
                    <a:pt x="402" y="3"/>
                  </a:cubicBezTo>
                  <a:cubicBezTo>
                    <a:pt x="151" y="3"/>
                    <a:pt x="1" y="153"/>
                    <a:pt x="1" y="404"/>
                  </a:cubicBezTo>
                  <a:cubicBezTo>
                    <a:pt x="1" y="705"/>
                    <a:pt x="176" y="855"/>
                    <a:pt x="477" y="880"/>
                  </a:cubicBezTo>
                  <a:cubicBezTo>
                    <a:pt x="753" y="830"/>
                    <a:pt x="903" y="680"/>
                    <a:pt x="878" y="404"/>
                  </a:cubicBezTo>
                  <a:cubicBezTo>
                    <a:pt x="855" y="148"/>
                    <a:pt x="702" y="0"/>
                    <a:pt x="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3"/>
            <p:cNvSpPr/>
            <p:nvPr/>
          </p:nvSpPr>
          <p:spPr>
            <a:xfrm>
              <a:off x="6069075" y="1167250"/>
              <a:ext cx="22600" cy="23275"/>
            </a:xfrm>
            <a:custGeom>
              <a:avLst/>
              <a:gdLst/>
              <a:ahLst/>
              <a:cxnLst/>
              <a:rect l="l" t="t" r="r" b="b"/>
              <a:pathLst>
                <a:path w="904" h="931" extrusionOk="0">
                  <a:moveTo>
                    <a:pt x="419" y="0"/>
                  </a:moveTo>
                  <a:cubicBezTo>
                    <a:pt x="174" y="0"/>
                    <a:pt x="1" y="150"/>
                    <a:pt x="1" y="429"/>
                  </a:cubicBezTo>
                  <a:cubicBezTo>
                    <a:pt x="1" y="730"/>
                    <a:pt x="176" y="905"/>
                    <a:pt x="502" y="930"/>
                  </a:cubicBezTo>
                  <a:cubicBezTo>
                    <a:pt x="803" y="930"/>
                    <a:pt x="878" y="730"/>
                    <a:pt x="853" y="479"/>
                  </a:cubicBezTo>
                  <a:cubicBezTo>
                    <a:pt x="903" y="179"/>
                    <a:pt x="778" y="3"/>
                    <a:pt x="477" y="3"/>
                  </a:cubicBezTo>
                  <a:cubicBezTo>
                    <a:pt x="457" y="1"/>
                    <a:pt x="438" y="0"/>
                    <a:pt x="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3"/>
            <p:cNvSpPr/>
            <p:nvPr/>
          </p:nvSpPr>
          <p:spPr>
            <a:xfrm>
              <a:off x="5654925" y="649075"/>
              <a:ext cx="23200" cy="22075"/>
            </a:xfrm>
            <a:custGeom>
              <a:avLst/>
              <a:gdLst/>
              <a:ahLst/>
              <a:cxnLst/>
              <a:rect l="l" t="t" r="r" b="b"/>
              <a:pathLst>
                <a:path w="928" h="883" extrusionOk="0">
                  <a:moveTo>
                    <a:pt x="482" y="1"/>
                  </a:moveTo>
                  <a:cubicBezTo>
                    <a:pt x="464" y="1"/>
                    <a:pt x="446" y="2"/>
                    <a:pt x="426" y="3"/>
                  </a:cubicBezTo>
                  <a:cubicBezTo>
                    <a:pt x="151" y="3"/>
                    <a:pt x="0" y="179"/>
                    <a:pt x="25" y="454"/>
                  </a:cubicBezTo>
                  <a:cubicBezTo>
                    <a:pt x="49" y="713"/>
                    <a:pt x="204" y="883"/>
                    <a:pt x="471" y="883"/>
                  </a:cubicBezTo>
                  <a:cubicBezTo>
                    <a:pt x="489" y="883"/>
                    <a:pt x="508" y="882"/>
                    <a:pt x="527" y="880"/>
                  </a:cubicBezTo>
                  <a:cubicBezTo>
                    <a:pt x="802" y="880"/>
                    <a:pt x="903" y="680"/>
                    <a:pt x="928" y="429"/>
                  </a:cubicBezTo>
                  <a:cubicBezTo>
                    <a:pt x="881" y="171"/>
                    <a:pt x="746" y="1"/>
                    <a:pt x="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3"/>
            <p:cNvSpPr/>
            <p:nvPr/>
          </p:nvSpPr>
          <p:spPr>
            <a:xfrm>
              <a:off x="5966325" y="907850"/>
              <a:ext cx="22575" cy="22025"/>
            </a:xfrm>
            <a:custGeom>
              <a:avLst/>
              <a:gdLst/>
              <a:ahLst/>
              <a:cxnLst/>
              <a:rect l="l" t="t" r="r" b="b"/>
              <a:pathLst>
                <a:path w="903" h="881" extrusionOk="0">
                  <a:moveTo>
                    <a:pt x="423" y="0"/>
                  </a:moveTo>
                  <a:cubicBezTo>
                    <a:pt x="198" y="0"/>
                    <a:pt x="26" y="148"/>
                    <a:pt x="26" y="404"/>
                  </a:cubicBezTo>
                  <a:cubicBezTo>
                    <a:pt x="1" y="705"/>
                    <a:pt x="176" y="855"/>
                    <a:pt x="477" y="880"/>
                  </a:cubicBezTo>
                  <a:cubicBezTo>
                    <a:pt x="752" y="880"/>
                    <a:pt x="903" y="730"/>
                    <a:pt x="903" y="454"/>
                  </a:cubicBezTo>
                  <a:cubicBezTo>
                    <a:pt x="903" y="179"/>
                    <a:pt x="727" y="3"/>
                    <a:pt x="477" y="3"/>
                  </a:cubicBezTo>
                  <a:cubicBezTo>
                    <a:pt x="459" y="1"/>
                    <a:pt x="441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3"/>
            <p:cNvSpPr/>
            <p:nvPr/>
          </p:nvSpPr>
          <p:spPr>
            <a:xfrm>
              <a:off x="5913700" y="907300"/>
              <a:ext cx="23200" cy="2320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77" y="0"/>
                  </a:moveTo>
                  <a:cubicBezTo>
                    <a:pt x="226" y="25"/>
                    <a:pt x="25" y="150"/>
                    <a:pt x="25" y="426"/>
                  </a:cubicBezTo>
                  <a:cubicBezTo>
                    <a:pt x="0" y="727"/>
                    <a:pt x="176" y="902"/>
                    <a:pt x="477" y="927"/>
                  </a:cubicBezTo>
                  <a:cubicBezTo>
                    <a:pt x="727" y="927"/>
                    <a:pt x="903" y="777"/>
                    <a:pt x="928" y="501"/>
                  </a:cubicBezTo>
                  <a:cubicBezTo>
                    <a:pt x="928" y="201"/>
                    <a:pt x="777" y="5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3"/>
            <p:cNvSpPr/>
            <p:nvPr/>
          </p:nvSpPr>
          <p:spPr>
            <a:xfrm>
              <a:off x="5915575" y="8044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376" y="0"/>
                  </a:moveTo>
                  <a:cubicBezTo>
                    <a:pt x="132" y="0"/>
                    <a:pt x="1" y="171"/>
                    <a:pt x="1" y="429"/>
                  </a:cubicBezTo>
                  <a:cubicBezTo>
                    <a:pt x="1" y="705"/>
                    <a:pt x="176" y="830"/>
                    <a:pt x="452" y="880"/>
                  </a:cubicBezTo>
                  <a:cubicBezTo>
                    <a:pt x="702" y="830"/>
                    <a:pt x="878" y="705"/>
                    <a:pt x="878" y="429"/>
                  </a:cubicBezTo>
                  <a:cubicBezTo>
                    <a:pt x="853" y="153"/>
                    <a:pt x="702" y="3"/>
                    <a:pt x="427" y="3"/>
                  </a:cubicBezTo>
                  <a:cubicBezTo>
                    <a:pt x="409" y="1"/>
                    <a:pt x="392" y="0"/>
                    <a:pt x="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3"/>
            <p:cNvSpPr/>
            <p:nvPr/>
          </p:nvSpPr>
          <p:spPr>
            <a:xfrm>
              <a:off x="5499525" y="494375"/>
              <a:ext cx="23225" cy="21325"/>
            </a:xfrm>
            <a:custGeom>
              <a:avLst/>
              <a:gdLst/>
              <a:ahLst/>
              <a:cxnLst/>
              <a:rect l="l" t="t" r="r" b="b"/>
              <a:pathLst>
                <a:path w="929" h="853" extrusionOk="0">
                  <a:moveTo>
                    <a:pt x="274" y="23"/>
                  </a:moveTo>
                  <a:cubicBezTo>
                    <a:pt x="65" y="23"/>
                    <a:pt x="1" y="166"/>
                    <a:pt x="1" y="352"/>
                  </a:cubicBezTo>
                  <a:cubicBezTo>
                    <a:pt x="1" y="652"/>
                    <a:pt x="176" y="828"/>
                    <a:pt x="452" y="853"/>
                  </a:cubicBezTo>
                  <a:cubicBezTo>
                    <a:pt x="728" y="853"/>
                    <a:pt x="903" y="677"/>
                    <a:pt x="903" y="402"/>
                  </a:cubicBezTo>
                  <a:cubicBezTo>
                    <a:pt x="928" y="1"/>
                    <a:pt x="577" y="76"/>
                    <a:pt x="327" y="26"/>
                  </a:cubicBezTo>
                  <a:cubicBezTo>
                    <a:pt x="308" y="24"/>
                    <a:pt x="291" y="23"/>
                    <a:pt x="274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3"/>
            <p:cNvSpPr/>
            <p:nvPr/>
          </p:nvSpPr>
          <p:spPr>
            <a:xfrm>
              <a:off x="4926225" y="704275"/>
              <a:ext cx="25075" cy="25100"/>
            </a:xfrm>
            <a:custGeom>
              <a:avLst/>
              <a:gdLst/>
              <a:ahLst/>
              <a:cxnLst/>
              <a:rect l="l" t="t" r="r" b="b"/>
              <a:pathLst>
                <a:path w="1003" h="1004" extrusionOk="0">
                  <a:moveTo>
                    <a:pt x="745" y="0"/>
                  </a:moveTo>
                  <a:cubicBezTo>
                    <a:pt x="604" y="0"/>
                    <a:pt x="1" y="655"/>
                    <a:pt x="25" y="778"/>
                  </a:cubicBezTo>
                  <a:cubicBezTo>
                    <a:pt x="101" y="953"/>
                    <a:pt x="251" y="1003"/>
                    <a:pt x="426" y="1003"/>
                  </a:cubicBezTo>
                  <a:cubicBezTo>
                    <a:pt x="802" y="1003"/>
                    <a:pt x="953" y="778"/>
                    <a:pt x="1003" y="452"/>
                  </a:cubicBezTo>
                  <a:cubicBezTo>
                    <a:pt x="978" y="251"/>
                    <a:pt x="953" y="76"/>
                    <a:pt x="752" y="1"/>
                  </a:cubicBezTo>
                  <a:cubicBezTo>
                    <a:pt x="750" y="0"/>
                    <a:pt x="748" y="0"/>
                    <a:pt x="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3"/>
            <p:cNvSpPr/>
            <p:nvPr/>
          </p:nvSpPr>
          <p:spPr>
            <a:xfrm>
              <a:off x="4824100" y="859550"/>
              <a:ext cx="23200" cy="27725"/>
            </a:xfrm>
            <a:custGeom>
              <a:avLst/>
              <a:gdLst/>
              <a:ahLst/>
              <a:cxnLst/>
              <a:rect l="l" t="t" r="r" b="b"/>
              <a:pathLst>
                <a:path w="928" h="1109" extrusionOk="0">
                  <a:moveTo>
                    <a:pt x="642" y="0"/>
                  </a:moveTo>
                  <a:cubicBezTo>
                    <a:pt x="629" y="0"/>
                    <a:pt x="616" y="2"/>
                    <a:pt x="602" y="5"/>
                  </a:cubicBezTo>
                  <a:cubicBezTo>
                    <a:pt x="226" y="131"/>
                    <a:pt x="201" y="582"/>
                    <a:pt x="75" y="908"/>
                  </a:cubicBezTo>
                  <a:cubicBezTo>
                    <a:pt x="0" y="1083"/>
                    <a:pt x="176" y="1108"/>
                    <a:pt x="301" y="1108"/>
                  </a:cubicBezTo>
                  <a:cubicBezTo>
                    <a:pt x="677" y="1108"/>
                    <a:pt x="877" y="908"/>
                    <a:pt x="927" y="557"/>
                  </a:cubicBezTo>
                  <a:cubicBezTo>
                    <a:pt x="904" y="300"/>
                    <a:pt x="816" y="0"/>
                    <a:pt x="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3"/>
            <p:cNvSpPr/>
            <p:nvPr/>
          </p:nvSpPr>
          <p:spPr>
            <a:xfrm>
              <a:off x="5708175" y="596500"/>
              <a:ext cx="21950" cy="22025"/>
            </a:xfrm>
            <a:custGeom>
              <a:avLst/>
              <a:gdLst/>
              <a:ahLst/>
              <a:cxnLst/>
              <a:rect l="l" t="t" r="r" b="b"/>
              <a:pathLst>
                <a:path w="878" h="881" extrusionOk="0">
                  <a:moveTo>
                    <a:pt x="452" y="1"/>
                  </a:moveTo>
                  <a:cubicBezTo>
                    <a:pt x="176" y="1"/>
                    <a:pt x="1" y="126"/>
                    <a:pt x="1" y="427"/>
                  </a:cubicBezTo>
                  <a:cubicBezTo>
                    <a:pt x="1" y="703"/>
                    <a:pt x="151" y="853"/>
                    <a:pt x="427" y="878"/>
                  </a:cubicBezTo>
                  <a:cubicBezTo>
                    <a:pt x="444" y="880"/>
                    <a:pt x="461" y="880"/>
                    <a:pt x="478" y="880"/>
                  </a:cubicBezTo>
                  <a:cubicBezTo>
                    <a:pt x="718" y="880"/>
                    <a:pt x="831" y="710"/>
                    <a:pt x="878" y="452"/>
                  </a:cubicBezTo>
                  <a:cubicBezTo>
                    <a:pt x="853" y="226"/>
                    <a:pt x="728" y="26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3"/>
            <p:cNvSpPr/>
            <p:nvPr/>
          </p:nvSpPr>
          <p:spPr>
            <a:xfrm>
              <a:off x="5810950" y="751275"/>
              <a:ext cx="22575" cy="22650"/>
            </a:xfrm>
            <a:custGeom>
              <a:avLst/>
              <a:gdLst/>
              <a:ahLst/>
              <a:cxnLst/>
              <a:rect l="l" t="t" r="r" b="b"/>
              <a:pathLst>
                <a:path w="903" h="906" extrusionOk="0">
                  <a:moveTo>
                    <a:pt x="426" y="0"/>
                  </a:moveTo>
                  <a:cubicBezTo>
                    <a:pt x="175" y="51"/>
                    <a:pt x="0" y="151"/>
                    <a:pt x="0" y="452"/>
                  </a:cubicBezTo>
                  <a:cubicBezTo>
                    <a:pt x="0" y="727"/>
                    <a:pt x="150" y="878"/>
                    <a:pt x="426" y="903"/>
                  </a:cubicBezTo>
                  <a:cubicBezTo>
                    <a:pt x="446" y="904"/>
                    <a:pt x="465" y="905"/>
                    <a:pt x="484" y="905"/>
                  </a:cubicBezTo>
                  <a:cubicBezTo>
                    <a:pt x="726" y="905"/>
                    <a:pt x="879" y="757"/>
                    <a:pt x="902" y="502"/>
                  </a:cubicBezTo>
                  <a:cubicBezTo>
                    <a:pt x="902" y="226"/>
                    <a:pt x="727" y="51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3"/>
            <p:cNvSpPr/>
            <p:nvPr/>
          </p:nvSpPr>
          <p:spPr>
            <a:xfrm>
              <a:off x="4776475" y="1014325"/>
              <a:ext cx="21325" cy="29925"/>
            </a:xfrm>
            <a:custGeom>
              <a:avLst/>
              <a:gdLst/>
              <a:ahLst/>
              <a:cxnLst/>
              <a:rect l="l" t="t" r="r" b="b"/>
              <a:pathLst>
                <a:path w="853" h="1197" extrusionOk="0">
                  <a:moveTo>
                    <a:pt x="340" y="1"/>
                  </a:moveTo>
                  <a:cubicBezTo>
                    <a:pt x="327" y="1"/>
                    <a:pt x="315" y="2"/>
                    <a:pt x="301" y="5"/>
                  </a:cubicBezTo>
                  <a:cubicBezTo>
                    <a:pt x="176" y="55"/>
                    <a:pt x="201" y="180"/>
                    <a:pt x="176" y="255"/>
                  </a:cubicBezTo>
                  <a:cubicBezTo>
                    <a:pt x="126" y="481"/>
                    <a:pt x="101" y="681"/>
                    <a:pt x="76" y="807"/>
                  </a:cubicBezTo>
                  <a:cubicBezTo>
                    <a:pt x="50" y="982"/>
                    <a:pt x="0" y="1108"/>
                    <a:pt x="101" y="1158"/>
                  </a:cubicBezTo>
                  <a:cubicBezTo>
                    <a:pt x="137" y="1185"/>
                    <a:pt x="174" y="1196"/>
                    <a:pt x="210" y="1196"/>
                  </a:cubicBezTo>
                  <a:cubicBezTo>
                    <a:pt x="271" y="1196"/>
                    <a:pt x="329" y="1164"/>
                    <a:pt x="376" y="1133"/>
                  </a:cubicBezTo>
                  <a:cubicBezTo>
                    <a:pt x="752" y="982"/>
                    <a:pt x="852" y="456"/>
                    <a:pt x="577" y="155"/>
                  </a:cubicBezTo>
                  <a:cubicBezTo>
                    <a:pt x="510" y="88"/>
                    <a:pt x="442" y="1"/>
                    <a:pt x="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3"/>
            <p:cNvSpPr/>
            <p:nvPr/>
          </p:nvSpPr>
          <p:spPr>
            <a:xfrm>
              <a:off x="5966325" y="959850"/>
              <a:ext cx="23200" cy="22650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482" y="1"/>
                  </a:moveTo>
                  <a:cubicBezTo>
                    <a:pt x="464" y="1"/>
                    <a:pt x="446" y="2"/>
                    <a:pt x="427" y="3"/>
                  </a:cubicBezTo>
                  <a:cubicBezTo>
                    <a:pt x="151" y="3"/>
                    <a:pt x="1" y="179"/>
                    <a:pt x="1" y="454"/>
                  </a:cubicBezTo>
                  <a:cubicBezTo>
                    <a:pt x="26" y="755"/>
                    <a:pt x="201" y="906"/>
                    <a:pt x="502" y="906"/>
                  </a:cubicBezTo>
                  <a:cubicBezTo>
                    <a:pt x="778" y="906"/>
                    <a:pt x="903" y="705"/>
                    <a:pt x="928" y="454"/>
                  </a:cubicBezTo>
                  <a:cubicBezTo>
                    <a:pt x="881" y="173"/>
                    <a:pt x="746" y="1"/>
                    <a:pt x="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3"/>
            <p:cNvSpPr/>
            <p:nvPr/>
          </p:nvSpPr>
          <p:spPr>
            <a:xfrm>
              <a:off x="5862950" y="751825"/>
              <a:ext cx="22575" cy="22100"/>
            </a:xfrm>
            <a:custGeom>
              <a:avLst/>
              <a:gdLst/>
              <a:ahLst/>
              <a:cxnLst/>
              <a:rect l="l" t="t" r="r" b="b"/>
              <a:pathLst>
                <a:path w="903" h="884" extrusionOk="0">
                  <a:moveTo>
                    <a:pt x="418" y="1"/>
                  </a:moveTo>
                  <a:cubicBezTo>
                    <a:pt x="176" y="1"/>
                    <a:pt x="25" y="149"/>
                    <a:pt x="25" y="404"/>
                  </a:cubicBezTo>
                  <a:cubicBezTo>
                    <a:pt x="0" y="680"/>
                    <a:pt x="176" y="856"/>
                    <a:pt x="426" y="881"/>
                  </a:cubicBezTo>
                  <a:cubicBezTo>
                    <a:pt x="445" y="882"/>
                    <a:pt x="464" y="883"/>
                    <a:pt x="482" y="883"/>
                  </a:cubicBezTo>
                  <a:cubicBezTo>
                    <a:pt x="743" y="883"/>
                    <a:pt x="856" y="714"/>
                    <a:pt x="903" y="480"/>
                  </a:cubicBezTo>
                  <a:cubicBezTo>
                    <a:pt x="877" y="204"/>
                    <a:pt x="752" y="29"/>
                    <a:pt x="476" y="3"/>
                  </a:cubicBezTo>
                  <a:cubicBezTo>
                    <a:pt x="457" y="2"/>
                    <a:pt x="437" y="1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3"/>
            <p:cNvSpPr/>
            <p:nvPr/>
          </p:nvSpPr>
          <p:spPr>
            <a:xfrm>
              <a:off x="5655550" y="544500"/>
              <a:ext cx="22575" cy="21950"/>
            </a:xfrm>
            <a:custGeom>
              <a:avLst/>
              <a:gdLst/>
              <a:ahLst/>
              <a:cxnLst/>
              <a:rect l="l" t="t" r="r" b="b"/>
              <a:pathLst>
                <a:path w="903" h="878" extrusionOk="0">
                  <a:moveTo>
                    <a:pt x="452" y="1"/>
                  </a:moveTo>
                  <a:cubicBezTo>
                    <a:pt x="176" y="1"/>
                    <a:pt x="0" y="151"/>
                    <a:pt x="0" y="427"/>
                  </a:cubicBezTo>
                  <a:cubicBezTo>
                    <a:pt x="26" y="702"/>
                    <a:pt x="201" y="878"/>
                    <a:pt x="452" y="878"/>
                  </a:cubicBezTo>
                  <a:cubicBezTo>
                    <a:pt x="752" y="878"/>
                    <a:pt x="878" y="702"/>
                    <a:pt x="903" y="452"/>
                  </a:cubicBezTo>
                  <a:cubicBezTo>
                    <a:pt x="853" y="176"/>
                    <a:pt x="702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3"/>
            <p:cNvSpPr/>
            <p:nvPr/>
          </p:nvSpPr>
          <p:spPr>
            <a:xfrm>
              <a:off x="5602925" y="544450"/>
              <a:ext cx="22575" cy="22000"/>
            </a:xfrm>
            <a:custGeom>
              <a:avLst/>
              <a:gdLst/>
              <a:ahLst/>
              <a:cxnLst/>
              <a:rect l="l" t="t" r="r" b="b"/>
              <a:pathLst>
                <a:path w="903" h="880" extrusionOk="0">
                  <a:moveTo>
                    <a:pt x="457" y="0"/>
                  </a:moveTo>
                  <a:cubicBezTo>
                    <a:pt x="439" y="0"/>
                    <a:pt x="420" y="1"/>
                    <a:pt x="401" y="3"/>
                  </a:cubicBezTo>
                  <a:cubicBezTo>
                    <a:pt x="176" y="3"/>
                    <a:pt x="0" y="153"/>
                    <a:pt x="25" y="429"/>
                  </a:cubicBezTo>
                  <a:cubicBezTo>
                    <a:pt x="25" y="704"/>
                    <a:pt x="201" y="880"/>
                    <a:pt x="501" y="880"/>
                  </a:cubicBezTo>
                  <a:cubicBezTo>
                    <a:pt x="777" y="880"/>
                    <a:pt x="902" y="704"/>
                    <a:pt x="902" y="429"/>
                  </a:cubicBezTo>
                  <a:cubicBezTo>
                    <a:pt x="879" y="171"/>
                    <a:pt x="724" y="0"/>
                    <a:pt x="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3"/>
            <p:cNvSpPr/>
            <p:nvPr/>
          </p:nvSpPr>
          <p:spPr>
            <a:xfrm>
              <a:off x="5602925" y="596450"/>
              <a:ext cx="23200" cy="22650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476" y="1"/>
                  </a:moveTo>
                  <a:cubicBezTo>
                    <a:pt x="460" y="1"/>
                    <a:pt x="443" y="1"/>
                    <a:pt x="426" y="3"/>
                  </a:cubicBezTo>
                  <a:cubicBezTo>
                    <a:pt x="176" y="3"/>
                    <a:pt x="0" y="178"/>
                    <a:pt x="0" y="454"/>
                  </a:cubicBezTo>
                  <a:cubicBezTo>
                    <a:pt x="25" y="755"/>
                    <a:pt x="201" y="880"/>
                    <a:pt x="501" y="905"/>
                  </a:cubicBezTo>
                  <a:cubicBezTo>
                    <a:pt x="777" y="880"/>
                    <a:pt x="928" y="730"/>
                    <a:pt x="928" y="454"/>
                  </a:cubicBezTo>
                  <a:cubicBezTo>
                    <a:pt x="904" y="194"/>
                    <a:pt x="746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3"/>
            <p:cNvSpPr/>
            <p:nvPr/>
          </p:nvSpPr>
          <p:spPr>
            <a:xfrm>
              <a:off x="5811575" y="700525"/>
              <a:ext cx="22575" cy="21950"/>
            </a:xfrm>
            <a:custGeom>
              <a:avLst/>
              <a:gdLst/>
              <a:ahLst/>
              <a:cxnLst/>
              <a:rect l="l" t="t" r="r" b="b"/>
              <a:pathLst>
                <a:path w="903" h="878" extrusionOk="0">
                  <a:moveTo>
                    <a:pt x="426" y="0"/>
                  </a:moveTo>
                  <a:cubicBezTo>
                    <a:pt x="201" y="0"/>
                    <a:pt x="0" y="151"/>
                    <a:pt x="0" y="401"/>
                  </a:cubicBezTo>
                  <a:cubicBezTo>
                    <a:pt x="0" y="677"/>
                    <a:pt x="176" y="852"/>
                    <a:pt x="476" y="878"/>
                  </a:cubicBezTo>
                  <a:cubicBezTo>
                    <a:pt x="727" y="852"/>
                    <a:pt x="902" y="702"/>
                    <a:pt x="877" y="426"/>
                  </a:cubicBezTo>
                  <a:cubicBezTo>
                    <a:pt x="877" y="151"/>
                    <a:pt x="677" y="0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3"/>
            <p:cNvSpPr/>
            <p:nvPr/>
          </p:nvSpPr>
          <p:spPr>
            <a:xfrm>
              <a:off x="6018950" y="907300"/>
              <a:ext cx="22600" cy="22575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427" y="0"/>
                  </a:moveTo>
                  <a:cubicBezTo>
                    <a:pt x="176" y="50"/>
                    <a:pt x="1" y="176"/>
                    <a:pt x="1" y="476"/>
                  </a:cubicBezTo>
                  <a:cubicBezTo>
                    <a:pt x="26" y="752"/>
                    <a:pt x="201" y="902"/>
                    <a:pt x="477" y="902"/>
                  </a:cubicBezTo>
                  <a:cubicBezTo>
                    <a:pt x="753" y="902"/>
                    <a:pt x="903" y="702"/>
                    <a:pt x="903" y="451"/>
                  </a:cubicBezTo>
                  <a:cubicBezTo>
                    <a:pt x="878" y="201"/>
                    <a:pt x="703" y="50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3"/>
            <p:cNvSpPr/>
            <p:nvPr/>
          </p:nvSpPr>
          <p:spPr>
            <a:xfrm>
              <a:off x="5655550" y="596500"/>
              <a:ext cx="22575" cy="22650"/>
            </a:xfrm>
            <a:custGeom>
              <a:avLst/>
              <a:gdLst/>
              <a:ahLst/>
              <a:cxnLst/>
              <a:rect l="l" t="t" r="r" b="b"/>
              <a:pathLst>
                <a:path w="903" h="906" extrusionOk="0">
                  <a:moveTo>
                    <a:pt x="427" y="1"/>
                  </a:moveTo>
                  <a:cubicBezTo>
                    <a:pt x="201" y="1"/>
                    <a:pt x="26" y="126"/>
                    <a:pt x="0" y="402"/>
                  </a:cubicBezTo>
                  <a:cubicBezTo>
                    <a:pt x="0" y="678"/>
                    <a:pt x="151" y="878"/>
                    <a:pt x="452" y="903"/>
                  </a:cubicBezTo>
                  <a:cubicBezTo>
                    <a:pt x="467" y="905"/>
                    <a:pt x="482" y="905"/>
                    <a:pt x="497" y="905"/>
                  </a:cubicBezTo>
                  <a:cubicBezTo>
                    <a:pt x="741" y="905"/>
                    <a:pt x="855" y="714"/>
                    <a:pt x="903" y="477"/>
                  </a:cubicBezTo>
                  <a:cubicBezTo>
                    <a:pt x="878" y="201"/>
                    <a:pt x="727" y="1"/>
                    <a:pt x="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3"/>
            <p:cNvSpPr/>
            <p:nvPr/>
          </p:nvSpPr>
          <p:spPr>
            <a:xfrm>
              <a:off x="5550275" y="648525"/>
              <a:ext cx="23850" cy="23200"/>
            </a:xfrm>
            <a:custGeom>
              <a:avLst/>
              <a:gdLst/>
              <a:ahLst/>
              <a:cxnLst/>
              <a:rect l="l" t="t" r="r" b="b"/>
              <a:pathLst>
                <a:path w="954" h="928" extrusionOk="0">
                  <a:moveTo>
                    <a:pt x="452" y="0"/>
                  </a:moveTo>
                  <a:cubicBezTo>
                    <a:pt x="176" y="25"/>
                    <a:pt x="1" y="176"/>
                    <a:pt x="1" y="476"/>
                  </a:cubicBezTo>
                  <a:cubicBezTo>
                    <a:pt x="26" y="752"/>
                    <a:pt x="201" y="927"/>
                    <a:pt x="477" y="927"/>
                  </a:cubicBezTo>
                  <a:cubicBezTo>
                    <a:pt x="778" y="927"/>
                    <a:pt x="953" y="752"/>
                    <a:pt x="928" y="476"/>
                  </a:cubicBezTo>
                  <a:cubicBezTo>
                    <a:pt x="928" y="176"/>
                    <a:pt x="753" y="25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3"/>
            <p:cNvSpPr/>
            <p:nvPr/>
          </p:nvSpPr>
          <p:spPr>
            <a:xfrm>
              <a:off x="5812200" y="648525"/>
              <a:ext cx="21325" cy="21325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401" y="0"/>
                  </a:moveTo>
                  <a:cubicBezTo>
                    <a:pt x="151" y="0"/>
                    <a:pt x="0" y="151"/>
                    <a:pt x="0" y="401"/>
                  </a:cubicBezTo>
                  <a:cubicBezTo>
                    <a:pt x="0" y="702"/>
                    <a:pt x="176" y="852"/>
                    <a:pt x="476" y="852"/>
                  </a:cubicBezTo>
                  <a:cubicBezTo>
                    <a:pt x="727" y="852"/>
                    <a:pt x="852" y="677"/>
                    <a:pt x="852" y="426"/>
                  </a:cubicBezTo>
                  <a:cubicBezTo>
                    <a:pt x="852" y="151"/>
                    <a:pt x="677" y="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3"/>
            <p:cNvSpPr/>
            <p:nvPr/>
          </p:nvSpPr>
          <p:spPr>
            <a:xfrm>
              <a:off x="5759550" y="648450"/>
              <a:ext cx="21975" cy="21450"/>
            </a:xfrm>
            <a:custGeom>
              <a:avLst/>
              <a:gdLst/>
              <a:ahLst/>
              <a:cxnLst/>
              <a:rect l="l" t="t" r="r" b="b"/>
              <a:pathLst>
                <a:path w="879" h="858" extrusionOk="0">
                  <a:moveTo>
                    <a:pt x="414" y="0"/>
                  </a:moveTo>
                  <a:cubicBezTo>
                    <a:pt x="152" y="0"/>
                    <a:pt x="1" y="148"/>
                    <a:pt x="1" y="404"/>
                  </a:cubicBezTo>
                  <a:cubicBezTo>
                    <a:pt x="1" y="680"/>
                    <a:pt x="151" y="855"/>
                    <a:pt x="427" y="855"/>
                  </a:cubicBezTo>
                  <a:cubicBezTo>
                    <a:pt x="447" y="857"/>
                    <a:pt x="466" y="858"/>
                    <a:pt x="485" y="858"/>
                  </a:cubicBezTo>
                  <a:cubicBezTo>
                    <a:pt x="727" y="858"/>
                    <a:pt x="878" y="710"/>
                    <a:pt x="878" y="454"/>
                  </a:cubicBezTo>
                  <a:cubicBezTo>
                    <a:pt x="878" y="179"/>
                    <a:pt x="728" y="28"/>
                    <a:pt x="477" y="3"/>
                  </a:cubicBezTo>
                  <a:cubicBezTo>
                    <a:pt x="455" y="1"/>
                    <a:pt x="434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3"/>
            <p:cNvSpPr/>
            <p:nvPr/>
          </p:nvSpPr>
          <p:spPr>
            <a:xfrm>
              <a:off x="5863575" y="6992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01" y="0"/>
                  </a:moveTo>
                  <a:cubicBezTo>
                    <a:pt x="176" y="50"/>
                    <a:pt x="0" y="151"/>
                    <a:pt x="0" y="426"/>
                  </a:cubicBezTo>
                  <a:cubicBezTo>
                    <a:pt x="0" y="708"/>
                    <a:pt x="154" y="880"/>
                    <a:pt x="421" y="880"/>
                  </a:cubicBezTo>
                  <a:cubicBezTo>
                    <a:pt x="439" y="880"/>
                    <a:pt x="457" y="879"/>
                    <a:pt x="477" y="877"/>
                  </a:cubicBezTo>
                  <a:cubicBezTo>
                    <a:pt x="727" y="877"/>
                    <a:pt x="878" y="702"/>
                    <a:pt x="852" y="451"/>
                  </a:cubicBezTo>
                  <a:cubicBezTo>
                    <a:pt x="852" y="176"/>
                    <a:pt x="677" y="5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3"/>
            <p:cNvSpPr/>
            <p:nvPr/>
          </p:nvSpPr>
          <p:spPr>
            <a:xfrm>
              <a:off x="5915575" y="751900"/>
              <a:ext cx="21950" cy="21950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402" y="0"/>
                  </a:moveTo>
                  <a:cubicBezTo>
                    <a:pt x="176" y="26"/>
                    <a:pt x="26" y="151"/>
                    <a:pt x="1" y="401"/>
                  </a:cubicBezTo>
                  <a:cubicBezTo>
                    <a:pt x="1" y="702"/>
                    <a:pt x="176" y="878"/>
                    <a:pt x="477" y="878"/>
                  </a:cubicBezTo>
                  <a:cubicBezTo>
                    <a:pt x="727" y="878"/>
                    <a:pt x="878" y="702"/>
                    <a:pt x="853" y="452"/>
                  </a:cubicBezTo>
                  <a:cubicBezTo>
                    <a:pt x="853" y="176"/>
                    <a:pt x="702" y="26"/>
                    <a:pt x="4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3"/>
            <p:cNvSpPr/>
            <p:nvPr/>
          </p:nvSpPr>
          <p:spPr>
            <a:xfrm>
              <a:off x="4977600" y="653200"/>
              <a:ext cx="25100" cy="23525"/>
            </a:xfrm>
            <a:custGeom>
              <a:avLst/>
              <a:gdLst/>
              <a:ahLst/>
              <a:cxnLst/>
              <a:rect l="l" t="t" r="r" b="b"/>
              <a:pathLst>
                <a:path w="1004" h="941" extrusionOk="0">
                  <a:moveTo>
                    <a:pt x="816" y="1"/>
                  </a:moveTo>
                  <a:cubicBezTo>
                    <a:pt x="797" y="1"/>
                    <a:pt x="776" y="5"/>
                    <a:pt x="752" y="14"/>
                  </a:cubicBezTo>
                  <a:cubicBezTo>
                    <a:pt x="452" y="114"/>
                    <a:pt x="151" y="365"/>
                    <a:pt x="76" y="665"/>
                  </a:cubicBezTo>
                  <a:cubicBezTo>
                    <a:pt x="1" y="866"/>
                    <a:pt x="301" y="941"/>
                    <a:pt x="502" y="941"/>
                  </a:cubicBezTo>
                  <a:cubicBezTo>
                    <a:pt x="828" y="916"/>
                    <a:pt x="1003" y="740"/>
                    <a:pt x="1003" y="365"/>
                  </a:cubicBezTo>
                  <a:cubicBezTo>
                    <a:pt x="981" y="232"/>
                    <a:pt x="959" y="1"/>
                    <a:pt x="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3"/>
            <p:cNvSpPr/>
            <p:nvPr/>
          </p:nvSpPr>
          <p:spPr>
            <a:xfrm>
              <a:off x="5966950" y="803900"/>
              <a:ext cx="21950" cy="21325"/>
            </a:xfrm>
            <a:custGeom>
              <a:avLst/>
              <a:gdLst/>
              <a:ahLst/>
              <a:cxnLst/>
              <a:rect l="l" t="t" r="r" b="b"/>
              <a:pathLst>
                <a:path w="878" h="853" extrusionOk="0">
                  <a:moveTo>
                    <a:pt x="452" y="1"/>
                  </a:moveTo>
                  <a:cubicBezTo>
                    <a:pt x="176" y="1"/>
                    <a:pt x="1" y="151"/>
                    <a:pt x="1" y="427"/>
                  </a:cubicBezTo>
                  <a:cubicBezTo>
                    <a:pt x="26" y="677"/>
                    <a:pt x="201" y="828"/>
                    <a:pt x="452" y="853"/>
                  </a:cubicBezTo>
                  <a:cubicBezTo>
                    <a:pt x="727" y="828"/>
                    <a:pt x="878" y="677"/>
                    <a:pt x="878" y="427"/>
                  </a:cubicBezTo>
                  <a:cubicBezTo>
                    <a:pt x="878" y="176"/>
                    <a:pt x="727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3"/>
            <p:cNvSpPr/>
            <p:nvPr/>
          </p:nvSpPr>
          <p:spPr>
            <a:xfrm>
              <a:off x="5759550" y="596450"/>
              <a:ext cx="21975" cy="21400"/>
            </a:xfrm>
            <a:custGeom>
              <a:avLst/>
              <a:gdLst/>
              <a:ahLst/>
              <a:cxnLst/>
              <a:rect l="l" t="t" r="r" b="b"/>
              <a:pathLst>
                <a:path w="879" h="856" extrusionOk="0">
                  <a:moveTo>
                    <a:pt x="440" y="0"/>
                  </a:moveTo>
                  <a:cubicBezTo>
                    <a:pt x="419" y="0"/>
                    <a:pt x="398" y="1"/>
                    <a:pt x="377" y="3"/>
                  </a:cubicBezTo>
                  <a:cubicBezTo>
                    <a:pt x="126" y="3"/>
                    <a:pt x="1" y="178"/>
                    <a:pt x="1" y="429"/>
                  </a:cubicBezTo>
                  <a:cubicBezTo>
                    <a:pt x="26" y="680"/>
                    <a:pt x="201" y="830"/>
                    <a:pt x="502" y="855"/>
                  </a:cubicBezTo>
                  <a:cubicBezTo>
                    <a:pt x="728" y="805"/>
                    <a:pt x="878" y="680"/>
                    <a:pt x="878" y="429"/>
                  </a:cubicBezTo>
                  <a:cubicBezTo>
                    <a:pt x="855" y="150"/>
                    <a:pt x="702" y="0"/>
                    <a:pt x="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3"/>
            <p:cNvSpPr/>
            <p:nvPr/>
          </p:nvSpPr>
          <p:spPr>
            <a:xfrm>
              <a:off x="5134300" y="550775"/>
              <a:ext cx="25025" cy="20150"/>
            </a:xfrm>
            <a:custGeom>
              <a:avLst/>
              <a:gdLst/>
              <a:ahLst/>
              <a:cxnLst/>
              <a:rect l="l" t="t" r="r" b="b"/>
              <a:pathLst>
                <a:path w="1001" h="806" extrusionOk="0">
                  <a:moveTo>
                    <a:pt x="837" y="1"/>
                  </a:moveTo>
                  <a:cubicBezTo>
                    <a:pt x="813" y="1"/>
                    <a:pt x="785" y="8"/>
                    <a:pt x="750" y="25"/>
                  </a:cubicBezTo>
                  <a:cubicBezTo>
                    <a:pt x="474" y="151"/>
                    <a:pt x="98" y="151"/>
                    <a:pt x="23" y="477"/>
                  </a:cubicBezTo>
                  <a:cubicBezTo>
                    <a:pt x="0" y="662"/>
                    <a:pt x="214" y="805"/>
                    <a:pt x="444" y="805"/>
                  </a:cubicBezTo>
                  <a:cubicBezTo>
                    <a:pt x="463" y="805"/>
                    <a:pt x="481" y="804"/>
                    <a:pt x="499" y="802"/>
                  </a:cubicBezTo>
                  <a:cubicBezTo>
                    <a:pt x="800" y="802"/>
                    <a:pt x="976" y="602"/>
                    <a:pt x="1001" y="301"/>
                  </a:cubicBezTo>
                  <a:cubicBezTo>
                    <a:pt x="959" y="177"/>
                    <a:pt x="952" y="1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3"/>
            <p:cNvSpPr/>
            <p:nvPr/>
          </p:nvSpPr>
          <p:spPr>
            <a:xfrm>
              <a:off x="6069075" y="1219250"/>
              <a:ext cx="20075" cy="23275"/>
            </a:xfrm>
            <a:custGeom>
              <a:avLst/>
              <a:gdLst/>
              <a:ahLst/>
              <a:cxnLst/>
              <a:rect l="l" t="t" r="r" b="b"/>
              <a:pathLst>
                <a:path w="803" h="931" extrusionOk="0">
                  <a:moveTo>
                    <a:pt x="497" y="1"/>
                  </a:moveTo>
                  <a:cubicBezTo>
                    <a:pt x="483" y="1"/>
                    <a:pt x="468" y="2"/>
                    <a:pt x="452" y="3"/>
                  </a:cubicBezTo>
                  <a:cubicBezTo>
                    <a:pt x="201" y="3"/>
                    <a:pt x="1" y="129"/>
                    <a:pt x="1" y="429"/>
                  </a:cubicBezTo>
                  <a:cubicBezTo>
                    <a:pt x="1" y="705"/>
                    <a:pt x="126" y="931"/>
                    <a:pt x="427" y="931"/>
                  </a:cubicBezTo>
                  <a:cubicBezTo>
                    <a:pt x="803" y="931"/>
                    <a:pt x="627" y="555"/>
                    <a:pt x="703" y="429"/>
                  </a:cubicBezTo>
                  <a:cubicBezTo>
                    <a:pt x="750" y="171"/>
                    <a:pt x="709" y="1"/>
                    <a:pt x="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3"/>
            <p:cNvSpPr/>
            <p:nvPr/>
          </p:nvSpPr>
          <p:spPr>
            <a:xfrm>
              <a:off x="6069700" y="1063300"/>
              <a:ext cx="19450" cy="23250"/>
            </a:xfrm>
            <a:custGeom>
              <a:avLst/>
              <a:gdLst/>
              <a:ahLst/>
              <a:cxnLst/>
              <a:rect l="l" t="t" r="r" b="b"/>
              <a:pathLst>
                <a:path w="778" h="930" extrusionOk="0">
                  <a:moveTo>
                    <a:pt x="377" y="1"/>
                  </a:moveTo>
                  <a:cubicBezTo>
                    <a:pt x="151" y="26"/>
                    <a:pt x="1" y="226"/>
                    <a:pt x="1" y="452"/>
                  </a:cubicBezTo>
                  <a:cubicBezTo>
                    <a:pt x="26" y="753"/>
                    <a:pt x="201" y="903"/>
                    <a:pt x="477" y="928"/>
                  </a:cubicBezTo>
                  <a:cubicBezTo>
                    <a:pt x="493" y="929"/>
                    <a:pt x="507" y="930"/>
                    <a:pt x="521" y="930"/>
                  </a:cubicBezTo>
                  <a:cubicBezTo>
                    <a:pt x="770" y="930"/>
                    <a:pt x="703" y="716"/>
                    <a:pt x="703" y="502"/>
                  </a:cubicBezTo>
                  <a:cubicBezTo>
                    <a:pt x="602" y="352"/>
                    <a:pt x="778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3"/>
            <p:cNvSpPr/>
            <p:nvPr/>
          </p:nvSpPr>
          <p:spPr>
            <a:xfrm>
              <a:off x="4775850" y="1273525"/>
              <a:ext cx="18825" cy="28525"/>
            </a:xfrm>
            <a:custGeom>
              <a:avLst/>
              <a:gdLst/>
              <a:ahLst/>
              <a:cxnLst/>
              <a:rect l="l" t="t" r="r" b="b"/>
              <a:pathLst>
                <a:path w="753" h="1141" extrusionOk="0">
                  <a:moveTo>
                    <a:pt x="333" y="0"/>
                  </a:moveTo>
                  <a:cubicBezTo>
                    <a:pt x="307" y="0"/>
                    <a:pt x="279" y="4"/>
                    <a:pt x="251" y="13"/>
                  </a:cubicBezTo>
                  <a:cubicBezTo>
                    <a:pt x="0" y="63"/>
                    <a:pt x="251" y="339"/>
                    <a:pt x="226" y="514"/>
                  </a:cubicBezTo>
                  <a:cubicBezTo>
                    <a:pt x="226" y="664"/>
                    <a:pt x="301" y="815"/>
                    <a:pt x="326" y="965"/>
                  </a:cubicBezTo>
                  <a:cubicBezTo>
                    <a:pt x="351" y="1040"/>
                    <a:pt x="351" y="1141"/>
                    <a:pt x="451" y="1141"/>
                  </a:cubicBezTo>
                  <a:cubicBezTo>
                    <a:pt x="527" y="1141"/>
                    <a:pt x="577" y="1065"/>
                    <a:pt x="652" y="1015"/>
                  </a:cubicBezTo>
                  <a:cubicBezTo>
                    <a:pt x="727" y="915"/>
                    <a:pt x="752" y="765"/>
                    <a:pt x="752" y="639"/>
                  </a:cubicBezTo>
                  <a:cubicBezTo>
                    <a:pt x="752" y="589"/>
                    <a:pt x="752" y="539"/>
                    <a:pt x="752" y="489"/>
                  </a:cubicBezTo>
                  <a:cubicBezTo>
                    <a:pt x="686" y="245"/>
                    <a:pt x="540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3"/>
            <p:cNvSpPr/>
            <p:nvPr/>
          </p:nvSpPr>
          <p:spPr>
            <a:xfrm>
              <a:off x="5290250" y="499400"/>
              <a:ext cx="25000" cy="18200"/>
            </a:xfrm>
            <a:custGeom>
              <a:avLst/>
              <a:gdLst/>
              <a:ahLst/>
              <a:cxnLst/>
              <a:rect l="l" t="t" r="r" b="b"/>
              <a:pathLst>
                <a:path w="1000" h="728" extrusionOk="0">
                  <a:moveTo>
                    <a:pt x="788" y="69"/>
                  </a:moveTo>
                  <a:cubicBezTo>
                    <a:pt x="762" y="69"/>
                    <a:pt x="734" y="71"/>
                    <a:pt x="703" y="75"/>
                  </a:cubicBezTo>
                  <a:cubicBezTo>
                    <a:pt x="527" y="226"/>
                    <a:pt x="101" y="0"/>
                    <a:pt x="26" y="376"/>
                  </a:cubicBezTo>
                  <a:cubicBezTo>
                    <a:pt x="1" y="577"/>
                    <a:pt x="277" y="727"/>
                    <a:pt x="502" y="727"/>
                  </a:cubicBezTo>
                  <a:cubicBezTo>
                    <a:pt x="778" y="702"/>
                    <a:pt x="928" y="552"/>
                    <a:pt x="978" y="301"/>
                  </a:cubicBezTo>
                  <a:cubicBezTo>
                    <a:pt x="999" y="131"/>
                    <a:pt x="931" y="69"/>
                    <a:pt x="788" y="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3"/>
            <p:cNvSpPr/>
            <p:nvPr/>
          </p:nvSpPr>
          <p:spPr>
            <a:xfrm>
              <a:off x="5696275" y="1738125"/>
              <a:ext cx="27600" cy="17375"/>
            </a:xfrm>
            <a:custGeom>
              <a:avLst/>
              <a:gdLst/>
              <a:ahLst/>
              <a:cxnLst/>
              <a:rect l="l" t="t" r="r" b="b"/>
              <a:pathLst>
                <a:path w="1104" h="695" extrusionOk="0">
                  <a:moveTo>
                    <a:pt x="627" y="0"/>
                  </a:moveTo>
                  <a:cubicBezTo>
                    <a:pt x="577" y="25"/>
                    <a:pt x="477" y="25"/>
                    <a:pt x="402" y="50"/>
                  </a:cubicBezTo>
                  <a:cubicBezTo>
                    <a:pt x="201" y="176"/>
                    <a:pt x="1" y="376"/>
                    <a:pt x="101" y="602"/>
                  </a:cubicBezTo>
                  <a:cubicBezTo>
                    <a:pt x="131" y="670"/>
                    <a:pt x="170" y="695"/>
                    <a:pt x="215" y="695"/>
                  </a:cubicBezTo>
                  <a:cubicBezTo>
                    <a:pt x="320" y="695"/>
                    <a:pt x="454" y="562"/>
                    <a:pt x="577" y="527"/>
                  </a:cubicBezTo>
                  <a:cubicBezTo>
                    <a:pt x="652" y="527"/>
                    <a:pt x="727" y="477"/>
                    <a:pt x="803" y="426"/>
                  </a:cubicBezTo>
                  <a:cubicBezTo>
                    <a:pt x="903" y="351"/>
                    <a:pt x="1103" y="351"/>
                    <a:pt x="1078" y="201"/>
                  </a:cubicBezTo>
                  <a:cubicBezTo>
                    <a:pt x="1028" y="0"/>
                    <a:pt x="828" y="25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3"/>
            <p:cNvSpPr/>
            <p:nvPr/>
          </p:nvSpPr>
          <p:spPr>
            <a:xfrm>
              <a:off x="5854800" y="1635250"/>
              <a:ext cx="22575" cy="19275"/>
            </a:xfrm>
            <a:custGeom>
              <a:avLst/>
              <a:gdLst/>
              <a:ahLst/>
              <a:cxnLst/>
              <a:rect l="l" t="t" r="r" b="b"/>
              <a:pathLst>
                <a:path w="903" h="771" extrusionOk="0">
                  <a:moveTo>
                    <a:pt x="522" y="0"/>
                  </a:moveTo>
                  <a:cubicBezTo>
                    <a:pt x="271" y="0"/>
                    <a:pt x="85" y="157"/>
                    <a:pt x="51" y="431"/>
                  </a:cubicBezTo>
                  <a:cubicBezTo>
                    <a:pt x="51" y="556"/>
                    <a:pt x="0" y="682"/>
                    <a:pt x="126" y="757"/>
                  </a:cubicBezTo>
                  <a:cubicBezTo>
                    <a:pt x="149" y="766"/>
                    <a:pt x="171" y="770"/>
                    <a:pt x="191" y="770"/>
                  </a:cubicBezTo>
                  <a:cubicBezTo>
                    <a:pt x="279" y="770"/>
                    <a:pt x="340" y="693"/>
                    <a:pt x="401" y="632"/>
                  </a:cubicBezTo>
                  <a:cubicBezTo>
                    <a:pt x="577" y="456"/>
                    <a:pt x="802" y="331"/>
                    <a:pt x="903" y="105"/>
                  </a:cubicBezTo>
                  <a:cubicBezTo>
                    <a:pt x="768" y="34"/>
                    <a:pt x="638" y="0"/>
                    <a:pt x="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3"/>
            <p:cNvSpPr/>
            <p:nvPr/>
          </p:nvSpPr>
          <p:spPr>
            <a:xfrm>
              <a:off x="5542150" y="1790775"/>
              <a:ext cx="27575" cy="13100"/>
            </a:xfrm>
            <a:custGeom>
              <a:avLst/>
              <a:gdLst/>
              <a:ahLst/>
              <a:cxnLst/>
              <a:rect l="l" t="t" r="r" b="b"/>
              <a:pathLst>
                <a:path w="1103" h="524" extrusionOk="0">
                  <a:moveTo>
                    <a:pt x="527" y="1"/>
                  </a:moveTo>
                  <a:cubicBezTo>
                    <a:pt x="366" y="1"/>
                    <a:pt x="215" y="76"/>
                    <a:pt x="100" y="225"/>
                  </a:cubicBezTo>
                  <a:cubicBezTo>
                    <a:pt x="50" y="300"/>
                    <a:pt x="0" y="376"/>
                    <a:pt x="25" y="451"/>
                  </a:cubicBezTo>
                  <a:cubicBezTo>
                    <a:pt x="39" y="506"/>
                    <a:pt x="76" y="523"/>
                    <a:pt x="119" y="523"/>
                  </a:cubicBezTo>
                  <a:cubicBezTo>
                    <a:pt x="153" y="523"/>
                    <a:pt x="192" y="512"/>
                    <a:pt x="226" y="501"/>
                  </a:cubicBezTo>
                  <a:cubicBezTo>
                    <a:pt x="526" y="451"/>
                    <a:pt x="802" y="376"/>
                    <a:pt x="1103" y="325"/>
                  </a:cubicBezTo>
                  <a:cubicBezTo>
                    <a:pt x="926" y="108"/>
                    <a:pt x="719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3"/>
            <p:cNvSpPr/>
            <p:nvPr/>
          </p:nvSpPr>
          <p:spPr>
            <a:xfrm>
              <a:off x="5907175" y="1583525"/>
              <a:ext cx="21575" cy="19850"/>
            </a:xfrm>
            <a:custGeom>
              <a:avLst/>
              <a:gdLst/>
              <a:ahLst/>
              <a:cxnLst/>
              <a:rect l="l" t="t" r="r" b="b"/>
              <a:pathLst>
                <a:path w="863" h="794" extrusionOk="0">
                  <a:moveTo>
                    <a:pt x="574" y="0"/>
                  </a:moveTo>
                  <a:cubicBezTo>
                    <a:pt x="215" y="0"/>
                    <a:pt x="0" y="233"/>
                    <a:pt x="61" y="595"/>
                  </a:cubicBezTo>
                  <a:cubicBezTo>
                    <a:pt x="92" y="718"/>
                    <a:pt x="141" y="794"/>
                    <a:pt x="209" y="794"/>
                  </a:cubicBezTo>
                  <a:cubicBezTo>
                    <a:pt x="253" y="794"/>
                    <a:pt x="303" y="764"/>
                    <a:pt x="362" y="696"/>
                  </a:cubicBezTo>
                  <a:cubicBezTo>
                    <a:pt x="537" y="495"/>
                    <a:pt x="763" y="320"/>
                    <a:pt x="863" y="44"/>
                  </a:cubicBezTo>
                  <a:cubicBezTo>
                    <a:pt x="759" y="14"/>
                    <a:pt x="662" y="0"/>
                    <a:pt x="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3"/>
            <p:cNvSpPr/>
            <p:nvPr/>
          </p:nvSpPr>
          <p:spPr>
            <a:xfrm>
              <a:off x="4828475" y="1428600"/>
              <a:ext cx="21950" cy="26975"/>
            </a:xfrm>
            <a:custGeom>
              <a:avLst/>
              <a:gdLst/>
              <a:ahLst/>
              <a:cxnLst/>
              <a:rect l="l" t="t" r="r" b="b"/>
              <a:pathLst>
                <a:path w="878" h="1079" extrusionOk="0">
                  <a:moveTo>
                    <a:pt x="1" y="0"/>
                  </a:moveTo>
                  <a:lnTo>
                    <a:pt x="1" y="0"/>
                  </a:lnTo>
                  <a:cubicBezTo>
                    <a:pt x="176" y="401"/>
                    <a:pt x="301" y="752"/>
                    <a:pt x="577" y="1078"/>
                  </a:cubicBezTo>
                  <a:cubicBezTo>
                    <a:pt x="878" y="476"/>
                    <a:pt x="677" y="10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3"/>
            <p:cNvSpPr/>
            <p:nvPr/>
          </p:nvSpPr>
          <p:spPr>
            <a:xfrm>
              <a:off x="6013950" y="1426100"/>
              <a:ext cx="17575" cy="22100"/>
            </a:xfrm>
            <a:custGeom>
              <a:avLst/>
              <a:gdLst/>
              <a:ahLst/>
              <a:cxnLst/>
              <a:rect l="l" t="t" r="r" b="b"/>
              <a:pathLst>
                <a:path w="703" h="884" extrusionOk="0">
                  <a:moveTo>
                    <a:pt x="452" y="0"/>
                  </a:moveTo>
                  <a:cubicBezTo>
                    <a:pt x="176" y="75"/>
                    <a:pt x="0" y="251"/>
                    <a:pt x="25" y="526"/>
                  </a:cubicBezTo>
                  <a:cubicBezTo>
                    <a:pt x="25" y="663"/>
                    <a:pt x="88" y="884"/>
                    <a:pt x="175" y="884"/>
                  </a:cubicBezTo>
                  <a:cubicBezTo>
                    <a:pt x="183" y="884"/>
                    <a:pt x="192" y="882"/>
                    <a:pt x="201" y="877"/>
                  </a:cubicBezTo>
                  <a:cubicBezTo>
                    <a:pt x="502" y="777"/>
                    <a:pt x="527" y="426"/>
                    <a:pt x="627" y="150"/>
                  </a:cubicBezTo>
                  <a:cubicBezTo>
                    <a:pt x="702" y="25"/>
                    <a:pt x="552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3"/>
            <p:cNvSpPr/>
            <p:nvPr/>
          </p:nvSpPr>
          <p:spPr>
            <a:xfrm>
              <a:off x="4929350" y="1585400"/>
              <a:ext cx="21575" cy="21175"/>
            </a:xfrm>
            <a:custGeom>
              <a:avLst/>
              <a:gdLst/>
              <a:ahLst/>
              <a:cxnLst/>
              <a:rect l="l" t="t" r="r" b="b"/>
              <a:pathLst>
                <a:path w="863" h="847" extrusionOk="0">
                  <a:moveTo>
                    <a:pt x="220" y="0"/>
                  </a:moveTo>
                  <a:cubicBezTo>
                    <a:pt x="153" y="0"/>
                    <a:pt x="80" y="6"/>
                    <a:pt x="1" y="19"/>
                  </a:cubicBezTo>
                  <a:cubicBezTo>
                    <a:pt x="276" y="295"/>
                    <a:pt x="502" y="570"/>
                    <a:pt x="753" y="846"/>
                  </a:cubicBezTo>
                  <a:cubicBezTo>
                    <a:pt x="862" y="299"/>
                    <a:pt x="685" y="0"/>
                    <a:pt x="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3"/>
            <p:cNvSpPr/>
            <p:nvPr/>
          </p:nvSpPr>
          <p:spPr>
            <a:xfrm>
              <a:off x="5551550" y="501900"/>
              <a:ext cx="21875" cy="13900"/>
            </a:xfrm>
            <a:custGeom>
              <a:avLst/>
              <a:gdLst/>
              <a:ahLst/>
              <a:cxnLst/>
              <a:rect l="l" t="t" r="r" b="b"/>
              <a:pathLst>
                <a:path w="875" h="556" extrusionOk="0">
                  <a:moveTo>
                    <a:pt x="121" y="22"/>
                  </a:moveTo>
                  <a:cubicBezTo>
                    <a:pt x="51" y="22"/>
                    <a:pt x="0" y="45"/>
                    <a:pt x="0" y="126"/>
                  </a:cubicBezTo>
                  <a:cubicBezTo>
                    <a:pt x="25" y="376"/>
                    <a:pt x="201" y="527"/>
                    <a:pt x="426" y="552"/>
                  </a:cubicBezTo>
                  <a:cubicBezTo>
                    <a:pt x="447" y="554"/>
                    <a:pt x="468" y="556"/>
                    <a:pt x="489" y="556"/>
                  </a:cubicBezTo>
                  <a:cubicBezTo>
                    <a:pt x="675" y="556"/>
                    <a:pt x="875" y="459"/>
                    <a:pt x="852" y="301"/>
                  </a:cubicBezTo>
                  <a:cubicBezTo>
                    <a:pt x="802" y="0"/>
                    <a:pt x="476" y="151"/>
                    <a:pt x="326" y="51"/>
                  </a:cubicBezTo>
                  <a:cubicBezTo>
                    <a:pt x="256" y="39"/>
                    <a:pt x="181" y="22"/>
                    <a:pt x="121" y="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3"/>
            <p:cNvSpPr/>
            <p:nvPr/>
          </p:nvSpPr>
          <p:spPr>
            <a:xfrm>
              <a:off x="5284625" y="1790750"/>
              <a:ext cx="26950" cy="11025"/>
            </a:xfrm>
            <a:custGeom>
              <a:avLst/>
              <a:gdLst/>
              <a:ahLst/>
              <a:cxnLst/>
              <a:rect l="l" t="t" r="r" b="b"/>
              <a:pathLst>
                <a:path w="1078" h="441" extrusionOk="0">
                  <a:moveTo>
                    <a:pt x="512" y="0"/>
                  </a:moveTo>
                  <a:cubicBezTo>
                    <a:pt x="356" y="0"/>
                    <a:pt x="191" y="83"/>
                    <a:pt x="0" y="251"/>
                  </a:cubicBezTo>
                  <a:cubicBezTo>
                    <a:pt x="421" y="387"/>
                    <a:pt x="617" y="441"/>
                    <a:pt x="771" y="441"/>
                  </a:cubicBezTo>
                  <a:cubicBezTo>
                    <a:pt x="873" y="441"/>
                    <a:pt x="958" y="417"/>
                    <a:pt x="1078" y="377"/>
                  </a:cubicBezTo>
                  <a:cubicBezTo>
                    <a:pt x="884" y="127"/>
                    <a:pt x="705" y="0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3"/>
            <p:cNvSpPr/>
            <p:nvPr/>
          </p:nvSpPr>
          <p:spPr>
            <a:xfrm>
              <a:off x="4978225" y="1636425"/>
              <a:ext cx="22575" cy="17750"/>
            </a:xfrm>
            <a:custGeom>
              <a:avLst/>
              <a:gdLst/>
              <a:ahLst/>
              <a:cxnLst/>
              <a:rect l="l" t="t" r="r" b="b"/>
              <a:pathLst>
                <a:path w="903" h="710" extrusionOk="0">
                  <a:moveTo>
                    <a:pt x="208" y="0"/>
                  </a:moveTo>
                  <a:cubicBezTo>
                    <a:pt x="145" y="0"/>
                    <a:pt x="75" y="3"/>
                    <a:pt x="1" y="8"/>
                  </a:cubicBezTo>
                  <a:cubicBezTo>
                    <a:pt x="351" y="284"/>
                    <a:pt x="552" y="585"/>
                    <a:pt x="903" y="710"/>
                  </a:cubicBezTo>
                  <a:cubicBezTo>
                    <a:pt x="903" y="195"/>
                    <a:pt x="743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3"/>
            <p:cNvSpPr/>
            <p:nvPr/>
          </p:nvSpPr>
          <p:spPr>
            <a:xfrm>
              <a:off x="5132375" y="1739175"/>
              <a:ext cx="24450" cy="15250"/>
            </a:xfrm>
            <a:custGeom>
              <a:avLst/>
              <a:gdLst/>
              <a:ahLst/>
              <a:cxnLst/>
              <a:rect l="l" t="t" r="r" b="b"/>
              <a:pathLst>
                <a:path w="978" h="610" extrusionOk="0">
                  <a:moveTo>
                    <a:pt x="428" y="1"/>
                  </a:moveTo>
                  <a:cubicBezTo>
                    <a:pt x="303" y="1"/>
                    <a:pt x="161" y="45"/>
                    <a:pt x="0" y="134"/>
                  </a:cubicBezTo>
                  <a:cubicBezTo>
                    <a:pt x="301" y="359"/>
                    <a:pt x="602" y="485"/>
                    <a:pt x="977" y="610"/>
                  </a:cubicBezTo>
                  <a:cubicBezTo>
                    <a:pt x="875" y="201"/>
                    <a:pt x="692" y="1"/>
                    <a:pt x="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3"/>
            <p:cNvSpPr/>
            <p:nvPr/>
          </p:nvSpPr>
          <p:spPr>
            <a:xfrm>
              <a:off x="5035875" y="607150"/>
              <a:ext cx="18825" cy="16475"/>
            </a:xfrm>
            <a:custGeom>
              <a:avLst/>
              <a:gdLst/>
              <a:ahLst/>
              <a:cxnLst/>
              <a:rect l="l" t="t" r="r" b="b"/>
              <a:pathLst>
                <a:path w="753" h="659" extrusionOk="0">
                  <a:moveTo>
                    <a:pt x="752" y="1"/>
                  </a:moveTo>
                  <a:cubicBezTo>
                    <a:pt x="451" y="227"/>
                    <a:pt x="151" y="327"/>
                    <a:pt x="0" y="628"/>
                  </a:cubicBezTo>
                  <a:cubicBezTo>
                    <a:pt x="111" y="648"/>
                    <a:pt x="205" y="659"/>
                    <a:pt x="285" y="659"/>
                  </a:cubicBezTo>
                  <a:cubicBezTo>
                    <a:pt x="608" y="659"/>
                    <a:pt x="712" y="482"/>
                    <a:pt x="7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3"/>
            <p:cNvSpPr/>
            <p:nvPr/>
          </p:nvSpPr>
          <p:spPr>
            <a:xfrm>
              <a:off x="6067850" y="1271900"/>
              <a:ext cx="12925" cy="20175"/>
            </a:xfrm>
            <a:custGeom>
              <a:avLst/>
              <a:gdLst/>
              <a:ahLst/>
              <a:cxnLst/>
              <a:rect l="l" t="t" r="r" b="b"/>
              <a:pathLst>
                <a:path w="517" h="807" extrusionOk="0">
                  <a:moveTo>
                    <a:pt x="382" y="0"/>
                  </a:moveTo>
                  <a:cubicBezTo>
                    <a:pt x="372" y="0"/>
                    <a:pt x="362" y="1"/>
                    <a:pt x="351" y="3"/>
                  </a:cubicBezTo>
                  <a:cubicBezTo>
                    <a:pt x="150" y="28"/>
                    <a:pt x="25" y="178"/>
                    <a:pt x="25" y="379"/>
                  </a:cubicBezTo>
                  <a:cubicBezTo>
                    <a:pt x="1" y="570"/>
                    <a:pt x="45" y="806"/>
                    <a:pt x="223" y="806"/>
                  </a:cubicBezTo>
                  <a:cubicBezTo>
                    <a:pt x="232" y="806"/>
                    <a:pt x="241" y="806"/>
                    <a:pt x="250" y="805"/>
                  </a:cubicBezTo>
                  <a:cubicBezTo>
                    <a:pt x="476" y="780"/>
                    <a:pt x="376" y="454"/>
                    <a:pt x="476" y="278"/>
                  </a:cubicBezTo>
                  <a:cubicBezTo>
                    <a:pt x="453" y="161"/>
                    <a:pt x="517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3"/>
            <p:cNvSpPr/>
            <p:nvPr/>
          </p:nvSpPr>
          <p:spPr>
            <a:xfrm>
              <a:off x="4883625" y="762600"/>
              <a:ext cx="18175" cy="19575"/>
            </a:xfrm>
            <a:custGeom>
              <a:avLst/>
              <a:gdLst/>
              <a:ahLst/>
              <a:cxnLst/>
              <a:rect l="l" t="t" r="r" b="b"/>
              <a:pathLst>
                <a:path w="727" h="783" extrusionOk="0">
                  <a:moveTo>
                    <a:pt x="461" y="0"/>
                  </a:moveTo>
                  <a:cubicBezTo>
                    <a:pt x="359" y="0"/>
                    <a:pt x="314" y="190"/>
                    <a:pt x="251" y="274"/>
                  </a:cubicBezTo>
                  <a:cubicBezTo>
                    <a:pt x="150" y="425"/>
                    <a:pt x="0" y="525"/>
                    <a:pt x="0" y="750"/>
                  </a:cubicBezTo>
                  <a:cubicBezTo>
                    <a:pt x="55" y="772"/>
                    <a:pt x="106" y="782"/>
                    <a:pt x="154" y="782"/>
                  </a:cubicBezTo>
                  <a:cubicBezTo>
                    <a:pt x="325" y="782"/>
                    <a:pt x="454" y="656"/>
                    <a:pt x="551" y="500"/>
                  </a:cubicBezTo>
                  <a:cubicBezTo>
                    <a:pt x="652" y="324"/>
                    <a:pt x="727" y="124"/>
                    <a:pt x="526" y="24"/>
                  </a:cubicBezTo>
                  <a:cubicBezTo>
                    <a:pt x="502" y="7"/>
                    <a:pt x="480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3"/>
            <p:cNvSpPr/>
            <p:nvPr/>
          </p:nvSpPr>
          <p:spPr>
            <a:xfrm>
              <a:off x="5708175" y="553675"/>
              <a:ext cx="18825" cy="13000"/>
            </a:xfrm>
            <a:custGeom>
              <a:avLst/>
              <a:gdLst/>
              <a:ahLst/>
              <a:cxnLst/>
              <a:rect l="l" t="t" r="r" b="b"/>
              <a:pathLst>
                <a:path w="753" h="520" extrusionOk="0">
                  <a:moveTo>
                    <a:pt x="110" y="1"/>
                  </a:moveTo>
                  <a:cubicBezTo>
                    <a:pt x="45" y="1"/>
                    <a:pt x="1" y="33"/>
                    <a:pt x="1" y="110"/>
                  </a:cubicBezTo>
                  <a:cubicBezTo>
                    <a:pt x="26" y="335"/>
                    <a:pt x="176" y="461"/>
                    <a:pt x="377" y="511"/>
                  </a:cubicBezTo>
                  <a:cubicBezTo>
                    <a:pt x="410" y="517"/>
                    <a:pt x="443" y="520"/>
                    <a:pt x="474" y="520"/>
                  </a:cubicBezTo>
                  <a:cubicBezTo>
                    <a:pt x="581" y="520"/>
                    <a:pt x="669" y="483"/>
                    <a:pt x="728" y="386"/>
                  </a:cubicBezTo>
                  <a:cubicBezTo>
                    <a:pt x="753" y="285"/>
                    <a:pt x="352" y="35"/>
                    <a:pt x="176" y="10"/>
                  </a:cubicBezTo>
                  <a:cubicBezTo>
                    <a:pt x="153" y="4"/>
                    <a:pt x="130" y="1"/>
                    <a:pt x="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3"/>
            <p:cNvSpPr/>
            <p:nvPr/>
          </p:nvSpPr>
          <p:spPr>
            <a:xfrm>
              <a:off x="6067825" y="1013175"/>
              <a:ext cx="12575" cy="18825"/>
            </a:xfrm>
            <a:custGeom>
              <a:avLst/>
              <a:gdLst/>
              <a:ahLst/>
              <a:cxnLst/>
              <a:rect l="l" t="t" r="r" b="b"/>
              <a:pathLst>
                <a:path w="503" h="753" extrusionOk="0">
                  <a:moveTo>
                    <a:pt x="302" y="1"/>
                  </a:moveTo>
                  <a:cubicBezTo>
                    <a:pt x="1" y="427"/>
                    <a:pt x="26" y="552"/>
                    <a:pt x="452" y="753"/>
                  </a:cubicBezTo>
                  <a:cubicBezTo>
                    <a:pt x="502" y="502"/>
                    <a:pt x="427" y="276"/>
                    <a:pt x="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3"/>
            <p:cNvSpPr/>
            <p:nvPr/>
          </p:nvSpPr>
          <p:spPr>
            <a:xfrm>
              <a:off x="5864200" y="655400"/>
              <a:ext cx="15050" cy="13350"/>
            </a:xfrm>
            <a:custGeom>
              <a:avLst/>
              <a:gdLst/>
              <a:ahLst/>
              <a:cxnLst/>
              <a:rect l="l" t="t" r="r" b="b"/>
              <a:pathLst>
                <a:path w="602" h="534" extrusionOk="0">
                  <a:moveTo>
                    <a:pt x="0" y="1"/>
                  </a:moveTo>
                  <a:lnTo>
                    <a:pt x="0" y="1"/>
                  </a:lnTo>
                  <a:cubicBezTo>
                    <a:pt x="54" y="396"/>
                    <a:pt x="121" y="534"/>
                    <a:pt x="312" y="534"/>
                  </a:cubicBezTo>
                  <a:cubicBezTo>
                    <a:pt x="387" y="534"/>
                    <a:pt x="481" y="512"/>
                    <a:pt x="602" y="477"/>
                  </a:cubicBezTo>
                  <a:cubicBezTo>
                    <a:pt x="452" y="277"/>
                    <a:pt x="301" y="10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3"/>
            <p:cNvSpPr/>
            <p:nvPr/>
          </p:nvSpPr>
          <p:spPr>
            <a:xfrm>
              <a:off x="5915575" y="705525"/>
              <a:ext cx="14425" cy="15700"/>
            </a:xfrm>
            <a:custGeom>
              <a:avLst/>
              <a:gdLst/>
              <a:ahLst/>
              <a:cxnLst/>
              <a:rect l="l" t="t" r="r" b="b"/>
              <a:pathLst>
                <a:path w="577" h="628" extrusionOk="0">
                  <a:moveTo>
                    <a:pt x="26" y="1"/>
                  </a:moveTo>
                  <a:lnTo>
                    <a:pt x="26" y="1"/>
                  </a:lnTo>
                  <a:cubicBezTo>
                    <a:pt x="1" y="477"/>
                    <a:pt x="176" y="627"/>
                    <a:pt x="577" y="627"/>
                  </a:cubicBezTo>
                  <a:cubicBezTo>
                    <a:pt x="477" y="352"/>
                    <a:pt x="301" y="201"/>
                    <a:pt x="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3"/>
            <p:cNvSpPr/>
            <p:nvPr/>
          </p:nvSpPr>
          <p:spPr>
            <a:xfrm>
              <a:off x="6017700" y="859050"/>
              <a:ext cx="13200" cy="18175"/>
            </a:xfrm>
            <a:custGeom>
              <a:avLst/>
              <a:gdLst/>
              <a:ahLst/>
              <a:cxnLst/>
              <a:rect l="l" t="t" r="r" b="b"/>
              <a:pathLst>
                <a:path w="528" h="727" extrusionOk="0">
                  <a:moveTo>
                    <a:pt x="151" y="0"/>
                  </a:moveTo>
                  <a:cubicBezTo>
                    <a:pt x="1" y="301"/>
                    <a:pt x="51" y="501"/>
                    <a:pt x="251" y="652"/>
                  </a:cubicBezTo>
                  <a:cubicBezTo>
                    <a:pt x="300" y="684"/>
                    <a:pt x="358" y="726"/>
                    <a:pt x="400" y="726"/>
                  </a:cubicBezTo>
                  <a:cubicBezTo>
                    <a:pt x="424" y="726"/>
                    <a:pt x="443" y="713"/>
                    <a:pt x="452" y="677"/>
                  </a:cubicBezTo>
                  <a:cubicBezTo>
                    <a:pt x="527" y="476"/>
                    <a:pt x="352" y="326"/>
                    <a:pt x="302" y="151"/>
                  </a:cubicBezTo>
                  <a:cubicBezTo>
                    <a:pt x="276" y="100"/>
                    <a:pt x="226" y="75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1" name="Google Shape;2401;p23"/>
          <p:cNvSpPr txBox="1">
            <a:spLocks noGrp="1"/>
          </p:cNvSpPr>
          <p:nvPr>
            <p:ph type="ctrTitle"/>
          </p:nvPr>
        </p:nvSpPr>
        <p:spPr>
          <a:xfrm>
            <a:off x="1552650" y="907788"/>
            <a:ext cx="6038700" cy="13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0"/>
              <a:t>TypoChecker</a:t>
            </a:r>
            <a:endParaRPr sz="4200" b="0"/>
          </a:p>
        </p:txBody>
      </p:sp>
      <p:sp>
        <p:nvSpPr>
          <p:cNvPr id="2402" name="Google Shape;2402;p23"/>
          <p:cNvSpPr txBox="1">
            <a:spLocks noGrp="1"/>
          </p:cNvSpPr>
          <p:nvPr>
            <p:ph type="subTitle" idx="1"/>
          </p:nvPr>
        </p:nvSpPr>
        <p:spPr>
          <a:xfrm>
            <a:off x="1683775" y="3008438"/>
            <a:ext cx="2141700" cy="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latin typeface="Darker Grotesque"/>
                <a:ea typeface="Darker Grotesque"/>
                <a:cs typeface="Darker Grotesque"/>
                <a:sym typeface="Darker Grotesque"/>
              </a:rPr>
              <a:t>Автори: </a:t>
            </a:r>
            <a:endParaRPr sz="1500" b="1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Иван Иванов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Мартин Жечков</a:t>
            </a:r>
            <a:endParaRPr sz="1500"/>
          </a:p>
        </p:txBody>
      </p:sp>
      <p:grpSp>
        <p:nvGrpSpPr>
          <p:cNvPr id="2403" name="Google Shape;2403;p23"/>
          <p:cNvGrpSpPr/>
          <p:nvPr/>
        </p:nvGrpSpPr>
        <p:grpSpPr>
          <a:xfrm>
            <a:off x="508263" y="762475"/>
            <a:ext cx="731225" cy="728825"/>
            <a:chOff x="3071575" y="2023775"/>
            <a:chExt cx="731225" cy="728825"/>
          </a:xfrm>
        </p:grpSpPr>
        <p:sp>
          <p:nvSpPr>
            <p:cNvPr id="2404" name="Google Shape;2404;p23"/>
            <p:cNvSpPr/>
            <p:nvPr/>
          </p:nvSpPr>
          <p:spPr>
            <a:xfrm>
              <a:off x="3197525" y="2151000"/>
              <a:ext cx="524450" cy="522000"/>
            </a:xfrm>
            <a:custGeom>
              <a:avLst/>
              <a:gdLst/>
              <a:ahLst/>
              <a:cxnLst/>
              <a:rect l="l" t="t" r="r" b="b"/>
              <a:pathLst>
                <a:path w="20978" h="20880" extrusionOk="0">
                  <a:moveTo>
                    <a:pt x="20575" y="0"/>
                  </a:moveTo>
                  <a:cubicBezTo>
                    <a:pt x="20473" y="0"/>
                    <a:pt x="20373" y="92"/>
                    <a:pt x="20251" y="227"/>
                  </a:cubicBezTo>
                  <a:cubicBezTo>
                    <a:pt x="13609" y="6869"/>
                    <a:pt x="6968" y="13511"/>
                    <a:pt x="326" y="20152"/>
                  </a:cubicBezTo>
                  <a:cubicBezTo>
                    <a:pt x="301" y="20177"/>
                    <a:pt x="251" y="20202"/>
                    <a:pt x="226" y="20252"/>
                  </a:cubicBezTo>
                  <a:cubicBezTo>
                    <a:pt x="176" y="20328"/>
                    <a:pt x="0" y="20403"/>
                    <a:pt x="75" y="20528"/>
                  </a:cubicBezTo>
                  <a:cubicBezTo>
                    <a:pt x="176" y="20653"/>
                    <a:pt x="326" y="20754"/>
                    <a:pt x="476" y="20879"/>
                  </a:cubicBezTo>
                  <a:cubicBezTo>
                    <a:pt x="602" y="20754"/>
                    <a:pt x="727" y="20653"/>
                    <a:pt x="852" y="20553"/>
                  </a:cubicBezTo>
                  <a:cubicBezTo>
                    <a:pt x="7444" y="13937"/>
                    <a:pt x="14035" y="7345"/>
                    <a:pt x="20627" y="754"/>
                  </a:cubicBezTo>
                  <a:cubicBezTo>
                    <a:pt x="20702" y="678"/>
                    <a:pt x="20752" y="603"/>
                    <a:pt x="20852" y="553"/>
                  </a:cubicBezTo>
                  <a:cubicBezTo>
                    <a:pt x="20978" y="428"/>
                    <a:pt x="20928" y="353"/>
                    <a:pt x="20852" y="227"/>
                  </a:cubicBezTo>
                  <a:cubicBezTo>
                    <a:pt x="20749" y="66"/>
                    <a:pt x="20661" y="0"/>
                    <a:pt x="20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3"/>
            <p:cNvSpPr/>
            <p:nvPr/>
          </p:nvSpPr>
          <p:spPr>
            <a:xfrm>
              <a:off x="3233225" y="2186325"/>
              <a:ext cx="515075" cy="511425"/>
            </a:xfrm>
            <a:custGeom>
              <a:avLst/>
              <a:gdLst/>
              <a:ahLst/>
              <a:cxnLst/>
              <a:rect l="l" t="t" r="r" b="b"/>
              <a:pathLst>
                <a:path w="20603" h="20457" extrusionOk="0">
                  <a:moveTo>
                    <a:pt x="20196" y="1"/>
                  </a:moveTo>
                  <a:cubicBezTo>
                    <a:pt x="20096" y="1"/>
                    <a:pt x="20011" y="158"/>
                    <a:pt x="19926" y="243"/>
                  </a:cubicBezTo>
                  <a:cubicBezTo>
                    <a:pt x="14713" y="5456"/>
                    <a:pt x="9525" y="10644"/>
                    <a:pt x="4312" y="15857"/>
                  </a:cubicBezTo>
                  <a:cubicBezTo>
                    <a:pt x="2958" y="17210"/>
                    <a:pt x="1630" y="18564"/>
                    <a:pt x="276" y="19892"/>
                  </a:cubicBezTo>
                  <a:cubicBezTo>
                    <a:pt x="1" y="20168"/>
                    <a:pt x="126" y="20243"/>
                    <a:pt x="352" y="20393"/>
                  </a:cubicBezTo>
                  <a:cubicBezTo>
                    <a:pt x="419" y="20438"/>
                    <a:pt x="475" y="20456"/>
                    <a:pt x="524" y="20456"/>
                  </a:cubicBezTo>
                  <a:cubicBezTo>
                    <a:pt x="639" y="20456"/>
                    <a:pt x="715" y="20356"/>
                    <a:pt x="803" y="20268"/>
                  </a:cubicBezTo>
                  <a:cubicBezTo>
                    <a:pt x="1605" y="19491"/>
                    <a:pt x="2382" y="18714"/>
                    <a:pt x="3159" y="17937"/>
                  </a:cubicBezTo>
                  <a:cubicBezTo>
                    <a:pt x="8848" y="12223"/>
                    <a:pt x="14537" y="6534"/>
                    <a:pt x="20251" y="844"/>
                  </a:cubicBezTo>
                  <a:cubicBezTo>
                    <a:pt x="20352" y="719"/>
                    <a:pt x="20477" y="594"/>
                    <a:pt x="20602" y="468"/>
                  </a:cubicBezTo>
                  <a:cubicBezTo>
                    <a:pt x="20477" y="293"/>
                    <a:pt x="20402" y="92"/>
                    <a:pt x="20251" y="17"/>
                  </a:cubicBezTo>
                  <a:cubicBezTo>
                    <a:pt x="20232" y="6"/>
                    <a:pt x="20214" y="1"/>
                    <a:pt x="20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3"/>
            <p:cNvSpPr/>
            <p:nvPr/>
          </p:nvSpPr>
          <p:spPr>
            <a:xfrm>
              <a:off x="3094125" y="2047475"/>
              <a:ext cx="485625" cy="480100"/>
            </a:xfrm>
            <a:custGeom>
              <a:avLst/>
              <a:gdLst/>
              <a:ahLst/>
              <a:cxnLst/>
              <a:rect l="l" t="t" r="r" b="b"/>
              <a:pathLst>
                <a:path w="19425" h="19204" extrusionOk="0">
                  <a:moveTo>
                    <a:pt x="18868" y="1"/>
                  </a:moveTo>
                  <a:cubicBezTo>
                    <a:pt x="18695" y="1"/>
                    <a:pt x="18540" y="102"/>
                    <a:pt x="18372" y="283"/>
                  </a:cubicBezTo>
                  <a:cubicBezTo>
                    <a:pt x="16041" y="2639"/>
                    <a:pt x="13710" y="4970"/>
                    <a:pt x="11379" y="7301"/>
                  </a:cubicBezTo>
                  <a:cubicBezTo>
                    <a:pt x="7695" y="10985"/>
                    <a:pt x="4011" y="14669"/>
                    <a:pt x="302" y="18328"/>
                  </a:cubicBezTo>
                  <a:cubicBezTo>
                    <a:pt x="26" y="18629"/>
                    <a:pt x="1" y="18930"/>
                    <a:pt x="226" y="19155"/>
                  </a:cubicBezTo>
                  <a:cubicBezTo>
                    <a:pt x="270" y="19189"/>
                    <a:pt x="309" y="19203"/>
                    <a:pt x="346" y="19203"/>
                  </a:cubicBezTo>
                  <a:cubicBezTo>
                    <a:pt x="501" y="19203"/>
                    <a:pt x="606" y="18951"/>
                    <a:pt x="728" y="18830"/>
                  </a:cubicBezTo>
                  <a:cubicBezTo>
                    <a:pt x="6818" y="12764"/>
                    <a:pt x="12883" y="6699"/>
                    <a:pt x="18973" y="609"/>
                  </a:cubicBezTo>
                  <a:cubicBezTo>
                    <a:pt x="19099" y="484"/>
                    <a:pt x="19274" y="408"/>
                    <a:pt x="19424" y="283"/>
                  </a:cubicBezTo>
                  <a:cubicBezTo>
                    <a:pt x="19206" y="89"/>
                    <a:pt x="19029" y="1"/>
                    <a:pt x="18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3"/>
            <p:cNvSpPr/>
            <p:nvPr/>
          </p:nvSpPr>
          <p:spPr>
            <a:xfrm>
              <a:off x="3166175" y="2118700"/>
              <a:ext cx="525725" cy="522650"/>
            </a:xfrm>
            <a:custGeom>
              <a:avLst/>
              <a:gdLst/>
              <a:ahLst/>
              <a:cxnLst/>
              <a:rect l="l" t="t" r="r" b="b"/>
              <a:pathLst>
                <a:path w="21029" h="20906" extrusionOk="0">
                  <a:moveTo>
                    <a:pt x="20550" y="1"/>
                  </a:moveTo>
                  <a:cubicBezTo>
                    <a:pt x="20400" y="1"/>
                    <a:pt x="20313" y="183"/>
                    <a:pt x="20227" y="291"/>
                  </a:cubicBezTo>
                  <a:cubicBezTo>
                    <a:pt x="13585" y="6908"/>
                    <a:pt x="6968" y="13524"/>
                    <a:pt x="352" y="20141"/>
                  </a:cubicBezTo>
                  <a:cubicBezTo>
                    <a:pt x="302" y="20216"/>
                    <a:pt x="252" y="20266"/>
                    <a:pt x="176" y="20316"/>
                  </a:cubicBezTo>
                  <a:cubicBezTo>
                    <a:pt x="1" y="20442"/>
                    <a:pt x="26" y="20542"/>
                    <a:pt x="151" y="20717"/>
                  </a:cubicBezTo>
                  <a:cubicBezTo>
                    <a:pt x="252" y="20855"/>
                    <a:pt x="336" y="20905"/>
                    <a:pt x="411" y="20905"/>
                  </a:cubicBezTo>
                  <a:cubicBezTo>
                    <a:pt x="540" y="20905"/>
                    <a:pt x="642" y="20753"/>
                    <a:pt x="753" y="20642"/>
                  </a:cubicBezTo>
                  <a:cubicBezTo>
                    <a:pt x="7395" y="14001"/>
                    <a:pt x="14036" y="7359"/>
                    <a:pt x="20678" y="717"/>
                  </a:cubicBezTo>
                  <a:cubicBezTo>
                    <a:pt x="20753" y="642"/>
                    <a:pt x="20828" y="567"/>
                    <a:pt x="20903" y="492"/>
                  </a:cubicBezTo>
                  <a:cubicBezTo>
                    <a:pt x="20928" y="467"/>
                    <a:pt x="20979" y="391"/>
                    <a:pt x="21029" y="341"/>
                  </a:cubicBezTo>
                  <a:cubicBezTo>
                    <a:pt x="20878" y="216"/>
                    <a:pt x="20778" y="66"/>
                    <a:pt x="20628" y="16"/>
                  </a:cubicBezTo>
                  <a:cubicBezTo>
                    <a:pt x="20600" y="5"/>
                    <a:pt x="20574" y="1"/>
                    <a:pt x="20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3"/>
            <p:cNvSpPr/>
            <p:nvPr/>
          </p:nvSpPr>
          <p:spPr>
            <a:xfrm>
              <a:off x="3136750" y="2090300"/>
              <a:ext cx="521950" cy="518775"/>
            </a:xfrm>
            <a:custGeom>
              <a:avLst/>
              <a:gdLst/>
              <a:ahLst/>
              <a:cxnLst/>
              <a:rect l="l" t="t" r="r" b="b"/>
              <a:pathLst>
                <a:path w="20878" h="20751" extrusionOk="0">
                  <a:moveTo>
                    <a:pt x="20358" y="1"/>
                  </a:moveTo>
                  <a:cubicBezTo>
                    <a:pt x="20175" y="1"/>
                    <a:pt x="20105" y="194"/>
                    <a:pt x="20000" y="299"/>
                  </a:cubicBezTo>
                  <a:cubicBezTo>
                    <a:pt x="13484" y="6816"/>
                    <a:pt x="6967" y="13357"/>
                    <a:pt x="426" y="19873"/>
                  </a:cubicBezTo>
                  <a:cubicBezTo>
                    <a:pt x="100" y="20199"/>
                    <a:pt x="0" y="20425"/>
                    <a:pt x="451" y="20751"/>
                  </a:cubicBezTo>
                  <a:cubicBezTo>
                    <a:pt x="1704" y="19497"/>
                    <a:pt x="2932" y="18244"/>
                    <a:pt x="4186" y="17016"/>
                  </a:cubicBezTo>
                  <a:cubicBezTo>
                    <a:pt x="9624" y="11553"/>
                    <a:pt x="15088" y="6114"/>
                    <a:pt x="20526" y="650"/>
                  </a:cubicBezTo>
                  <a:cubicBezTo>
                    <a:pt x="20877" y="324"/>
                    <a:pt x="20852" y="174"/>
                    <a:pt x="20476" y="24"/>
                  </a:cubicBezTo>
                  <a:cubicBezTo>
                    <a:pt x="20432" y="8"/>
                    <a:pt x="20393" y="1"/>
                    <a:pt x="20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3"/>
            <p:cNvSpPr/>
            <p:nvPr/>
          </p:nvSpPr>
          <p:spPr>
            <a:xfrm>
              <a:off x="3112925" y="2066450"/>
              <a:ext cx="507550" cy="503775"/>
            </a:xfrm>
            <a:custGeom>
              <a:avLst/>
              <a:gdLst/>
              <a:ahLst/>
              <a:cxnLst/>
              <a:rect l="l" t="t" r="r" b="b"/>
              <a:pathLst>
                <a:path w="20302" h="20151" extrusionOk="0">
                  <a:moveTo>
                    <a:pt x="19750" y="0"/>
                  </a:moveTo>
                  <a:cubicBezTo>
                    <a:pt x="19650" y="0"/>
                    <a:pt x="19525" y="176"/>
                    <a:pt x="19424" y="276"/>
                  </a:cubicBezTo>
                  <a:cubicBezTo>
                    <a:pt x="13083" y="6592"/>
                    <a:pt x="6743" y="12933"/>
                    <a:pt x="402" y="19274"/>
                  </a:cubicBezTo>
                  <a:cubicBezTo>
                    <a:pt x="76" y="19599"/>
                    <a:pt x="1" y="19825"/>
                    <a:pt x="377" y="20151"/>
                  </a:cubicBezTo>
                  <a:cubicBezTo>
                    <a:pt x="452" y="20101"/>
                    <a:pt x="527" y="20050"/>
                    <a:pt x="602" y="19975"/>
                  </a:cubicBezTo>
                  <a:cubicBezTo>
                    <a:pt x="7068" y="13484"/>
                    <a:pt x="13560" y="7018"/>
                    <a:pt x="20026" y="552"/>
                  </a:cubicBezTo>
                  <a:cubicBezTo>
                    <a:pt x="20126" y="451"/>
                    <a:pt x="20302" y="351"/>
                    <a:pt x="20226" y="251"/>
                  </a:cubicBezTo>
                  <a:cubicBezTo>
                    <a:pt x="20126" y="100"/>
                    <a:pt x="19926" y="25"/>
                    <a:pt x="19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3"/>
            <p:cNvSpPr/>
            <p:nvPr/>
          </p:nvSpPr>
          <p:spPr>
            <a:xfrm>
              <a:off x="3078475" y="2032375"/>
              <a:ext cx="448650" cy="445750"/>
            </a:xfrm>
            <a:custGeom>
              <a:avLst/>
              <a:gdLst/>
              <a:ahLst/>
              <a:cxnLst/>
              <a:rect l="l" t="t" r="r" b="b"/>
              <a:pathLst>
                <a:path w="17946" h="17830" extrusionOk="0">
                  <a:moveTo>
                    <a:pt x="17641" y="0"/>
                  </a:moveTo>
                  <a:cubicBezTo>
                    <a:pt x="17433" y="0"/>
                    <a:pt x="17230" y="123"/>
                    <a:pt x="16993" y="361"/>
                  </a:cubicBezTo>
                  <a:cubicBezTo>
                    <a:pt x="11504" y="5875"/>
                    <a:pt x="5990" y="11388"/>
                    <a:pt x="476" y="16877"/>
                  </a:cubicBezTo>
                  <a:cubicBezTo>
                    <a:pt x="126" y="17228"/>
                    <a:pt x="0" y="17529"/>
                    <a:pt x="201" y="17829"/>
                  </a:cubicBezTo>
                  <a:cubicBezTo>
                    <a:pt x="6116" y="11940"/>
                    <a:pt x="12030" y="6000"/>
                    <a:pt x="17945" y="85"/>
                  </a:cubicBezTo>
                  <a:cubicBezTo>
                    <a:pt x="17840" y="28"/>
                    <a:pt x="17740" y="0"/>
                    <a:pt x="17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3"/>
            <p:cNvSpPr/>
            <p:nvPr/>
          </p:nvSpPr>
          <p:spPr>
            <a:xfrm>
              <a:off x="3274575" y="2226500"/>
              <a:ext cx="496275" cy="492425"/>
            </a:xfrm>
            <a:custGeom>
              <a:avLst/>
              <a:gdLst/>
              <a:ahLst/>
              <a:cxnLst/>
              <a:rect l="l" t="t" r="r" b="b"/>
              <a:pathLst>
                <a:path w="19851" h="19697" extrusionOk="0">
                  <a:moveTo>
                    <a:pt x="19440" y="1"/>
                  </a:moveTo>
                  <a:cubicBezTo>
                    <a:pt x="19304" y="1"/>
                    <a:pt x="19226" y="218"/>
                    <a:pt x="19149" y="315"/>
                  </a:cubicBezTo>
                  <a:cubicBezTo>
                    <a:pt x="12858" y="6581"/>
                    <a:pt x="6592" y="12846"/>
                    <a:pt x="327" y="19112"/>
                  </a:cubicBezTo>
                  <a:cubicBezTo>
                    <a:pt x="226" y="19212"/>
                    <a:pt x="101" y="19338"/>
                    <a:pt x="1" y="19463"/>
                  </a:cubicBezTo>
                  <a:cubicBezTo>
                    <a:pt x="173" y="19592"/>
                    <a:pt x="320" y="19697"/>
                    <a:pt x="481" y="19697"/>
                  </a:cubicBezTo>
                  <a:cubicBezTo>
                    <a:pt x="601" y="19697"/>
                    <a:pt x="728" y="19638"/>
                    <a:pt x="878" y="19488"/>
                  </a:cubicBezTo>
                  <a:cubicBezTo>
                    <a:pt x="7094" y="13247"/>
                    <a:pt x="13309" y="7032"/>
                    <a:pt x="19550" y="816"/>
                  </a:cubicBezTo>
                  <a:cubicBezTo>
                    <a:pt x="19851" y="516"/>
                    <a:pt x="19775" y="265"/>
                    <a:pt x="19575" y="64"/>
                  </a:cubicBezTo>
                  <a:cubicBezTo>
                    <a:pt x="19524" y="19"/>
                    <a:pt x="19479" y="1"/>
                    <a:pt x="19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3"/>
            <p:cNvSpPr/>
            <p:nvPr/>
          </p:nvSpPr>
          <p:spPr>
            <a:xfrm>
              <a:off x="3320325" y="2271950"/>
              <a:ext cx="468075" cy="464475"/>
            </a:xfrm>
            <a:custGeom>
              <a:avLst/>
              <a:gdLst/>
              <a:ahLst/>
              <a:cxnLst/>
              <a:rect l="l" t="t" r="r" b="b"/>
              <a:pathLst>
                <a:path w="18723" h="18579" extrusionOk="0">
                  <a:moveTo>
                    <a:pt x="18422" y="1"/>
                  </a:moveTo>
                  <a:cubicBezTo>
                    <a:pt x="12281" y="6141"/>
                    <a:pt x="6141" y="12282"/>
                    <a:pt x="0" y="18422"/>
                  </a:cubicBezTo>
                  <a:cubicBezTo>
                    <a:pt x="145" y="18522"/>
                    <a:pt x="280" y="18578"/>
                    <a:pt x="417" y="18578"/>
                  </a:cubicBezTo>
                  <a:cubicBezTo>
                    <a:pt x="587" y="18578"/>
                    <a:pt x="758" y="18491"/>
                    <a:pt x="953" y="18297"/>
                  </a:cubicBezTo>
                  <a:cubicBezTo>
                    <a:pt x="6717" y="12482"/>
                    <a:pt x="12532" y="6693"/>
                    <a:pt x="18321" y="903"/>
                  </a:cubicBezTo>
                  <a:cubicBezTo>
                    <a:pt x="18722" y="502"/>
                    <a:pt x="18722" y="502"/>
                    <a:pt x="18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3"/>
            <p:cNvSpPr/>
            <p:nvPr/>
          </p:nvSpPr>
          <p:spPr>
            <a:xfrm>
              <a:off x="3370450" y="2322075"/>
              <a:ext cx="429225" cy="425700"/>
            </a:xfrm>
            <a:custGeom>
              <a:avLst/>
              <a:gdLst/>
              <a:ahLst/>
              <a:cxnLst/>
              <a:rect l="l" t="t" r="r" b="b"/>
              <a:pathLst>
                <a:path w="17169" h="17028" extrusionOk="0">
                  <a:moveTo>
                    <a:pt x="16968" y="1"/>
                  </a:moveTo>
                  <a:lnTo>
                    <a:pt x="16968" y="1"/>
                  </a:lnTo>
                  <a:cubicBezTo>
                    <a:pt x="11329" y="5640"/>
                    <a:pt x="5665" y="11279"/>
                    <a:pt x="0" y="16943"/>
                  </a:cubicBezTo>
                  <a:cubicBezTo>
                    <a:pt x="138" y="17000"/>
                    <a:pt x="263" y="17028"/>
                    <a:pt x="379" y="17028"/>
                  </a:cubicBezTo>
                  <a:cubicBezTo>
                    <a:pt x="623" y="17028"/>
                    <a:pt x="832" y="16905"/>
                    <a:pt x="1053" y="16668"/>
                  </a:cubicBezTo>
                  <a:cubicBezTo>
                    <a:pt x="6266" y="11455"/>
                    <a:pt x="11479" y="6241"/>
                    <a:pt x="16717" y="1028"/>
                  </a:cubicBezTo>
                  <a:cubicBezTo>
                    <a:pt x="17068" y="678"/>
                    <a:pt x="17168" y="377"/>
                    <a:pt x="16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3"/>
            <p:cNvSpPr/>
            <p:nvPr/>
          </p:nvSpPr>
          <p:spPr>
            <a:xfrm>
              <a:off x="3071575" y="2023875"/>
              <a:ext cx="402900" cy="401625"/>
            </a:xfrm>
            <a:custGeom>
              <a:avLst/>
              <a:gdLst/>
              <a:ahLst/>
              <a:cxnLst/>
              <a:rect l="l" t="t" r="r" b="b"/>
              <a:pathLst>
                <a:path w="16116" h="16065" extrusionOk="0">
                  <a:moveTo>
                    <a:pt x="15783" y="1"/>
                  </a:moveTo>
                  <a:cubicBezTo>
                    <a:pt x="15553" y="1"/>
                    <a:pt x="15326" y="112"/>
                    <a:pt x="15088" y="350"/>
                  </a:cubicBezTo>
                  <a:cubicBezTo>
                    <a:pt x="10226" y="5237"/>
                    <a:pt x="5339" y="10124"/>
                    <a:pt x="452" y="14987"/>
                  </a:cubicBezTo>
                  <a:cubicBezTo>
                    <a:pt x="76" y="15337"/>
                    <a:pt x="1" y="15688"/>
                    <a:pt x="101" y="16064"/>
                  </a:cubicBezTo>
                  <a:lnTo>
                    <a:pt x="16116" y="74"/>
                  </a:lnTo>
                  <a:cubicBezTo>
                    <a:pt x="16003" y="26"/>
                    <a:pt x="15893" y="1"/>
                    <a:pt x="15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3"/>
            <p:cNvSpPr/>
            <p:nvPr/>
          </p:nvSpPr>
          <p:spPr>
            <a:xfrm>
              <a:off x="3072825" y="2023775"/>
              <a:ext cx="342125" cy="341575"/>
            </a:xfrm>
            <a:custGeom>
              <a:avLst/>
              <a:gdLst/>
              <a:ahLst/>
              <a:cxnLst/>
              <a:rect l="l" t="t" r="r" b="b"/>
              <a:pathLst>
                <a:path w="13685" h="13663" extrusionOk="0">
                  <a:moveTo>
                    <a:pt x="13571" y="0"/>
                  </a:moveTo>
                  <a:cubicBezTo>
                    <a:pt x="13074" y="0"/>
                    <a:pt x="12679" y="158"/>
                    <a:pt x="12306" y="554"/>
                  </a:cubicBezTo>
                  <a:cubicBezTo>
                    <a:pt x="8372" y="4539"/>
                    <a:pt x="4412" y="8499"/>
                    <a:pt x="427" y="12434"/>
                  </a:cubicBezTo>
                  <a:cubicBezTo>
                    <a:pt x="51" y="12810"/>
                    <a:pt x="1" y="13186"/>
                    <a:pt x="26" y="13662"/>
                  </a:cubicBezTo>
                  <a:lnTo>
                    <a:pt x="26" y="13662"/>
                  </a:lnTo>
                  <a:cubicBezTo>
                    <a:pt x="4587" y="9101"/>
                    <a:pt x="9123" y="4564"/>
                    <a:pt x="13685" y="3"/>
                  </a:cubicBezTo>
                  <a:cubicBezTo>
                    <a:pt x="13646" y="1"/>
                    <a:pt x="13608" y="0"/>
                    <a:pt x="13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3"/>
            <p:cNvSpPr/>
            <p:nvPr/>
          </p:nvSpPr>
          <p:spPr>
            <a:xfrm>
              <a:off x="3429350" y="2380350"/>
              <a:ext cx="373450" cy="372250"/>
            </a:xfrm>
            <a:custGeom>
              <a:avLst/>
              <a:gdLst/>
              <a:ahLst/>
              <a:cxnLst/>
              <a:rect l="l" t="t" r="r" b="b"/>
              <a:pathLst>
                <a:path w="14938" h="14890" extrusionOk="0">
                  <a:moveTo>
                    <a:pt x="14838" y="1"/>
                  </a:moveTo>
                  <a:lnTo>
                    <a:pt x="14838" y="1"/>
                  </a:lnTo>
                  <a:cubicBezTo>
                    <a:pt x="9900" y="4963"/>
                    <a:pt x="4938" y="9900"/>
                    <a:pt x="0" y="14863"/>
                  </a:cubicBezTo>
                  <a:cubicBezTo>
                    <a:pt x="88" y="14880"/>
                    <a:pt x="172" y="14890"/>
                    <a:pt x="255" y="14890"/>
                  </a:cubicBezTo>
                  <a:cubicBezTo>
                    <a:pt x="529" y="14890"/>
                    <a:pt x="784" y="14787"/>
                    <a:pt x="1053" y="14537"/>
                  </a:cubicBezTo>
                  <a:cubicBezTo>
                    <a:pt x="5539" y="10026"/>
                    <a:pt x="10025" y="5540"/>
                    <a:pt x="14537" y="1053"/>
                  </a:cubicBezTo>
                  <a:cubicBezTo>
                    <a:pt x="14863" y="702"/>
                    <a:pt x="14938" y="377"/>
                    <a:pt x="1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3"/>
            <p:cNvSpPr/>
            <p:nvPr/>
          </p:nvSpPr>
          <p:spPr>
            <a:xfrm>
              <a:off x="3496400" y="2449275"/>
              <a:ext cx="299525" cy="297650"/>
            </a:xfrm>
            <a:custGeom>
              <a:avLst/>
              <a:gdLst/>
              <a:ahLst/>
              <a:cxnLst/>
              <a:rect l="l" t="t" r="r" b="b"/>
              <a:pathLst>
                <a:path w="11981" h="11906" extrusionOk="0">
                  <a:moveTo>
                    <a:pt x="11880" y="1"/>
                  </a:moveTo>
                  <a:cubicBezTo>
                    <a:pt x="7945" y="3961"/>
                    <a:pt x="3960" y="7946"/>
                    <a:pt x="0" y="11905"/>
                  </a:cubicBezTo>
                  <a:cubicBezTo>
                    <a:pt x="376" y="11830"/>
                    <a:pt x="827" y="11855"/>
                    <a:pt x="1178" y="11504"/>
                  </a:cubicBezTo>
                  <a:cubicBezTo>
                    <a:pt x="4637" y="8021"/>
                    <a:pt x="8095" y="4562"/>
                    <a:pt x="11579" y="1078"/>
                  </a:cubicBezTo>
                  <a:cubicBezTo>
                    <a:pt x="11905" y="752"/>
                    <a:pt x="11980" y="427"/>
                    <a:pt x="11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3"/>
            <p:cNvSpPr/>
            <p:nvPr/>
          </p:nvSpPr>
          <p:spPr>
            <a:xfrm>
              <a:off x="3085975" y="2037000"/>
              <a:ext cx="251925" cy="251900"/>
            </a:xfrm>
            <a:custGeom>
              <a:avLst/>
              <a:gdLst/>
              <a:ahLst/>
              <a:cxnLst/>
              <a:rect l="l" t="t" r="r" b="b"/>
              <a:pathLst>
                <a:path w="10077" h="10076" extrusionOk="0">
                  <a:moveTo>
                    <a:pt x="10076" y="0"/>
                  </a:moveTo>
                  <a:cubicBezTo>
                    <a:pt x="9550" y="176"/>
                    <a:pt x="9099" y="201"/>
                    <a:pt x="8723" y="552"/>
                  </a:cubicBezTo>
                  <a:cubicBezTo>
                    <a:pt x="6016" y="3284"/>
                    <a:pt x="3284" y="6015"/>
                    <a:pt x="552" y="8747"/>
                  </a:cubicBezTo>
                  <a:cubicBezTo>
                    <a:pt x="176" y="9098"/>
                    <a:pt x="151" y="9599"/>
                    <a:pt x="1" y="10076"/>
                  </a:cubicBezTo>
                  <a:lnTo>
                    <a:pt x="1" y="10076"/>
                  </a:lnTo>
                  <a:cubicBezTo>
                    <a:pt x="3334" y="6717"/>
                    <a:pt x="6643" y="3409"/>
                    <a:pt x="10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3"/>
            <p:cNvSpPr/>
            <p:nvPr/>
          </p:nvSpPr>
          <p:spPr>
            <a:xfrm>
              <a:off x="3586625" y="2536375"/>
              <a:ext cx="180475" cy="182350"/>
            </a:xfrm>
            <a:custGeom>
              <a:avLst/>
              <a:gdLst/>
              <a:ahLst/>
              <a:cxnLst/>
              <a:rect l="l" t="t" r="r" b="b"/>
              <a:pathLst>
                <a:path w="7219" h="7294" extrusionOk="0">
                  <a:moveTo>
                    <a:pt x="7218" y="0"/>
                  </a:moveTo>
                  <a:cubicBezTo>
                    <a:pt x="7216" y="10"/>
                    <a:pt x="7214" y="19"/>
                    <a:pt x="7212" y="28"/>
                  </a:cubicBezTo>
                  <a:lnTo>
                    <a:pt x="7212" y="28"/>
                  </a:lnTo>
                  <a:cubicBezTo>
                    <a:pt x="7214" y="27"/>
                    <a:pt x="7216" y="26"/>
                    <a:pt x="7218" y="25"/>
                  </a:cubicBezTo>
                  <a:lnTo>
                    <a:pt x="7218" y="0"/>
                  </a:lnTo>
                  <a:close/>
                  <a:moveTo>
                    <a:pt x="7212" y="28"/>
                  </a:moveTo>
                  <a:lnTo>
                    <a:pt x="7212" y="28"/>
                  </a:lnTo>
                  <a:cubicBezTo>
                    <a:pt x="7164" y="53"/>
                    <a:pt x="7116" y="78"/>
                    <a:pt x="7068" y="126"/>
                  </a:cubicBezTo>
                  <a:cubicBezTo>
                    <a:pt x="4762" y="2431"/>
                    <a:pt x="2456" y="4737"/>
                    <a:pt x="150" y="7043"/>
                  </a:cubicBezTo>
                  <a:cubicBezTo>
                    <a:pt x="100" y="7093"/>
                    <a:pt x="0" y="7143"/>
                    <a:pt x="100" y="7294"/>
                  </a:cubicBezTo>
                  <a:cubicBezTo>
                    <a:pt x="677" y="7018"/>
                    <a:pt x="1278" y="6792"/>
                    <a:pt x="1755" y="6341"/>
                  </a:cubicBezTo>
                  <a:cubicBezTo>
                    <a:pt x="3258" y="4837"/>
                    <a:pt x="4787" y="3334"/>
                    <a:pt x="6266" y="1805"/>
                  </a:cubicBezTo>
                  <a:cubicBezTo>
                    <a:pt x="6736" y="1335"/>
                    <a:pt x="7059" y="719"/>
                    <a:pt x="7212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3"/>
            <p:cNvSpPr/>
            <p:nvPr/>
          </p:nvSpPr>
          <p:spPr>
            <a:xfrm>
              <a:off x="3163050" y="2115325"/>
              <a:ext cx="33875" cy="31975"/>
            </a:xfrm>
            <a:custGeom>
              <a:avLst/>
              <a:gdLst/>
              <a:ahLst/>
              <a:cxnLst/>
              <a:rect l="l" t="t" r="r" b="b"/>
              <a:pathLst>
                <a:path w="1355" h="1279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828" y="351"/>
                    <a:pt x="377" y="777"/>
                    <a:pt x="1" y="1278"/>
                  </a:cubicBezTo>
                  <a:cubicBezTo>
                    <a:pt x="627" y="1028"/>
                    <a:pt x="928" y="451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3"/>
            <p:cNvSpPr/>
            <p:nvPr/>
          </p:nvSpPr>
          <p:spPr>
            <a:xfrm>
              <a:off x="3159925" y="2147275"/>
              <a:ext cx="4400" cy="5650"/>
            </a:xfrm>
            <a:custGeom>
              <a:avLst/>
              <a:gdLst/>
              <a:ahLst/>
              <a:cxnLst/>
              <a:rect l="l" t="t" r="r" b="b"/>
              <a:pathLst>
                <a:path w="176" h="226" extrusionOk="0">
                  <a:moveTo>
                    <a:pt x="126" y="0"/>
                  </a:moveTo>
                  <a:lnTo>
                    <a:pt x="126" y="0"/>
                  </a:lnTo>
                  <a:cubicBezTo>
                    <a:pt x="76" y="76"/>
                    <a:pt x="25" y="151"/>
                    <a:pt x="0" y="226"/>
                  </a:cubicBezTo>
                  <a:cubicBezTo>
                    <a:pt x="25" y="151"/>
                    <a:pt x="176" y="151"/>
                    <a:pt x="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3"/>
            <p:cNvSpPr/>
            <p:nvPr/>
          </p:nvSpPr>
          <p:spPr>
            <a:xfrm>
              <a:off x="3767075" y="2535125"/>
              <a:ext cx="2525" cy="2200"/>
            </a:xfrm>
            <a:custGeom>
              <a:avLst/>
              <a:gdLst/>
              <a:ahLst/>
              <a:cxnLst/>
              <a:rect l="l" t="t" r="r" b="b"/>
              <a:pathLst>
                <a:path w="101" h="88" extrusionOk="0">
                  <a:moveTo>
                    <a:pt x="75" y="0"/>
                  </a:moveTo>
                  <a:cubicBezTo>
                    <a:pt x="54" y="22"/>
                    <a:pt x="32" y="44"/>
                    <a:pt x="10" y="66"/>
                  </a:cubicBezTo>
                  <a:lnTo>
                    <a:pt x="10" y="66"/>
                  </a:lnTo>
                  <a:cubicBezTo>
                    <a:pt x="6" y="61"/>
                    <a:pt x="3" y="56"/>
                    <a:pt x="0" y="50"/>
                  </a:cubicBezTo>
                  <a:lnTo>
                    <a:pt x="0" y="75"/>
                  </a:lnTo>
                  <a:cubicBezTo>
                    <a:pt x="3" y="72"/>
                    <a:pt x="7" y="69"/>
                    <a:pt x="10" y="66"/>
                  </a:cubicBezTo>
                  <a:lnTo>
                    <a:pt x="10" y="66"/>
                  </a:lnTo>
                  <a:cubicBezTo>
                    <a:pt x="21" y="81"/>
                    <a:pt x="35" y="88"/>
                    <a:pt x="47" y="88"/>
                  </a:cubicBezTo>
                  <a:cubicBezTo>
                    <a:pt x="63" y="88"/>
                    <a:pt x="75" y="75"/>
                    <a:pt x="75" y="50"/>
                  </a:cubicBezTo>
                  <a:cubicBezTo>
                    <a:pt x="100" y="25"/>
                    <a:pt x="75" y="25"/>
                    <a:pt x="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3" name="Google Shape;2423;p23"/>
          <p:cNvSpPr/>
          <p:nvPr/>
        </p:nvSpPr>
        <p:spPr>
          <a:xfrm rot="-5400000">
            <a:off x="3338693" y="608406"/>
            <a:ext cx="153303" cy="154817"/>
          </a:xfrm>
          <a:custGeom>
            <a:avLst/>
            <a:gdLst/>
            <a:ahLst/>
            <a:cxnLst/>
            <a:rect l="l" t="t" r="r" b="b"/>
            <a:pathLst>
              <a:path w="2533" h="2558" extrusionOk="0">
                <a:moveTo>
                  <a:pt x="1254" y="427"/>
                </a:moveTo>
                <a:cubicBezTo>
                  <a:pt x="1730" y="427"/>
                  <a:pt x="2106" y="803"/>
                  <a:pt x="2106" y="1279"/>
                </a:cubicBezTo>
                <a:cubicBezTo>
                  <a:pt x="2106" y="1755"/>
                  <a:pt x="1730" y="2131"/>
                  <a:pt x="1254" y="2131"/>
                </a:cubicBezTo>
                <a:cubicBezTo>
                  <a:pt x="803" y="2131"/>
                  <a:pt x="402" y="1755"/>
                  <a:pt x="402" y="1279"/>
                </a:cubicBezTo>
                <a:cubicBezTo>
                  <a:pt x="402" y="803"/>
                  <a:pt x="803" y="427"/>
                  <a:pt x="1254" y="427"/>
                </a:cubicBezTo>
                <a:close/>
                <a:moveTo>
                  <a:pt x="1254" y="1"/>
                </a:moveTo>
                <a:cubicBezTo>
                  <a:pt x="552" y="1"/>
                  <a:pt x="1" y="577"/>
                  <a:pt x="1" y="1279"/>
                </a:cubicBezTo>
                <a:cubicBezTo>
                  <a:pt x="1" y="1981"/>
                  <a:pt x="552" y="2557"/>
                  <a:pt x="1254" y="2557"/>
                </a:cubicBezTo>
                <a:cubicBezTo>
                  <a:pt x="1956" y="2557"/>
                  <a:pt x="2532" y="1981"/>
                  <a:pt x="2532" y="1279"/>
                </a:cubicBezTo>
                <a:cubicBezTo>
                  <a:pt x="2532" y="577"/>
                  <a:pt x="1956" y="1"/>
                  <a:pt x="1254" y="1"/>
                </a:cubicBezTo>
                <a:close/>
              </a:path>
            </a:pathLst>
          </a:custGeom>
          <a:solidFill>
            <a:srgbClr val="917769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4" name="Google Shape;2424;p23"/>
          <p:cNvSpPr/>
          <p:nvPr/>
        </p:nvSpPr>
        <p:spPr>
          <a:xfrm rot="-5400000">
            <a:off x="-716006" y="-4197299"/>
            <a:ext cx="3910540" cy="6614625"/>
          </a:xfrm>
          <a:custGeom>
            <a:avLst/>
            <a:gdLst/>
            <a:ahLst/>
            <a:cxnLst/>
            <a:rect l="l" t="t" r="r" b="b"/>
            <a:pathLst>
              <a:path w="64613" h="109292" extrusionOk="0">
                <a:moveTo>
                  <a:pt x="42281" y="0"/>
                </a:moveTo>
                <a:cubicBezTo>
                  <a:pt x="43384" y="3910"/>
                  <a:pt x="31354" y="9123"/>
                  <a:pt x="31003" y="13258"/>
                </a:cubicBezTo>
                <a:cubicBezTo>
                  <a:pt x="31203" y="27669"/>
                  <a:pt x="17544" y="22506"/>
                  <a:pt x="12807" y="36040"/>
                </a:cubicBezTo>
                <a:cubicBezTo>
                  <a:pt x="9950" y="44286"/>
                  <a:pt x="16066" y="53860"/>
                  <a:pt x="11078" y="67419"/>
                </a:cubicBezTo>
                <a:cubicBezTo>
                  <a:pt x="7795" y="76291"/>
                  <a:pt x="0" y="82231"/>
                  <a:pt x="2256" y="93685"/>
                </a:cubicBezTo>
                <a:cubicBezTo>
                  <a:pt x="3760" y="101454"/>
                  <a:pt x="11253" y="108422"/>
                  <a:pt x="18797" y="109148"/>
                </a:cubicBezTo>
                <a:cubicBezTo>
                  <a:pt x="19778" y="109244"/>
                  <a:pt x="20759" y="109291"/>
                  <a:pt x="21737" y="109291"/>
                </a:cubicBezTo>
                <a:cubicBezTo>
                  <a:pt x="32778" y="109291"/>
                  <a:pt x="43494" y="103333"/>
                  <a:pt x="50677" y="94838"/>
                </a:cubicBezTo>
                <a:cubicBezTo>
                  <a:pt x="58522" y="85589"/>
                  <a:pt x="62632" y="73685"/>
                  <a:pt x="64612" y="61755"/>
                </a:cubicBezTo>
                <a:lnTo>
                  <a:pt x="4228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76200" dir="2400000" algn="bl" rotWithShape="0">
              <a:schemeClr val="accent1">
                <a:alpha val="1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2425;p23"/>
          <p:cNvSpPr/>
          <p:nvPr/>
        </p:nvSpPr>
        <p:spPr>
          <a:xfrm>
            <a:off x="-1809750" y="1808377"/>
            <a:ext cx="8345223" cy="4082361"/>
          </a:xfrm>
          <a:custGeom>
            <a:avLst/>
            <a:gdLst/>
            <a:ahLst/>
            <a:cxnLst/>
            <a:rect l="l" t="t" r="r" b="b"/>
            <a:pathLst>
              <a:path w="364460" h="196764" extrusionOk="0">
                <a:moveTo>
                  <a:pt x="19078" y="4481"/>
                </a:moveTo>
                <a:cubicBezTo>
                  <a:pt x="22488" y="9067"/>
                  <a:pt x="30965" y="38253"/>
                  <a:pt x="37422" y="48931"/>
                </a:cubicBezTo>
                <a:cubicBezTo>
                  <a:pt x="43879" y="59609"/>
                  <a:pt x="47705" y="65953"/>
                  <a:pt x="57818" y="68551"/>
                </a:cubicBezTo>
                <a:cubicBezTo>
                  <a:pt x="67931" y="71150"/>
                  <a:pt x="87312" y="64666"/>
                  <a:pt x="98102" y="64522"/>
                </a:cubicBezTo>
                <a:cubicBezTo>
                  <a:pt x="108893" y="64378"/>
                  <a:pt x="114552" y="64571"/>
                  <a:pt x="122561" y="67688"/>
                </a:cubicBezTo>
                <a:cubicBezTo>
                  <a:pt x="130570" y="70805"/>
                  <a:pt x="139179" y="74828"/>
                  <a:pt x="146156" y="83226"/>
                </a:cubicBezTo>
                <a:cubicBezTo>
                  <a:pt x="153133" y="91624"/>
                  <a:pt x="157732" y="108974"/>
                  <a:pt x="164422" y="118075"/>
                </a:cubicBezTo>
                <a:cubicBezTo>
                  <a:pt x="171112" y="127176"/>
                  <a:pt x="177593" y="134068"/>
                  <a:pt x="186295" y="137831"/>
                </a:cubicBezTo>
                <a:cubicBezTo>
                  <a:pt x="194997" y="141594"/>
                  <a:pt x="205109" y="141947"/>
                  <a:pt x="216633" y="140653"/>
                </a:cubicBezTo>
                <a:cubicBezTo>
                  <a:pt x="228157" y="139360"/>
                  <a:pt x="243209" y="132422"/>
                  <a:pt x="255439" y="130070"/>
                </a:cubicBezTo>
                <a:cubicBezTo>
                  <a:pt x="267669" y="127718"/>
                  <a:pt x="278840" y="126189"/>
                  <a:pt x="290011" y="126542"/>
                </a:cubicBezTo>
                <a:cubicBezTo>
                  <a:pt x="301182" y="126895"/>
                  <a:pt x="313060" y="129011"/>
                  <a:pt x="322467" y="132186"/>
                </a:cubicBezTo>
                <a:cubicBezTo>
                  <a:pt x="331875" y="135361"/>
                  <a:pt x="339989" y="139360"/>
                  <a:pt x="346456" y="145592"/>
                </a:cubicBezTo>
                <a:cubicBezTo>
                  <a:pt x="352924" y="151825"/>
                  <a:pt x="358450" y="161938"/>
                  <a:pt x="361272" y="169581"/>
                </a:cubicBezTo>
                <a:cubicBezTo>
                  <a:pt x="364094" y="177225"/>
                  <a:pt x="365623" y="187220"/>
                  <a:pt x="363389" y="191453"/>
                </a:cubicBezTo>
                <a:cubicBezTo>
                  <a:pt x="361155" y="195686"/>
                  <a:pt x="366212" y="194393"/>
                  <a:pt x="347867" y="194981"/>
                </a:cubicBezTo>
                <a:cubicBezTo>
                  <a:pt x="329523" y="195569"/>
                  <a:pt x="308355" y="195216"/>
                  <a:pt x="253322" y="194981"/>
                </a:cubicBezTo>
                <a:cubicBezTo>
                  <a:pt x="198289" y="194746"/>
                  <a:pt x="57061" y="196040"/>
                  <a:pt x="17667" y="193570"/>
                </a:cubicBezTo>
                <a:cubicBezTo>
                  <a:pt x="-21726" y="191101"/>
                  <a:pt x="17079" y="208857"/>
                  <a:pt x="16961" y="180164"/>
                </a:cubicBezTo>
                <a:cubicBezTo>
                  <a:pt x="16843" y="151471"/>
                  <a:pt x="16608" y="50695"/>
                  <a:pt x="16961" y="21414"/>
                </a:cubicBezTo>
                <a:cubicBezTo>
                  <a:pt x="17314" y="-7866"/>
                  <a:pt x="15668" y="-105"/>
                  <a:pt x="19078" y="44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76200" dir="21540000" algn="bl" rotWithShape="0">
              <a:schemeClr val="accent1">
                <a:alpha val="14000"/>
              </a:schemeClr>
            </a:outerShdw>
          </a:effectLst>
        </p:spPr>
      </p:sp>
      <p:grpSp>
        <p:nvGrpSpPr>
          <p:cNvPr id="2426" name="Google Shape;2426;p23"/>
          <p:cNvGrpSpPr/>
          <p:nvPr/>
        </p:nvGrpSpPr>
        <p:grpSpPr>
          <a:xfrm>
            <a:off x="636595" y="384750"/>
            <a:ext cx="8280514" cy="4455429"/>
            <a:chOff x="636595" y="384750"/>
            <a:chExt cx="8280514" cy="4455429"/>
          </a:xfrm>
        </p:grpSpPr>
        <p:sp>
          <p:nvSpPr>
            <p:cNvPr id="2427" name="Google Shape;2427;p23"/>
            <p:cNvSpPr/>
            <p:nvPr/>
          </p:nvSpPr>
          <p:spPr>
            <a:xfrm rot="-5400000">
              <a:off x="635838" y="3325490"/>
              <a:ext cx="154756" cy="153243"/>
            </a:xfrm>
            <a:custGeom>
              <a:avLst/>
              <a:gdLst/>
              <a:ahLst/>
              <a:cxnLst/>
              <a:rect l="l" t="t" r="r" b="b"/>
              <a:pathLst>
                <a:path w="2557" h="2532" extrusionOk="0">
                  <a:moveTo>
                    <a:pt x="1279" y="401"/>
                  </a:moveTo>
                  <a:cubicBezTo>
                    <a:pt x="1755" y="401"/>
                    <a:pt x="2131" y="777"/>
                    <a:pt x="2131" y="1254"/>
                  </a:cubicBezTo>
                  <a:cubicBezTo>
                    <a:pt x="2131" y="1730"/>
                    <a:pt x="1755" y="2106"/>
                    <a:pt x="1279" y="2106"/>
                  </a:cubicBezTo>
                  <a:cubicBezTo>
                    <a:pt x="802" y="2106"/>
                    <a:pt x="426" y="1730"/>
                    <a:pt x="426" y="1254"/>
                  </a:cubicBezTo>
                  <a:cubicBezTo>
                    <a:pt x="426" y="777"/>
                    <a:pt x="802" y="401"/>
                    <a:pt x="1279" y="401"/>
                  </a:cubicBezTo>
                  <a:close/>
                  <a:moveTo>
                    <a:pt x="1279" y="0"/>
                  </a:moveTo>
                  <a:cubicBezTo>
                    <a:pt x="577" y="0"/>
                    <a:pt x="0" y="552"/>
                    <a:pt x="0" y="1254"/>
                  </a:cubicBezTo>
                  <a:cubicBezTo>
                    <a:pt x="0" y="1955"/>
                    <a:pt x="577" y="2532"/>
                    <a:pt x="1279" y="2532"/>
                  </a:cubicBezTo>
                  <a:cubicBezTo>
                    <a:pt x="1980" y="2532"/>
                    <a:pt x="2557" y="1955"/>
                    <a:pt x="2557" y="1254"/>
                  </a:cubicBezTo>
                  <a:cubicBezTo>
                    <a:pt x="2557" y="552"/>
                    <a:pt x="1980" y="0"/>
                    <a:pt x="1279" y="0"/>
                  </a:cubicBezTo>
                  <a:close/>
                </a:path>
              </a:pathLst>
            </a:custGeom>
            <a:solidFill>
              <a:srgbClr val="917769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3"/>
            <p:cNvSpPr/>
            <p:nvPr/>
          </p:nvSpPr>
          <p:spPr>
            <a:xfrm rot="-5400000">
              <a:off x="5047245" y="4686906"/>
              <a:ext cx="153243" cy="153303"/>
            </a:xfrm>
            <a:custGeom>
              <a:avLst/>
              <a:gdLst/>
              <a:ahLst/>
              <a:cxnLst/>
              <a:rect l="l" t="t" r="r" b="b"/>
              <a:pathLst>
                <a:path w="2532" h="2533" extrusionOk="0">
                  <a:moveTo>
                    <a:pt x="1279" y="427"/>
                  </a:moveTo>
                  <a:cubicBezTo>
                    <a:pt x="1755" y="427"/>
                    <a:pt x="2131" y="803"/>
                    <a:pt x="2131" y="1279"/>
                  </a:cubicBezTo>
                  <a:cubicBezTo>
                    <a:pt x="2131" y="1730"/>
                    <a:pt x="1755" y="2131"/>
                    <a:pt x="1279" y="2131"/>
                  </a:cubicBezTo>
                  <a:cubicBezTo>
                    <a:pt x="803" y="2131"/>
                    <a:pt x="427" y="1730"/>
                    <a:pt x="427" y="1279"/>
                  </a:cubicBezTo>
                  <a:cubicBezTo>
                    <a:pt x="427" y="803"/>
                    <a:pt x="803" y="427"/>
                    <a:pt x="1279" y="427"/>
                  </a:cubicBezTo>
                  <a:close/>
                  <a:moveTo>
                    <a:pt x="1279" y="1"/>
                  </a:moveTo>
                  <a:cubicBezTo>
                    <a:pt x="577" y="1"/>
                    <a:pt x="1" y="577"/>
                    <a:pt x="1" y="1279"/>
                  </a:cubicBezTo>
                  <a:cubicBezTo>
                    <a:pt x="1" y="1981"/>
                    <a:pt x="577" y="2532"/>
                    <a:pt x="1279" y="2532"/>
                  </a:cubicBezTo>
                  <a:cubicBezTo>
                    <a:pt x="1981" y="2532"/>
                    <a:pt x="2532" y="1981"/>
                    <a:pt x="2532" y="1279"/>
                  </a:cubicBezTo>
                  <a:cubicBezTo>
                    <a:pt x="2532" y="577"/>
                    <a:pt x="1981" y="1"/>
                    <a:pt x="1279" y="1"/>
                  </a:cubicBezTo>
                  <a:close/>
                </a:path>
              </a:pathLst>
            </a:custGeom>
            <a:solidFill>
              <a:srgbClr val="917769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3"/>
            <p:cNvSpPr/>
            <p:nvPr/>
          </p:nvSpPr>
          <p:spPr>
            <a:xfrm rot="-5400000">
              <a:off x="8763110" y="2495121"/>
              <a:ext cx="154756" cy="153243"/>
            </a:xfrm>
            <a:custGeom>
              <a:avLst/>
              <a:gdLst/>
              <a:ahLst/>
              <a:cxnLst/>
              <a:rect l="l" t="t" r="r" b="b"/>
              <a:pathLst>
                <a:path w="2557" h="2532" extrusionOk="0">
                  <a:moveTo>
                    <a:pt x="1279" y="427"/>
                  </a:moveTo>
                  <a:cubicBezTo>
                    <a:pt x="1755" y="427"/>
                    <a:pt x="2131" y="803"/>
                    <a:pt x="2131" y="1279"/>
                  </a:cubicBezTo>
                  <a:cubicBezTo>
                    <a:pt x="2131" y="1730"/>
                    <a:pt x="1755" y="2131"/>
                    <a:pt x="1279" y="2131"/>
                  </a:cubicBezTo>
                  <a:cubicBezTo>
                    <a:pt x="802" y="2131"/>
                    <a:pt x="427" y="1730"/>
                    <a:pt x="427" y="1279"/>
                  </a:cubicBezTo>
                  <a:cubicBezTo>
                    <a:pt x="427" y="803"/>
                    <a:pt x="802" y="427"/>
                    <a:pt x="1279" y="427"/>
                  </a:cubicBezTo>
                  <a:close/>
                  <a:moveTo>
                    <a:pt x="1279" y="1"/>
                  </a:moveTo>
                  <a:cubicBezTo>
                    <a:pt x="577" y="1"/>
                    <a:pt x="0" y="577"/>
                    <a:pt x="0" y="1279"/>
                  </a:cubicBezTo>
                  <a:cubicBezTo>
                    <a:pt x="0" y="1981"/>
                    <a:pt x="577" y="2532"/>
                    <a:pt x="1279" y="2532"/>
                  </a:cubicBezTo>
                  <a:cubicBezTo>
                    <a:pt x="1980" y="2532"/>
                    <a:pt x="2557" y="1981"/>
                    <a:pt x="2557" y="1279"/>
                  </a:cubicBezTo>
                  <a:cubicBezTo>
                    <a:pt x="2557" y="577"/>
                    <a:pt x="1980" y="1"/>
                    <a:pt x="1279" y="1"/>
                  </a:cubicBezTo>
                  <a:close/>
                </a:path>
              </a:pathLst>
            </a:custGeom>
            <a:solidFill>
              <a:srgbClr val="917769">
                <a:alpha val="27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3"/>
            <p:cNvSpPr/>
            <p:nvPr/>
          </p:nvSpPr>
          <p:spPr>
            <a:xfrm rot="-5400000">
              <a:off x="8194635" y="385507"/>
              <a:ext cx="154756" cy="153243"/>
            </a:xfrm>
            <a:custGeom>
              <a:avLst/>
              <a:gdLst/>
              <a:ahLst/>
              <a:cxnLst/>
              <a:rect l="l" t="t" r="r" b="b"/>
              <a:pathLst>
                <a:path w="2557" h="2532" extrusionOk="0">
                  <a:moveTo>
                    <a:pt x="1278" y="427"/>
                  </a:moveTo>
                  <a:cubicBezTo>
                    <a:pt x="1755" y="427"/>
                    <a:pt x="2131" y="803"/>
                    <a:pt x="2131" y="1279"/>
                  </a:cubicBezTo>
                  <a:cubicBezTo>
                    <a:pt x="2131" y="1730"/>
                    <a:pt x="1755" y="2131"/>
                    <a:pt x="1278" y="2131"/>
                  </a:cubicBezTo>
                  <a:cubicBezTo>
                    <a:pt x="802" y="2131"/>
                    <a:pt x="426" y="1730"/>
                    <a:pt x="426" y="1279"/>
                  </a:cubicBezTo>
                  <a:cubicBezTo>
                    <a:pt x="426" y="803"/>
                    <a:pt x="802" y="427"/>
                    <a:pt x="1278" y="427"/>
                  </a:cubicBezTo>
                  <a:close/>
                  <a:moveTo>
                    <a:pt x="1278" y="1"/>
                  </a:moveTo>
                  <a:cubicBezTo>
                    <a:pt x="577" y="1"/>
                    <a:pt x="0" y="577"/>
                    <a:pt x="0" y="1279"/>
                  </a:cubicBezTo>
                  <a:cubicBezTo>
                    <a:pt x="0" y="1981"/>
                    <a:pt x="577" y="2532"/>
                    <a:pt x="1278" y="2532"/>
                  </a:cubicBezTo>
                  <a:cubicBezTo>
                    <a:pt x="1980" y="2532"/>
                    <a:pt x="2557" y="1981"/>
                    <a:pt x="2557" y="1279"/>
                  </a:cubicBezTo>
                  <a:cubicBezTo>
                    <a:pt x="2557" y="577"/>
                    <a:pt x="1980" y="1"/>
                    <a:pt x="1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1" name="Google Shape;2431;p23"/>
          <p:cNvSpPr txBox="1"/>
          <p:nvPr/>
        </p:nvSpPr>
        <p:spPr>
          <a:xfrm>
            <a:off x="5523275" y="3008450"/>
            <a:ext cx="2388900" cy="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Ръководители:</a:t>
            </a:r>
            <a:endParaRPr sz="1500" b="1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Тонислав Троев</a:t>
            </a:r>
            <a:endParaRPr sz="15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Станаила Карагаева</a:t>
            </a:r>
            <a:endParaRPr sz="15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432" name="Google Shape;2432;p23"/>
          <p:cNvSpPr txBox="1"/>
          <p:nvPr/>
        </p:nvSpPr>
        <p:spPr>
          <a:xfrm>
            <a:off x="2936200" y="4057525"/>
            <a:ext cx="3681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СУ “САВА ДОБРОПЛОДНИ”, ШУМЕН </a:t>
            </a:r>
            <a:endParaRPr sz="12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24"/>
          <p:cNvSpPr txBox="1">
            <a:spLocks noGrp="1"/>
          </p:cNvSpPr>
          <p:nvPr>
            <p:ph type="title"/>
          </p:nvPr>
        </p:nvSpPr>
        <p:spPr>
          <a:xfrm>
            <a:off x="812125" y="749825"/>
            <a:ext cx="761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ИДЕЯТА …</a:t>
            </a:r>
            <a:endParaRPr/>
          </a:p>
        </p:txBody>
      </p:sp>
      <p:grpSp>
        <p:nvGrpSpPr>
          <p:cNvPr id="2438" name="Google Shape;2438;p24"/>
          <p:cNvGrpSpPr/>
          <p:nvPr/>
        </p:nvGrpSpPr>
        <p:grpSpPr>
          <a:xfrm>
            <a:off x="908379" y="1881857"/>
            <a:ext cx="273000" cy="2325975"/>
            <a:chOff x="869529" y="1575607"/>
            <a:chExt cx="273000" cy="2325975"/>
          </a:xfrm>
        </p:grpSpPr>
        <p:sp>
          <p:nvSpPr>
            <p:cNvPr id="2439" name="Google Shape;2439;p24"/>
            <p:cNvSpPr/>
            <p:nvPr/>
          </p:nvSpPr>
          <p:spPr>
            <a:xfrm>
              <a:off x="869529" y="1575607"/>
              <a:ext cx="273000" cy="2730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4"/>
            <p:cNvSpPr/>
            <p:nvPr/>
          </p:nvSpPr>
          <p:spPr>
            <a:xfrm>
              <a:off x="869529" y="2259932"/>
              <a:ext cx="273000" cy="2730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4"/>
            <p:cNvSpPr/>
            <p:nvPr/>
          </p:nvSpPr>
          <p:spPr>
            <a:xfrm>
              <a:off x="869529" y="2944257"/>
              <a:ext cx="273000" cy="2730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4"/>
            <p:cNvSpPr/>
            <p:nvPr/>
          </p:nvSpPr>
          <p:spPr>
            <a:xfrm>
              <a:off x="869529" y="3628582"/>
              <a:ext cx="273000" cy="2730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3" name="Google Shape;2443;p24"/>
          <p:cNvSpPr txBox="1"/>
          <p:nvPr/>
        </p:nvSpPr>
        <p:spPr>
          <a:xfrm>
            <a:off x="1294925" y="3933375"/>
            <a:ext cx="36909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Мобилно приложение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4" name="Google Shape;2444;p24"/>
          <p:cNvSpPr txBox="1"/>
          <p:nvPr/>
        </p:nvSpPr>
        <p:spPr>
          <a:xfrm>
            <a:off x="1294925" y="3249050"/>
            <a:ext cx="36909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Настолно приложение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5" name="Google Shape;2445;p24"/>
          <p:cNvSpPr txBox="1"/>
          <p:nvPr/>
        </p:nvSpPr>
        <p:spPr>
          <a:xfrm>
            <a:off x="1280450" y="2567650"/>
            <a:ext cx="36909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Добавка за браузър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6" name="Google Shape;2446;p24"/>
          <p:cNvSpPr txBox="1"/>
          <p:nvPr/>
        </p:nvSpPr>
        <p:spPr>
          <a:xfrm>
            <a:off x="1294925" y="1881850"/>
            <a:ext cx="36909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0474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Уебсайт и API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47" name="Google Shape;2447;p24"/>
          <p:cNvGrpSpPr/>
          <p:nvPr/>
        </p:nvGrpSpPr>
        <p:grpSpPr>
          <a:xfrm rot="890012">
            <a:off x="6723777" y="718404"/>
            <a:ext cx="968150" cy="1098058"/>
            <a:chOff x="-45286949" y="3569900"/>
            <a:chExt cx="263875" cy="299300"/>
          </a:xfrm>
        </p:grpSpPr>
        <p:sp>
          <p:nvSpPr>
            <p:cNvPr id="2448" name="Google Shape;2448;p24"/>
            <p:cNvSpPr/>
            <p:nvPr/>
          </p:nvSpPr>
          <p:spPr>
            <a:xfrm>
              <a:off x="-45234575" y="372820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1" y="1"/>
                  </a:moveTo>
                  <a:lnTo>
                    <a:pt x="1" y="725"/>
                  </a:lnTo>
                  <a:lnTo>
                    <a:pt x="347" y="725"/>
                  </a:lnTo>
                  <a:cubicBezTo>
                    <a:pt x="568" y="725"/>
                    <a:pt x="725" y="568"/>
                    <a:pt x="725" y="379"/>
                  </a:cubicBezTo>
                  <a:cubicBezTo>
                    <a:pt x="725" y="127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4"/>
            <p:cNvSpPr/>
            <p:nvPr/>
          </p:nvSpPr>
          <p:spPr>
            <a:xfrm>
              <a:off x="-45286949" y="3693551"/>
              <a:ext cx="263875" cy="122900"/>
            </a:xfrm>
            <a:custGeom>
              <a:avLst/>
              <a:gdLst/>
              <a:ahLst/>
              <a:cxnLst/>
              <a:rect l="l" t="t" r="r" b="b"/>
              <a:pathLst>
                <a:path w="10555" h="4916" extrusionOk="0">
                  <a:moveTo>
                    <a:pt x="2458" y="725"/>
                  </a:moveTo>
                  <a:cubicBezTo>
                    <a:pt x="3025" y="725"/>
                    <a:pt x="3497" y="1198"/>
                    <a:pt x="3497" y="1765"/>
                  </a:cubicBezTo>
                  <a:cubicBezTo>
                    <a:pt x="3497" y="2364"/>
                    <a:pt x="3025" y="2805"/>
                    <a:pt x="2426" y="2805"/>
                  </a:cubicBezTo>
                  <a:lnTo>
                    <a:pt x="2080" y="2805"/>
                  </a:lnTo>
                  <a:lnTo>
                    <a:pt x="2080" y="3876"/>
                  </a:lnTo>
                  <a:cubicBezTo>
                    <a:pt x="2080" y="4065"/>
                    <a:pt x="1922" y="4222"/>
                    <a:pt x="1733" y="4222"/>
                  </a:cubicBezTo>
                  <a:cubicBezTo>
                    <a:pt x="1544" y="4222"/>
                    <a:pt x="1387" y="4065"/>
                    <a:pt x="1387" y="3876"/>
                  </a:cubicBezTo>
                  <a:lnTo>
                    <a:pt x="1387" y="1072"/>
                  </a:lnTo>
                  <a:cubicBezTo>
                    <a:pt x="1387" y="883"/>
                    <a:pt x="1544" y="725"/>
                    <a:pt x="1733" y="725"/>
                  </a:cubicBezTo>
                  <a:close/>
                  <a:moveTo>
                    <a:pt x="5262" y="694"/>
                  </a:moveTo>
                  <a:cubicBezTo>
                    <a:pt x="5860" y="694"/>
                    <a:pt x="6333" y="1167"/>
                    <a:pt x="6333" y="1734"/>
                  </a:cubicBezTo>
                  <a:cubicBezTo>
                    <a:pt x="6333" y="1954"/>
                    <a:pt x="6175" y="2112"/>
                    <a:pt x="5986" y="2112"/>
                  </a:cubicBezTo>
                  <a:cubicBezTo>
                    <a:pt x="5797" y="2112"/>
                    <a:pt x="5640" y="1954"/>
                    <a:pt x="5640" y="1734"/>
                  </a:cubicBezTo>
                  <a:cubicBezTo>
                    <a:pt x="5640" y="1545"/>
                    <a:pt x="5482" y="1387"/>
                    <a:pt x="5262" y="1387"/>
                  </a:cubicBezTo>
                  <a:cubicBezTo>
                    <a:pt x="5073" y="1387"/>
                    <a:pt x="4915" y="1545"/>
                    <a:pt x="4915" y="1734"/>
                  </a:cubicBezTo>
                  <a:cubicBezTo>
                    <a:pt x="4915" y="1954"/>
                    <a:pt x="5073" y="2112"/>
                    <a:pt x="5262" y="2112"/>
                  </a:cubicBezTo>
                  <a:cubicBezTo>
                    <a:pt x="5860" y="2112"/>
                    <a:pt x="6333" y="2553"/>
                    <a:pt x="6333" y="3151"/>
                  </a:cubicBezTo>
                  <a:cubicBezTo>
                    <a:pt x="6333" y="3750"/>
                    <a:pt x="5860" y="4222"/>
                    <a:pt x="5262" y="4222"/>
                  </a:cubicBezTo>
                  <a:cubicBezTo>
                    <a:pt x="4695" y="4222"/>
                    <a:pt x="4222" y="3750"/>
                    <a:pt x="4222" y="3151"/>
                  </a:cubicBezTo>
                  <a:cubicBezTo>
                    <a:pt x="4222" y="2962"/>
                    <a:pt x="4379" y="2805"/>
                    <a:pt x="4569" y="2805"/>
                  </a:cubicBezTo>
                  <a:cubicBezTo>
                    <a:pt x="4758" y="2805"/>
                    <a:pt x="4915" y="2962"/>
                    <a:pt x="4915" y="3151"/>
                  </a:cubicBezTo>
                  <a:cubicBezTo>
                    <a:pt x="4915" y="3340"/>
                    <a:pt x="5073" y="3498"/>
                    <a:pt x="5262" y="3498"/>
                  </a:cubicBezTo>
                  <a:cubicBezTo>
                    <a:pt x="5482" y="3498"/>
                    <a:pt x="5640" y="3340"/>
                    <a:pt x="5640" y="3151"/>
                  </a:cubicBezTo>
                  <a:cubicBezTo>
                    <a:pt x="5640" y="2962"/>
                    <a:pt x="5482" y="2805"/>
                    <a:pt x="5262" y="2805"/>
                  </a:cubicBezTo>
                  <a:cubicBezTo>
                    <a:pt x="4695" y="2805"/>
                    <a:pt x="4222" y="2332"/>
                    <a:pt x="4222" y="1734"/>
                  </a:cubicBezTo>
                  <a:cubicBezTo>
                    <a:pt x="4222" y="1167"/>
                    <a:pt x="4695" y="694"/>
                    <a:pt x="5262" y="694"/>
                  </a:cubicBezTo>
                  <a:close/>
                  <a:moveTo>
                    <a:pt x="8066" y="725"/>
                  </a:moveTo>
                  <a:cubicBezTo>
                    <a:pt x="8664" y="725"/>
                    <a:pt x="9137" y="1198"/>
                    <a:pt x="9137" y="1765"/>
                  </a:cubicBezTo>
                  <a:lnTo>
                    <a:pt x="9137" y="3151"/>
                  </a:lnTo>
                  <a:cubicBezTo>
                    <a:pt x="9137" y="3750"/>
                    <a:pt x="8664" y="4222"/>
                    <a:pt x="8066" y="4222"/>
                  </a:cubicBezTo>
                  <a:lnTo>
                    <a:pt x="7372" y="4222"/>
                  </a:lnTo>
                  <a:cubicBezTo>
                    <a:pt x="7152" y="4222"/>
                    <a:pt x="6994" y="4065"/>
                    <a:pt x="6994" y="3876"/>
                  </a:cubicBezTo>
                  <a:lnTo>
                    <a:pt x="6994" y="1072"/>
                  </a:lnTo>
                  <a:cubicBezTo>
                    <a:pt x="6994" y="883"/>
                    <a:pt x="7152" y="725"/>
                    <a:pt x="7372" y="725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0208" y="4916"/>
                  </a:lnTo>
                  <a:cubicBezTo>
                    <a:pt x="10397" y="4916"/>
                    <a:pt x="10554" y="4758"/>
                    <a:pt x="10554" y="4569"/>
                  </a:cubicBezTo>
                  <a:lnTo>
                    <a:pt x="10554" y="347"/>
                  </a:lnTo>
                  <a:cubicBezTo>
                    <a:pt x="10554" y="158"/>
                    <a:pt x="10397" y="1"/>
                    <a:pt x="10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4"/>
            <p:cNvSpPr/>
            <p:nvPr/>
          </p:nvSpPr>
          <p:spPr>
            <a:xfrm>
              <a:off x="-45093575" y="3728200"/>
              <a:ext cx="17325" cy="53575"/>
            </a:xfrm>
            <a:custGeom>
              <a:avLst/>
              <a:gdLst/>
              <a:ahLst/>
              <a:cxnLst/>
              <a:rect l="l" t="t" r="r" b="b"/>
              <a:pathLst>
                <a:path w="693" h="2143" extrusionOk="0">
                  <a:moveTo>
                    <a:pt x="0" y="1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536" y="2143"/>
                    <a:pt x="693" y="1985"/>
                    <a:pt x="693" y="1796"/>
                  </a:cubicBezTo>
                  <a:lnTo>
                    <a:pt x="693" y="347"/>
                  </a:lnTo>
                  <a:cubicBezTo>
                    <a:pt x="693" y="127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4"/>
            <p:cNvSpPr/>
            <p:nvPr/>
          </p:nvSpPr>
          <p:spPr>
            <a:xfrm>
              <a:off x="-45268450" y="3569900"/>
              <a:ext cx="228450" cy="106350"/>
            </a:xfrm>
            <a:custGeom>
              <a:avLst/>
              <a:gdLst/>
              <a:ahLst/>
              <a:cxnLst/>
              <a:rect l="l" t="t" r="r" b="b"/>
              <a:pathLst>
                <a:path w="9138" h="425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253"/>
                  </a:lnTo>
                  <a:lnTo>
                    <a:pt x="9137" y="4253"/>
                  </a:lnTo>
                  <a:lnTo>
                    <a:pt x="9137" y="2804"/>
                  </a:lnTo>
                  <a:lnTo>
                    <a:pt x="6680" y="2804"/>
                  </a:lnTo>
                  <a:cubicBezTo>
                    <a:pt x="6491" y="2804"/>
                    <a:pt x="6333" y="2647"/>
                    <a:pt x="6333" y="2457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4"/>
            <p:cNvSpPr/>
            <p:nvPr/>
          </p:nvSpPr>
          <p:spPr>
            <a:xfrm>
              <a:off x="-45093575" y="35746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0" y="0"/>
                  </a:moveTo>
                  <a:lnTo>
                    <a:pt x="0" y="1890"/>
                  </a:lnTo>
                  <a:lnTo>
                    <a:pt x="1890" y="1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4"/>
            <p:cNvSpPr/>
            <p:nvPr/>
          </p:nvSpPr>
          <p:spPr>
            <a:xfrm>
              <a:off x="-45269225" y="3833750"/>
              <a:ext cx="228425" cy="35450"/>
            </a:xfrm>
            <a:custGeom>
              <a:avLst/>
              <a:gdLst/>
              <a:ahLst/>
              <a:cxnLst/>
              <a:rect l="l" t="t" r="r" b="b"/>
              <a:pathLst>
                <a:path w="9137" h="1418" extrusionOk="0">
                  <a:moveTo>
                    <a:pt x="0" y="0"/>
                  </a:move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8790" y="1418"/>
                  </a:lnTo>
                  <a:cubicBezTo>
                    <a:pt x="8979" y="1418"/>
                    <a:pt x="9137" y="1260"/>
                    <a:pt x="9137" y="1071"/>
                  </a:cubicBezTo>
                  <a:lnTo>
                    <a:pt x="9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4" name="Google Shape;2454;p24"/>
          <p:cNvGrpSpPr/>
          <p:nvPr/>
        </p:nvGrpSpPr>
        <p:grpSpPr>
          <a:xfrm>
            <a:off x="6985032" y="3063682"/>
            <a:ext cx="1109744" cy="1103022"/>
            <a:chOff x="-6689825" y="3992050"/>
            <a:chExt cx="293025" cy="291250"/>
          </a:xfrm>
        </p:grpSpPr>
        <p:sp>
          <p:nvSpPr>
            <p:cNvPr id="2455" name="Google Shape;2455;p24"/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4"/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4"/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4"/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4"/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4"/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4"/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4"/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4"/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4"/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4"/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4"/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7" name="Google Shape;2467;p24"/>
          <p:cNvGrpSpPr/>
          <p:nvPr/>
        </p:nvGrpSpPr>
        <p:grpSpPr>
          <a:xfrm rot="-1216053">
            <a:off x="5659612" y="2176685"/>
            <a:ext cx="1109774" cy="1055590"/>
            <a:chOff x="-6690625" y="3631325"/>
            <a:chExt cx="307225" cy="292225"/>
          </a:xfrm>
        </p:grpSpPr>
        <p:sp>
          <p:nvSpPr>
            <p:cNvPr id="2468" name="Google Shape;2468;p24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4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4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4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4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25"/>
          <p:cNvSpPr/>
          <p:nvPr/>
        </p:nvSpPr>
        <p:spPr>
          <a:xfrm>
            <a:off x="1432347" y="1556675"/>
            <a:ext cx="572700" cy="57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478" name="Google Shape;2478;p25"/>
          <p:cNvSpPr/>
          <p:nvPr/>
        </p:nvSpPr>
        <p:spPr>
          <a:xfrm>
            <a:off x="3839329" y="1572800"/>
            <a:ext cx="572700" cy="57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479" name="Google Shape;2479;p25"/>
          <p:cNvSpPr/>
          <p:nvPr/>
        </p:nvSpPr>
        <p:spPr>
          <a:xfrm>
            <a:off x="6595094" y="1615850"/>
            <a:ext cx="572700" cy="57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480" name="Google Shape;2480;p25"/>
          <p:cNvSpPr txBox="1">
            <a:spLocks noGrp="1"/>
          </p:cNvSpPr>
          <p:nvPr>
            <p:ph type="subTitle" idx="4"/>
          </p:nvPr>
        </p:nvSpPr>
        <p:spPr>
          <a:xfrm>
            <a:off x="889950" y="2188533"/>
            <a:ext cx="2228400" cy="20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Автоматизирано откриване на правописни грешки в сканиран текст</a:t>
            </a:r>
            <a:endParaRPr/>
          </a:p>
        </p:txBody>
      </p:sp>
      <p:sp>
        <p:nvSpPr>
          <p:cNvPr id="2481" name="Google Shape;2481;p25"/>
          <p:cNvSpPr txBox="1">
            <a:spLocks noGrp="1"/>
          </p:cNvSpPr>
          <p:nvPr>
            <p:ph type="title"/>
          </p:nvPr>
        </p:nvSpPr>
        <p:spPr>
          <a:xfrm>
            <a:off x="889950" y="502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ЦЕЛ</a:t>
            </a:r>
            <a:endParaRPr/>
          </a:p>
        </p:txBody>
      </p:sp>
      <p:sp>
        <p:nvSpPr>
          <p:cNvPr id="2482" name="Google Shape;2482;p25"/>
          <p:cNvSpPr txBox="1">
            <a:spLocks noGrp="1"/>
          </p:cNvSpPr>
          <p:nvPr>
            <p:ph type="subTitle" idx="5"/>
          </p:nvPr>
        </p:nvSpPr>
        <p:spPr>
          <a:xfrm>
            <a:off x="3457950" y="2188550"/>
            <a:ext cx="2228400" cy="14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Производителност и оптимално разпределение на ресурси</a:t>
            </a:r>
            <a:endParaRPr/>
          </a:p>
        </p:txBody>
      </p:sp>
      <p:sp>
        <p:nvSpPr>
          <p:cNvPr id="2483" name="Google Shape;2483;p25"/>
          <p:cNvSpPr txBox="1">
            <a:spLocks noGrp="1"/>
          </p:cNvSpPr>
          <p:nvPr>
            <p:ph type="subTitle" idx="6"/>
          </p:nvPr>
        </p:nvSpPr>
        <p:spPr>
          <a:xfrm>
            <a:off x="6025950" y="2188550"/>
            <a:ext cx="2344800" cy="12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Персонализация и широка приложимост</a:t>
            </a:r>
            <a:endParaRPr/>
          </a:p>
        </p:txBody>
      </p:sp>
      <p:grpSp>
        <p:nvGrpSpPr>
          <p:cNvPr id="2484" name="Google Shape;2484;p25"/>
          <p:cNvGrpSpPr/>
          <p:nvPr/>
        </p:nvGrpSpPr>
        <p:grpSpPr>
          <a:xfrm>
            <a:off x="1505473" y="1633847"/>
            <a:ext cx="426462" cy="418363"/>
            <a:chOff x="-1183550" y="3586525"/>
            <a:chExt cx="296175" cy="290550"/>
          </a:xfrm>
        </p:grpSpPr>
        <p:sp>
          <p:nvSpPr>
            <p:cNvPr id="2485" name="Google Shape;2485;p25"/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5"/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5"/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5"/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5"/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5"/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5"/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5"/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5"/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4" name="Google Shape;2494;p25"/>
          <p:cNvGrpSpPr/>
          <p:nvPr/>
        </p:nvGrpSpPr>
        <p:grpSpPr>
          <a:xfrm>
            <a:off x="3948378" y="1681863"/>
            <a:ext cx="354586" cy="354586"/>
            <a:chOff x="-30735200" y="3192625"/>
            <a:chExt cx="292225" cy="292225"/>
          </a:xfrm>
        </p:grpSpPr>
        <p:sp>
          <p:nvSpPr>
            <p:cNvPr id="2495" name="Google Shape;2495;p25"/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5"/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5"/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5"/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5"/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5"/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5"/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2" name="Google Shape;2502;p25"/>
          <p:cNvGrpSpPr/>
          <p:nvPr/>
        </p:nvGrpSpPr>
        <p:grpSpPr>
          <a:xfrm>
            <a:off x="6706402" y="1727158"/>
            <a:ext cx="350079" cy="350079"/>
            <a:chOff x="3860400" y="3955025"/>
            <a:chExt cx="296175" cy="296175"/>
          </a:xfrm>
        </p:grpSpPr>
        <p:sp>
          <p:nvSpPr>
            <p:cNvPr id="2503" name="Google Shape;2503;p25"/>
            <p:cNvSpPr/>
            <p:nvPr/>
          </p:nvSpPr>
          <p:spPr>
            <a:xfrm>
              <a:off x="3973825" y="3955025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2"/>
                    <a:pt x="630" y="2742"/>
                    <a:pt x="1355" y="2742"/>
                  </a:cubicBezTo>
                  <a:cubicBezTo>
                    <a:pt x="2111" y="2742"/>
                    <a:pt x="2741" y="2112"/>
                    <a:pt x="2741" y="1387"/>
                  </a:cubicBezTo>
                  <a:cubicBezTo>
                    <a:pt x="2741" y="631"/>
                    <a:pt x="2142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5"/>
            <p:cNvSpPr/>
            <p:nvPr/>
          </p:nvSpPr>
          <p:spPr>
            <a:xfrm>
              <a:off x="3947025" y="40219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1"/>
                  </a:moveTo>
                  <a:cubicBezTo>
                    <a:pt x="316" y="442"/>
                    <a:pt x="1" y="1104"/>
                    <a:pt x="1" y="1797"/>
                  </a:cubicBezTo>
                  <a:lnTo>
                    <a:pt x="1" y="2521"/>
                  </a:lnTo>
                  <a:cubicBezTo>
                    <a:pt x="1" y="2710"/>
                    <a:pt x="158" y="2868"/>
                    <a:pt x="347" y="2868"/>
                  </a:cubicBezTo>
                  <a:lnTo>
                    <a:pt x="4506" y="2868"/>
                  </a:lnTo>
                  <a:cubicBezTo>
                    <a:pt x="4727" y="2868"/>
                    <a:pt x="4884" y="2710"/>
                    <a:pt x="4884" y="2521"/>
                  </a:cubicBezTo>
                  <a:lnTo>
                    <a:pt x="4884" y="1860"/>
                  </a:lnTo>
                  <a:cubicBezTo>
                    <a:pt x="4884" y="1135"/>
                    <a:pt x="4569" y="473"/>
                    <a:pt x="4034" y="32"/>
                  </a:cubicBezTo>
                  <a:cubicBezTo>
                    <a:pt x="3655" y="473"/>
                    <a:pt x="3120" y="788"/>
                    <a:pt x="2427" y="788"/>
                  </a:cubicBezTo>
                  <a:cubicBezTo>
                    <a:pt x="1797" y="788"/>
                    <a:pt x="1198" y="473"/>
                    <a:pt x="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5"/>
            <p:cNvSpPr/>
            <p:nvPr/>
          </p:nvSpPr>
          <p:spPr>
            <a:xfrm>
              <a:off x="4086450" y="4145650"/>
              <a:ext cx="70125" cy="104775"/>
            </a:xfrm>
            <a:custGeom>
              <a:avLst/>
              <a:gdLst/>
              <a:ahLst/>
              <a:cxnLst/>
              <a:rect l="l" t="t" r="r" b="b"/>
              <a:pathLst>
                <a:path w="2805" h="4191" extrusionOk="0">
                  <a:moveTo>
                    <a:pt x="0" y="0"/>
                  </a:moveTo>
                  <a:lnTo>
                    <a:pt x="0" y="4190"/>
                  </a:lnTo>
                  <a:lnTo>
                    <a:pt x="2458" y="4190"/>
                  </a:lnTo>
                  <a:cubicBezTo>
                    <a:pt x="2647" y="4190"/>
                    <a:pt x="2804" y="4033"/>
                    <a:pt x="2804" y="3844"/>
                  </a:cubicBezTo>
                  <a:lnTo>
                    <a:pt x="2804" y="315"/>
                  </a:lnTo>
                  <a:cubicBezTo>
                    <a:pt x="2773" y="158"/>
                    <a:pt x="2647" y="0"/>
                    <a:pt x="2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5"/>
            <p:cNvSpPr/>
            <p:nvPr/>
          </p:nvSpPr>
          <p:spPr>
            <a:xfrm>
              <a:off x="3860400" y="4180300"/>
              <a:ext cx="70125" cy="70125"/>
            </a:xfrm>
            <a:custGeom>
              <a:avLst/>
              <a:gdLst/>
              <a:ahLst/>
              <a:cxnLst/>
              <a:rect l="l" t="t" r="r" b="b"/>
              <a:pathLst>
                <a:path w="2805" h="2805" extrusionOk="0">
                  <a:moveTo>
                    <a:pt x="347" y="0"/>
                  </a:moveTo>
                  <a:cubicBezTo>
                    <a:pt x="158" y="0"/>
                    <a:pt x="0" y="189"/>
                    <a:pt x="0" y="347"/>
                  </a:cubicBezTo>
                  <a:lnTo>
                    <a:pt x="0" y="2458"/>
                  </a:lnTo>
                  <a:cubicBezTo>
                    <a:pt x="0" y="2678"/>
                    <a:pt x="158" y="2804"/>
                    <a:pt x="347" y="2804"/>
                  </a:cubicBezTo>
                  <a:lnTo>
                    <a:pt x="2804" y="2804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5"/>
            <p:cNvSpPr/>
            <p:nvPr/>
          </p:nvSpPr>
          <p:spPr>
            <a:xfrm>
              <a:off x="3947025" y="4111775"/>
              <a:ext cx="122125" cy="139425"/>
            </a:xfrm>
            <a:custGeom>
              <a:avLst/>
              <a:gdLst/>
              <a:ahLst/>
              <a:cxnLst/>
              <a:rect l="l" t="t" r="r" b="b"/>
              <a:pathLst>
                <a:path w="4885" h="5577" extrusionOk="0">
                  <a:moveTo>
                    <a:pt x="2466" y="1377"/>
                  </a:moveTo>
                  <a:cubicBezTo>
                    <a:pt x="2522" y="1377"/>
                    <a:pt x="2582" y="1392"/>
                    <a:pt x="2647" y="1418"/>
                  </a:cubicBezTo>
                  <a:cubicBezTo>
                    <a:pt x="2742" y="1450"/>
                    <a:pt x="2836" y="1607"/>
                    <a:pt x="2836" y="1733"/>
                  </a:cubicBezTo>
                  <a:lnTo>
                    <a:pt x="2836" y="3497"/>
                  </a:lnTo>
                  <a:lnTo>
                    <a:pt x="3183" y="3497"/>
                  </a:lnTo>
                  <a:cubicBezTo>
                    <a:pt x="3372" y="3497"/>
                    <a:pt x="3529" y="3655"/>
                    <a:pt x="3529" y="3844"/>
                  </a:cubicBezTo>
                  <a:cubicBezTo>
                    <a:pt x="3529" y="4033"/>
                    <a:pt x="3340" y="4159"/>
                    <a:pt x="3151" y="4159"/>
                  </a:cubicBezTo>
                  <a:lnTo>
                    <a:pt x="1765" y="4159"/>
                  </a:lnTo>
                  <a:cubicBezTo>
                    <a:pt x="1576" y="4159"/>
                    <a:pt x="1419" y="4002"/>
                    <a:pt x="1419" y="3812"/>
                  </a:cubicBezTo>
                  <a:cubicBezTo>
                    <a:pt x="1419" y="3623"/>
                    <a:pt x="1576" y="3466"/>
                    <a:pt x="1765" y="3466"/>
                  </a:cubicBezTo>
                  <a:lnTo>
                    <a:pt x="2112" y="3466"/>
                  </a:lnTo>
                  <a:lnTo>
                    <a:pt x="2112" y="2552"/>
                  </a:lnTo>
                  <a:lnTo>
                    <a:pt x="1986" y="2678"/>
                  </a:lnTo>
                  <a:cubicBezTo>
                    <a:pt x="1938" y="2726"/>
                    <a:pt x="1852" y="2749"/>
                    <a:pt x="1765" y="2749"/>
                  </a:cubicBezTo>
                  <a:cubicBezTo>
                    <a:pt x="1679" y="2749"/>
                    <a:pt x="1592" y="2726"/>
                    <a:pt x="1545" y="2678"/>
                  </a:cubicBezTo>
                  <a:cubicBezTo>
                    <a:pt x="1419" y="2552"/>
                    <a:pt x="1419" y="2300"/>
                    <a:pt x="1545" y="2206"/>
                  </a:cubicBezTo>
                  <a:lnTo>
                    <a:pt x="2238" y="1481"/>
                  </a:lnTo>
                  <a:cubicBezTo>
                    <a:pt x="2312" y="1407"/>
                    <a:pt x="2385" y="1377"/>
                    <a:pt x="2466" y="1377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5577"/>
                  </a:lnTo>
                  <a:lnTo>
                    <a:pt x="4853" y="5577"/>
                  </a:lnTo>
                  <a:cubicBezTo>
                    <a:pt x="4884" y="3245"/>
                    <a:pt x="4884" y="2678"/>
                    <a:pt x="4884" y="347"/>
                  </a:cubicBezTo>
                  <a:cubicBezTo>
                    <a:pt x="4884" y="158"/>
                    <a:pt x="4727" y="0"/>
                    <a:pt x="4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26"/>
          <p:cNvSpPr/>
          <p:nvPr/>
        </p:nvSpPr>
        <p:spPr>
          <a:xfrm>
            <a:off x="6252876" y="2997975"/>
            <a:ext cx="572700" cy="57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rPr>
              <a:t>04</a:t>
            </a:r>
            <a:endParaRPr sz="2400">
              <a:solidFill>
                <a:schemeClr val="lt2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513" name="Google Shape;2513;p26"/>
          <p:cNvSpPr/>
          <p:nvPr/>
        </p:nvSpPr>
        <p:spPr>
          <a:xfrm>
            <a:off x="2319491" y="2997975"/>
            <a:ext cx="572700" cy="57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rPr>
              <a:t>06</a:t>
            </a:r>
            <a:endParaRPr sz="2400">
              <a:solidFill>
                <a:schemeClr val="lt2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514" name="Google Shape;2514;p26"/>
          <p:cNvSpPr/>
          <p:nvPr/>
        </p:nvSpPr>
        <p:spPr>
          <a:xfrm>
            <a:off x="4289001" y="2997975"/>
            <a:ext cx="572700" cy="57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rPr>
              <a:t>05</a:t>
            </a:r>
            <a:endParaRPr sz="2400">
              <a:solidFill>
                <a:schemeClr val="lt2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515" name="Google Shape;2515;p26"/>
          <p:cNvSpPr/>
          <p:nvPr/>
        </p:nvSpPr>
        <p:spPr>
          <a:xfrm>
            <a:off x="6252876" y="1163550"/>
            <a:ext cx="572700" cy="57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rPr>
              <a:t>03</a:t>
            </a:r>
            <a:endParaRPr sz="2400">
              <a:solidFill>
                <a:schemeClr val="lt2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516" name="Google Shape;251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РЕАЛИЗАЦИЯ - ЕТАПИ</a:t>
            </a:r>
            <a:endParaRPr dirty="0"/>
          </a:p>
        </p:txBody>
      </p:sp>
      <p:sp>
        <p:nvSpPr>
          <p:cNvPr id="2517" name="Google Shape;2517;p26"/>
          <p:cNvSpPr/>
          <p:nvPr/>
        </p:nvSpPr>
        <p:spPr>
          <a:xfrm>
            <a:off x="2319491" y="1163550"/>
            <a:ext cx="572700" cy="57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rPr>
              <a:t>01</a:t>
            </a:r>
            <a:endParaRPr sz="2400">
              <a:solidFill>
                <a:schemeClr val="lt2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518" name="Google Shape;2518;p26"/>
          <p:cNvSpPr txBox="1"/>
          <p:nvPr/>
        </p:nvSpPr>
        <p:spPr>
          <a:xfrm flipH="1">
            <a:off x="1712141" y="1862575"/>
            <a:ext cx="17874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91425" rIns="54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Проучване за реализирани вече подобни проекти.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9" name="Google Shape;2519;p26"/>
          <p:cNvSpPr txBox="1"/>
          <p:nvPr/>
        </p:nvSpPr>
        <p:spPr>
          <a:xfrm flipH="1">
            <a:off x="3680981" y="1862575"/>
            <a:ext cx="17874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91425" rIns="54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Събиране на необходимата информация.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0" name="Google Shape;2520;p26"/>
          <p:cNvSpPr txBox="1"/>
          <p:nvPr/>
        </p:nvSpPr>
        <p:spPr>
          <a:xfrm flipH="1">
            <a:off x="5640169" y="1862575"/>
            <a:ext cx="17874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Проучване на Microsoft Azure Document Intelligence API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21" name="Google Shape;2521;p26"/>
          <p:cNvCxnSpPr>
            <a:stCxn id="2517" idx="6"/>
            <a:endCxn id="2522" idx="2"/>
          </p:cNvCxnSpPr>
          <p:nvPr/>
        </p:nvCxnSpPr>
        <p:spPr>
          <a:xfrm>
            <a:off x="2892191" y="1449900"/>
            <a:ext cx="139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3" name="Google Shape;2523;p26"/>
          <p:cNvCxnSpPr>
            <a:stCxn id="2522" idx="6"/>
            <a:endCxn id="2515" idx="2"/>
          </p:cNvCxnSpPr>
          <p:nvPr/>
        </p:nvCxnSpPr>
        <p:spPr>
          <a:xfrm>
            <a:off x="4861701" y="1449900"/>
            <a:ext cx="139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4" name="Google Shape;2524;p26"/>
          <p:cNvCxnSpPr>
            <a:stCxn id="2517" idx="4"/>
            <a:endCxn id="2518" idx="0"/>
          </p:cNvCxnSpPr>
          <p:nvPr/>
        </p:nvCxnSpPr>
        <p:spPr>
          <a:xfrm>
            <a:off x="2605841" y="1736250"/>
            <a:ext cx="0" cy="12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5" name="Google Shape;2525;p26"/>
          <p:cNvCxnSpPr>
            <a:stCxn id="2522" idx="4"/>
            <a:endCxn id="2519" idx="0"/>
          </p:cNvCxnSpPr>
          <p:nvPr/>
        </p:nvCxnSpPr>
        <p:spPr>
          <a:xfrm flipH="1">
            <a:off x="4574751" y="1736250"/>
            <a:ext cx="600" cy="12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6" name="Google Shape;2526;p26"/>
          <p:cNvCxnSpPr>
            <a:stCxn id="2515" idx="4"/>
            <a:endCxn id="2520" idx="0"/>
          </p:cNvCxnSpPr>
          <p:nvPr/>
        </p:nvCxnSpPr>
        <p:spPr>
          <a:xfrm flipH="1">
            <a:off x="6533826" y="1736250"/>
            <a:ext cx="5400" cy="12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7" name="Google Shape;2527;p26"/>
          <p:cNvSpPr txBox="1"/>
          <p:nvPr/>
        </p:nvSpPr>
        <p:spPr>
          <a:xfrm>
            <a:off x="5651150" y="3697025"/>
            <a:ext cx="17874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Реализация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проекта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528" name="Google Shape;2528;p26"/>
          <p:cNvSpPr txBox="1"/>
          <p:nvPr/>
        </p:nvSpPr>
        <p:spPr>
          <a:xfrm>
            <a:off x="3681638" y="3697025"/>
            <a:ext cx="17874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Връщане на резултат и статистика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9" name="Google Shape;2529;p26"/>
          <p:cNvSpPr txBox="1"/>
          <p:nvPr/>
        </p:nvSpPr>
        <p:spPr>
          <a:xfrm>
            <a:off x="1712141" y="3697025"/>
            <a:ext cx="17874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Тестване и отстраняване на грешки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cxnSp>
        <p:nvCxnSpPr>
          <p:cNvPr id="2530" name="Google Shape;2530;p26"/>
          <p:cNvCxnSpPr>
            <a:stCxn id="2512" idx="2"/>
            <a:endCxn id="2514" idx="6"/>
          </p:cNvCxnSpPr>
          <p:nvPr/>
        </p:nvCxnSpPr>
        <p:spPr>
          <a:xfrm rot="10800000">
            <a:off x="4861776" y="3284325"/>
            <a:ext cx="139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1" name="Google Shape;2531;p26"/>
          <p:cNvCxnSpPr>
            <a:stCxn id="2514" idx="2"/>
            <a:endCxn id="2513" idx="6"/>
          </p:cNvCxnSpPr>
          <p:nvPr/>
        </p:nvCxnSpPr>
        <p:spPr>
          <a:xfrm rot="10800000">
            <a:off x="2892201" y="3284325"/>
            <a:ext cx="139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2" name="Google Shape;2532;p26"/>
          <p:cNvCxnSpPr>
            <a:stCxn id="2512" idx="4"/>
            <a:endCxn id="2527" idx="0"/>
          </p:cNvCxnSpPr>
          <p:nvPr/>
        </p:nvCxnSpPr>
        <p:spPr>
          <a:xfrm>
            <a:off x="6539226" y="3570675"/>
            <a:ext cx="5700" cy="12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3" name="Google Shape;2533;p26"/>
          <p:cNvCxnSpPr>
            <a:stCxn id="2514" idx="4"/>
            <a:endCxn id="2528" idx="0"/>
          </p:cNvCxnSpPr>
          <p:nvPr/>
        </p:nvCxnSpPr>
        <p:spPr>
          <a:xfrm>
            <a:off x="4575351" y="3570675"/>
            <a:ext cx="0" cy="12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4" name="Google Shape;2534;p26"/>
          <p:cNvCxnSpPr>
            <a:stCxn id="2513" idx="4"/>
            <a:endCxn id="2529" idx="0"/>
          </p:cNvCxnSpPr>
          <p:nvPr/>
        </p:nvCxnSpPr>
        <p:spPr>
          <a:xfrm>
            <a:off x="2605841" y="3570675"/>
            <a:ext cx="0" cy="12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5" name="Google Shape;2535;p26"/>
          <p:cNvCxnSpPr>
            <a:stCxn id="2515" idx="6"/>
            <a:endCxn id="2512" idx="6"/>
          </p:cNvCxnSpPr>
          <p:nvPr/>
        </p:nvCxnSpPr>
        <p:spPr>
          <a:xfrm>
            <a:off x="6825576" y="1449900"/>
            <a:ext cx="600" cy="1834500"/>
          </a:xfrm>
          <a:prstGeom prst="bentConnector3">
            <a:avLst>
              <a:gd name="adj1" fmla="val 1026872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2" name="Google Shape;2522;p26"/>
          <p:cNvSpPr/>
          <p:nvPr/>
        </p:nvSpPr>
        <p:spPr>
          <a:xfrm>
            <a:off x="4289001" y="1163550"/>
            <a:ext cx="572700" cy="57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rPr>
              <a:t>02</a:t>
            </a:r>
            <a:endParaRPr sz="2400">
              <a:solidFill>
                <a:schemeClr val="lt2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0" name="Google Shape;2540;p27"/>
          <p:cNvGrpSpPr/>
          <p:nvPr/>
        </p:nvGrpSpPr>
        <p:grpSpPr>
          <a:xfrm>
            <a:off x="7405800" y="3400106"/>
            <a:ext cx="1329625" cy="1321450"/>
            <a:chOff x="4762050" y="492500"/>
            <a:chExt cx="1329625" cy="1321450"/>
          </a:xfrm>
        </p:grpSpPr>
        <p:sp>
          <p:nvSpPr>
            <p:cNvPr id="2541" name="Google Shape;2541;p27"/>
            <p:cNvSpPr/>
            <p:nvPr/>
          </p:nvSpPr>
          <p:spPr>
            <a:xfrm>
              <a:off x="4915575" y="1531950"/>
              <a:ext cx="34475" cy="33900"/>
            </a:xfrm>
            <a:custGeom>
              <a:avLst/>
              <a:gdLst/>
              <a:ahLst/>
              <a:cxnLst/>
              <a:rect l="l" t="t" r="r" b="b"/>
              <a:pathLst>
                <a:path w="1379" h="1356" extrusionOk="0">
                  <a:moveTo>
                    <a:pt x="695" y="0"/>
                  </a:moveTo>
                  <a:cubicBezTo>
                    <a:pt x="681" y="0"/>
                    <a:pt x="666" y="1"/>
                    <a:pt x="652" y="2"/>
                  </a:cubicBezTo>
                  <a:cubicBezTo>
                    <a:pt x="276" y="2"/>
                    <a:pt x="0" y="302"/>
                    <a:pt x="25" y="678"/>
                  </a:cubicBezTo>
                  <a:cubicBezTo>
                    <a:pt x="25" y="1054"/>
                    <a:pt x="351" y="1355"/>
                    <a:pt x="727" y="1355"/>
                  </a:cubicBezTo>
                  <a:cubicBezTo>
                    <a:pt x="1103" y="1355"/>
                    <a:pt x="1379" y="1079"/>
                    <a:pt x="1379" y="703"/>
                  </a:cubicBezTo>
                  <a:cubicBezTo>
                    <a:pt x="1379" y="317"/>
                    <a:pt x="1076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7"/>
            <p:cNvSpPr/>
            <p:nvPr/>
          </p:nvSpPr>
          <p:spPr>
            <a:xfrm>
              <a:off x="5018950" y="1635325"/>
              <a:ext cx="35750" cy="34525"/>
            </a:xfrm>
            <a:custGeom>
              <a:avLst/>
              <a:gdLst/>
              <a:ahLst/>
              <a:cxnLst/>
              <a:rect l="l" t="t" r="r" b="b"/>
              <a:pathLst>
                <a:path w="1430" h="1381" extrusionOk="0">
                  <a:moveTo>
                    <a:pt x="705" y="0"/>
                  </a:moveTo>
                  <a:cubicBezTo>
                    <a:pt x="352" y="0"/>
                    <a:pt x="74" y="268"/>
                    <a:pt x="26" y="604"/>
                  </a:cubicBezTo>
                  <a:cubicBezTo>
                    <a:pt x="1" y="1005"/>
                    <a:pt x="301" y="1355"/>
                    <a:pt x="702" y="1380"/>
                  </a:cubicBezTo>
                  <a:cubicBezTo>
                    <a:pt x="1053" y="1380"/>
                    <a:pt x="1379" y="1105"/>
                    <a:pt x="1404" y="754"/>
                  </a:cubicBezTo>
                  <a:cubicBezTo>
                    <a:pt x="1429" y="378"/>
                    <a:pt x="1128" y="27"/>
                    <a:pt x="753" y="2"/>
                  </a:cubicBezTo>
                  <a:cubicBezTo>
                    <a:pt x="737" y="1"/>
                    <a:pt x="721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7"/>
            <p:cNvSpPr/>
            <p:nvPr/>
          </p:nvSpPr>
          <p:spPr>
            <a:xfrm>
              <a:off x="4966950" y="1583350"/>
              <a:ext cx="35100" cy="33900"/>
            </a:xfrm>
            <a:custGeom>
              <a:avLst/>
              <a:gdLst/>
              <a:ahLst/>
              <a:cxnLst/>
              <a:rect l="l" t="t" r="r" b="b"/>
              <a:pathLst>
                <a:path w="1404" h="1356" extrusionOk="0">
                  <a:moveTo>
                    <a:pt x="702" y="1"/>
                  </a:moveTo>
                  <a:cubicBezTo>
                    <a:pt x="301" y="1"/>
                    <a:pt x="0" y="302"/>
                    <a:pt x="26" y="678"/>
                  </a:cubicBezTo>
                  <a:cubicBezTo>
                    <a:pt x="26" y="1040"/>
                    <a:pt x="328" y="1356"/>
                    <a:pt x="687" y="1356"/>
                  </a:cubicBezTo>
                  <a:cubicBezTo>
                    <a:pt x="700" y="1356"/>
                    <a:pt x="714" y="1355"/>
                    <a:pt x="727" y="1354"/>
                  </a:cubicBezTo>
                  <a:cubicBezTo>
                    <a:pt x="1103" y="1354"/>
                    <a:pt x="1379" y="1079"/>
                    <a:pt x="1404" y="703"/>
                  </a:cubicBezTo>
                  <a:cubicBezTo>
                    <a:pt x="1404" y="327"/>
                    <a:pt x="1078" y="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7"/>
            <p:cNvSpPr/>
            <p:nvPr/>
          </p:nvSpPr>
          <p:spPr>
            <a:xfrm>
              <a:off x="4968200" y="1531975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77" y="1"/>
                  </a:moveTo>
                  <a:cubicBezTo>
                    <a:pt x="301" y="1"/>
                    <a:pt x="26" y="276"/>
                    <a:pt x="1" y="652"/>
                  </a:cubicBezTo>
                  <a:cubicBezTo>
                    <a:pt x="1" y="1028"/>
                    <a:pt x="326" y="1354"/>
                    <a:pt x="702" y="1354"/>
                  </a:cubicBezTo>
                  <a:cubicBezTo>
                    <a:pt x="1053" y="1354"/>
                    <a:pt x="1354" y="1078"/>
                    <a:pt x="1354" y="702"/>
                  </a:cubicBezTo>
                  <a:cubicBezTo>
                    <a:pt x="1379" y="301"/>
                    <a:pt x="1053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7"/>
            <p:cNvSpPr/>
            <p:nvPr/>
          </p:nvSpPr>
          <p:spPr>
            <a:xfrm>
              <a:off x="4864200" y="1375975"/>
              <a:ext cx="34475" cy="33250"/>
            </a:xfrm>
            <a:custGeom>
              <a:avLst/>
              <a:gdLst/>
              <a:ahLst/>
              <a:cxnLst/>
              <a:rect l="l" t="t" r="r" b="b"/>
              <a:pathLst>
                <a:path w="1379" h="1330" extrusionOk="0">
                  <a:moveTo>
                    <a:pt x="702" y="0"/>
                  </a:moveTo>
                  <a:cubicBezTo>
                    <a:pt x="326" y="0"/>
                    <a:pt x="0" y="301"/>
                    <a:pt x="25" y="652"/>
                  </a:cubicBezTo>
                  <a:cubicBezTo>
                    <a:pt x="50" y="1053"/>
                    <a:pt x="276" y="1303"/>
                    <a:pt x="677" y="1328"/>
                  </a:cubicBezTo>
                  <a:cubicBezTo>
                    <a:pt x="693" y="1329"/>
                    <a:pt x="708" y="1330"/>
                    <a:pt x="724" y="1330"/>
                  </a:cubicBezTo>
                  <a:cubicBezTo>
                    <a:pt x="1078" y="1330"/>
                    <a:pt x="1355" y="1062"/>
                    <a:pt x="1379" y="702"/>
                  </a:cubicBezTo>
                  <a:cubicBezTo>
                    <a:pt x="1379" y="326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7"/>
            <p:cNvSpPr/>
            <p:nvPr/>
          </p:nvSpPr>
          <p:spPr>
            <a:xfrm>
              <a:off x="5018950" y="1583350"/>
              <a:ext cx="35125" cy="33875"/>
            </a:xfrm>
            <a:custGeom>
              <a:avLst/>
              <a:gdLst/>
              <a:ahLst/>
              <a:cxnLst/>
              <a:rect l="l" t="t" r="r" b="b"/>
              <a:pathLst>
                <a:path w="1405" h="1355" extrusionOk="0">
                  <a:moveTo>
                    <a:pt x="727" y="1"/>
                  </a:moveTo>
                  <a:cubicBezTo>
                    <a:pt x="352" y="1"/>
                    <a:pt x="51" y="251"/>
                    <a:pt x="26" y="627"/>
                  </a:cubicBezTo>
                  <a:cubicBezTo>
                    <a:pt x="1" y="1003"/>
                    <a:pt x="326" y="1329"/>
                    <a:pt x="702" y="1354"/>
                  </a:cubicBezTo>
                  <a:cubicBezTo>
                    <a:pt x="1078" y="1354"/>
                    <a:pt x="1379" y="1104"/>
                    <a:pt x="1404" y="728"/>
                  </a:cubicBezTo>
                  <a:cubicBezTo>
                    <a:pt x="1404" y="327"/>
                    <a:pt x="1128" y="26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7"/>
            <p:cNvSpPr/>
            <p:nvPr/>
          </p:nvSpPr>
          <p:spPr>
            <a:xfrm>
              <a:off x="5123600" y="1687325"/>
              <a:ext cx="34475" cy="33900"/>
            </a:xfrm>
            <a:custGeom>
              <a:avLst/>
              <a:gdLst/>
              <a:ahLst/>
              <a:cxnLst/>
              <a:rect l="l" t="t" r="r" b="b"/>
              <a:pathLst>
                <a:path w="1379" h="1356" extrusionOk="0">
                  <a:moveTo>
                    <a:pt x="630" y="1"/>
                  </a:moveTo>
                  <a:cubicBezTo>
                    <a:pt x="278" y="1"/>
                    <a:pt x="24" y="269"/>
                    <a:pt x="0" y="629"/>
                  </a:cubicBezTo>
                  <a:cubicBezTo>
                    <a:pt x="0" y="1005"/>
                    <a:pt x="301" y="1356"/>
                    <a:pt x="677" y="1356"/>
                  </a:cubicBezTo>
                  <a:cubicBezTo>
                    <a:pt x="1028" y="1356"/>
                    <a:pt x="1354" y="1055"/>
                    <a:pt x="1354" y="704"/>
                  </a:cubicBezTo>
                  <a:cubicBezTo>
                    <a:pt x="1379" y="328"/>
                    <a:pt x="1053" y="2"/>
                    <a:pt x="677" y="2"/>
                  </a:cubicBezTo>
                  <a:cubicBezTo>
                    <a:pt x="661" y="1"/>
                    <a:pt x="645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7"/>
            <p:cNvSpPr/>
            <p:nvPr/>
          </p:nvSpPr>
          <p:spPr>
            <a:xfrm>
              <a:off x="5176225" y="1687325"/>
              <a:ext cx="33850" cy="33325"/>
            </a:xfrm>
            <a:custGeom>
              <a:avLst/>
              <a:gdLst/>
              <a:ahLst/>
              <a:cxnLst/>
              <a:rect l="l" t="t" r="r" b="b"/>
              <a:pathLst>
                <a:path w="1354" h="1333" extrusionOk="0">
                  <a:moveTo>
                    <a:pt x="652" y="1"/>
                  </a:moveTo>
                  <a:cubicBezTo>
                    <a:pt x="278" y="1"/>
                    <a:pt x="24" y="269"/>
                    <a:pt x="0" y="629"/>
                  </a:cubicBezTo>
                  <a:cubicBezTo>
                    <a:pt x="0" y="1005"/>
                    <a:pt x="276" y="1331"/>
                    <a:pt x="677" y="1331"/>
                  </a:cubicBezTo>
                  <a:cubicBezTo>
                    <a:pt x="691" y="1332"/>
                    <a:pt x="704" y="1332"/>
                    <a:pt x="718" y="1332"/>
                  </a:cubicBezTo>
                  <a:cubicBezTo>
                    <a:pt x="1051" y="1332"/>
                    <a:pt x="1330" y="1040"/>
                    <a:pt x="1354" y="679"/>
                  </a:cubicBezTo>
                  <a:cubicBezTo>
                    <a:pt x="1354" y="328"/>
                    <a:pt x="1053" y="2"/>
                    <a:pt x="702" y="2"/>
                  </a:cubicBezTo>
                  <a:cubicBezTo>
                    <a:pt x="685" y="1"/>
                    <a:pt x="669" y="1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7"/>
            <p:cNvSpPr/>
            <p:nvPr/>
          </p:nvSpPr>
          <p:spPr>
            <a:xfrm>
              <a:off x="4864200" y="1427975"/>
              <a:ext cx="35100" cy="33850"/>
            </a:xfrm>
            <a:custGeom>
              <a:avLst/>
              <a:gdLst/>
              <a:ahLst/>
              <a:cxnLst/>
              <a:rect l="l" t="t" r="r" b="b"/>
              <a:pathLst>
                <a:path w="1404" h="1354" extrusionOk="0">
                  <a:moveTo>
                    <a:pt x="702" y="0"/>
                  </a:moveTo>
                  <a:cubicBezTo>
                    <a:pt x="326" y="0"/>
                    <a:pt x="25" y="301"/>
                    <a:pt x="0" y="652"/>
                  </a:cubicBezTo>
                  <a:cubicBezTo>
                    <a:pt x="0" y="1028"/>
                    <a:pt x="326" y="1354"/>
                    <a:pt x="702" y="1354"/>
                  </a:cubicBezTo>
                  <a:cubicBezTo>
                    <a:pt x="1078" y="1354"/>
                    <a:pt x="1379" y="1078"/>
                    <a:pt x="1379" y="702"/>
                  </a:cubicBezTo>
                  <a:cubicBezTo>
                    <a:pt x="1404" y="326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7"/>
            <p:cNvSpPr/>
            <p:nvPr/>
          </p:nvSpPr>
          <p:spPr>
            <a:xfrm>
              <a:off x="5020200" y="1531325"/>
              <a:ext cx="34500" cy="33250"/>
            </a:xfrm>
            <a:custGeom>
              <a:avLst/>
              <a:gdLst/>
              <a:ahLst/>
              <a:cxnLst/>
              <a:rect l="l" t="t" r="r" b="b"/>
              <a:pathLst>
                <a:path w="1380" h="1330" extrusionOk="0">
                  <a:moveTo>
                    <a:pt x="634" y="0"/>
                  </a:moveTo>
                  <a:cubicBezTo>
                    <a:pt x="279" y="0"/>
                    <a:pt x="1" y="292"/>
                    <a:pt x="1" y="653"/>
                  </a:cubicBezTo>
                  <a:cubicBezTo>
                    <a:pt x="1" y="1029"/>
                    <a:pt x="302" y="1330"/>
                    <a:pt x="703" y="1330"/>
                  </a:cubicBezTo>
                  <a:cubicBezTo>
                    <a:pt x="1104" y="1330"/>
                    <a:pt x="1304" y="1079"/>
                    <a:pt x="1329" y="703"/>
                  </a:cubicBezTo>
                  <a:cubicBezTo>
                    <a:pt x="1379" y="327"/>
                    <a:pt x="1053" y="2"/>
                    <a:pt x="677" y="2"/>
                  </a:cubicBezTo>
                  <a:cubicBezTo>
                    <a:pt x="663" y="1"/>
                    <a:pt x="648" y="0"/>
                    <a:pt x="6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7"/>
            <p:cNvSpPr/>
            <p:nvPr/>
          </p:nvSpPr>
          <p:spPr>
            <a:xfrm>
              <a:off x="4811550" y="1323925"/>
              <a:ext cx="35125" cy="33300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721" y="0"/>
                  </a:moveTo>
                  <a:cubicBezTo>
                    <a:pt x="707" y="0"/>
                    <a:pt x="692" y="1"/>
                    <a:pt x="678" y="2"/>
                  </a:cubicBezTo>
                  <a:cubicBezTo>
                    <a:pt x="302" y="27"/>
                    <a:pt x="76" y="252"/>
                    <a:pt x="26" y="628"/>
                  </a:cubicBezTo>
                  <a:cubicBezTo>
                    <a:pt x="1" y="979"/>
                    <a:pt x="352" y="1330"/>
                    <a:pt x="728" y="1330"/>
                  </a:cubicBezTo>
                  <a:cubicBezTo>
                    <a:pt x="741" y="1331"/>
                    <a:pt x="755" y="1332"/>
                    <a:pt x="769" y="1332"/>
                  </a:cubicBezTo>
                  <a:cubicBezTo>
                    <a:pt x="1104" y="1332"/>
                    <a:pt x="1404" y="1040"/>
                    <a:pt x="1404" y="679"/>
                  </a:cubicBezTo>
                  <a:cubicBezTo>
                    <a:pt x="1404" y="316"/>
                    <a:pt x="1102" y="0"/>
                    <a:pt x="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7"/>
            <p:cNvSpPr/>
            <p:nvPr/>
          </p:nvSpPr>
          <p:spPr>
            <a:xfrm>
              <a:off x="5072225" y="1635375"/>
              <a:ext cx="33850" cy="338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52" y="0"/>
                  </a:moveTo>
                  <a:cubicBezTo>
                    <a:pt x="276" y="25"/>
                    <a:pt x="0" y="301"/>
                    <a:pt x="0" y="677"/>
                  </a:cubicBezTo>
                  <a:cubicBezTo>
                    <a:pt x="0" y="1053"/>
                    <a:pt x="326" y="1353"/>
                    <a:pt x="702" y="1353"/>
                  </a:cubicBezTo>
                  <a:cubicBezTo>
                    <a:pt x="1078" y="1353"/>
                    <a:pt x="1353" y="1053"/>
                    <a:pt x="1353" y="677"/>
                  </a:cubicBezTo>
                  <a:cubicBezTo>
                    <a:pt x="1353" y="326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7"/>
            <p:cNvSpPr/>
            <p:nvPr/>
          </p:nvSpPr>
          <p:spPr>
            <a:xfrm>
              <a:off x="4916825" y="1375925"/>
              <a:ext cx="33825" cy="33275"/>
            </a:xfrm>
            <a:custGeom>
              <a:avLst/>
              <a:gdLst/>
              <a:ahLst/>
              <a:cxnLst/>
              <a:rect l="l" t="t" r="r" b="b"/>
              <a:pathLst>
                <a:path w="1353" h="1331" extrusionOk="0">
                  <a:moveTo>
                    <a:pt x="718" y="1"/>
                  </a:moveTo>
                  <a:cubicBezTo>
                    <a:pt x="704" y="1"/>
                    <a:pt x="691" y="1"/>
                    <a:pt x="677" y="2"/>
                  </a:cubicBezTo>
                  <a:cubicBezTo>
                    <a:pt x="301" y="27"/>
                    <a:pt x="51" y="228"/>
                    <a:pt x="25" y="629"/>
                  </a:cubicBezTo>
                  <a:cubicBezTo>
                    <a:pt x="0" y="1005"/>
                    <a:pt x="326" y="1330"/>
                    <a:pt x="702" y="1330"/>
                  </a:cubicBezTo>
                  <a:cubicBezTo>
                    <a:pt x="1103" y="1305"/>
                    <a:pt x="1304" y="1105"/>
                    <a:pt x="1329" y="779"/>
                  </a:cubicBezTo>
                  <a:cubicBezTo>
                    <a:pt x="1353" y="320"/>
                    <a:pt x="1074" y="1"/>
                    <a:pt x="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7"/>
            <p:cNvSpPr/>
            <p:nvPr/>
          </p:nvSpPr>
          <p:spPr>
            <a:xfrm>
              <a:off x="4864200" y="1323950"/>
              <a:ext cx="34475" cy="33250"/>
            </a:xfrm>
            <a:custGeom>
              <a:avLst/>
              <a:gdLst/>
              <a:ahLst/>
              <a:cxnLst/>
              <a:rect l="l" t="t" r="r" b="b"/>
              <a:pathLst>
                <a:path w="1379" h="1330" extrusionOk="0">
                  <a:moveTo>
                    <a:pt x="677" y="1"/>
                  </a:moveTo>
                  <a:cubicBezTo>
                    <a:pt x="326" y="1"/>
                    <a:pt x="0" y="327"/>
                    <a:pt x="25" y="678"/>
                  </a:cubicBezTo>
                  <a:cubicBezTo>
                    <a:pt x="50" y="1028"/>
                    <a:pt x="376" y="1329"/>
                    <a:pt x="727" y="1329"/>
                  </a:cubicBezTo>
                  <a:cubicBezTo>
                    <a:pt x="1078" y="1329"/>
                    <a:pt x="1379" y="1003"/>
                    <a:pt x="1379" y="652"/>
                  </a:cubicBezTo>
                  <a:cubicBezTo>
                    <a:pt x="1354" y="277"/>
                    <a:pt x="1053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7"/>
            <p:cNvSpPr/>
            <p:nvPr/>
          </p:nvSpPr>
          <p:spPr>
            <a:xfrm>
              <a:off x="4863575" y="1479350"/>
              <a:ext cx="34475" cy="34475"/>
            </a:xfrm>
            <a:custGeom>
              <a:avLst/>
              <a:gdLst/>
              <a:ahLst/>
              <a:cxnLst/>
              <a:rect l="l" t="t" r="r" b="b"/>
              <a:pathLst>
                <a:path w="1379" h="1379" extrusionOk="0">
                  <a:moveTo>
                    <a:pt x="652" y="0"/>
                  </a:moveTo>
                  <a:cubicBezTo>
                    <a:pt x="351" y="51"/>
                    <a:pt x="75" y="176"/>
                    <a:pt x="25" y="552"/>
                  </a:cubicBezTo>
                  <a:cubicBezTo>
                    <a:pt x="0" y="827"/>
                    <a:pt x="476" y="1379"/>
                    <a:pt x="702" y="1379"/>
                  </a:cubicBezTo>
                  <a:cubicBezTo>
                    <a:pt x="1053" y="1379"/>
                    <a:pt x="1379" y="1078"/>
                    <a:pt x="1379" y="702"/>
                  </a:cubicBezTo>
                  <a:cubicBezTo>
                    <a:pt x="1379" y="326"/>
                    <a:pt x="1053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7"/>
            <p:cNvSpPr/>
            <p:nvPr/>
          </p:nvSpPr>
          <p:spPr>
            <a:xfrm>
              <a:off x="5123600" y="1634700"/>
              <a:ext cx="33850" cy="33900"/>
            </a:xfrm>
            <a:custGeom>
              <a:avLst/>
              <a:gdLst/>
              <a:ahLst/>
              <a:cxnLst/>
              <a:rect l="l" t="t" r="r" b="b"/>
              <a:pathLst>
                <a:path w="1354" h="1356" extrusionOk="0">
                  <a:moveTo>
                    <a:pt x="668" y="1"/>
                  </a:moveTo>
                  <a:cubicBezTo>
                    <a:pt x="654" y="1"/>
                    <a:pt x="640" y="1"/>
                    <a:pt x="627" y="2"/>
                  </a:cubicBezTo>
                  <a:cubicBezTo>
                    <a:pt x="251" y="52"/>
                    <a:pt x="25" y="253"/>
                    <a:pt x="25" y="654"/>
                  </a:cubicBezTo>
                  <a:cubicBezTo>
                    <a:pt x="0" y="1030"/>
                    <a:pt x="326" y="1355"/>
                    <a:pt x="702" y="1355"/>
                  </a:cubicBezTo>
                  <a:cubicBezTo>
                    <a:pt x="1078" y="1355"/>
                    <a:pt x="1354" y="1055"/>
                    <a:pt x="1354" y="679"/>
                  </a:cubicBezTo>
                  <a:cubicBezTo>
                    <a:pt x="1354" y="316"/>
                    <a:pt x="1028" y="1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7"/>
            <p:cNvSpPr/>
            <p:nvPr/>
          </p:nvSpPr>
          <p:spPr>
            <a:xfrm>
              <a:off x="4917450" y="1323925"/>
              <a:ext cx="32600" cy="32650"/>
            </a:xfrm>
            <a:custGeom>
              <a:avLst/>
              <a:gdLst/>
              <a:ahLst/>
              <a:cxnLst/>
              <a:rect l="l" t="t" r="r" b="b"/>
              <a:pathLst>
                <a:path w="1304" h="1306" extrusionOk="0">
                  <a:moveTo>
                    <a:pt x="637" y="0"/>
                  </a:moveTo>
                  <a:cubicBezTo>
                    <a:pt x="280" y="0"/>
                    <a:pt x="0" y="315"/>
                    <a:pt x="0" y="653"/>
                  </a:cubicBezTo>
                  <a:cubicBezTo>
                    <a:pt x="0" y="1029"/>
                    <a:pt x="301" y="1305"/>
                    <a:pt x="677" y="1305"/>
                  </a:cubicBezTo>
                  <a:cubicBezTo>
                    <a:pt x="1078" y="1305"/>
                    <a:pt x="1279" y="1080"/>
                    <a:pt x="1304" y="754"/>
                  </a:cubicBezTo>
                  <a:cubicBezTo>
                    <a:pt x="1304" y="303"/>
                    <a:pt x="1028" y="2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7"/>
            <p:cNvSpPr/>
            <p:nvPr/>
          </p:nvSpPr>
          <p:spPr>
            <a:xfrm>
              <a:off x="5071575" y="158335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78" y="1"/>
                  </a:moveTo>
                  <a:cubicBezTo>
                    <a:pt x="302" y="26"/>
                    <a:pt x="76" y="226"/>
                    <a:pt x="26" y="627"/>
                  </a:cubicBezTo>
                  <a:cubicBezTo>
                    <a:pt x="1" y="978"/>
                    <a:pt x="327" y="1329"/>
                    <a:pt x="703" y="1354"/>
                  </a:cubicBezTo>
                  <a:cubicBezTo>
                    <a:pt x="1054" y="1354"/>
                    <a:pt x="1379" y="1079"/>
                    <a:pt x="1379" y="703"/>
                  </a:cubicBezTo>
                  <a:cubicBezTo>
                    <a:pt x="1379" y="327"/>
                    <a:pt x="1079" y="1"/>
                    <a:pt x="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7"/>
            <p:cNvSpPr/>
            <p:nvPr/>
          </p:nvSpPr>
          <p:spPr>
            <a:xfrm>
              <a:off x="4916200" y="1479300"/>
              <a:ext cx="34475" cy="33950"/>
            </a:xfrm>
            <a:custGeom>
              <a:avLst/>
              <a:gdLst/>
              <a:ahLst/>
              <a:cxnLst/>
              <a:rect l="l" t="t" r="r" b="b"/>
              <a:pathLst>
                <a:path w="1379" h="1358" extrusionOk="0">
                  <a:moveTo>
                    <a:pt x="658" y="1"/>
                  </a:moveTo>
                  <a:cubicBezTo>
                    <a:pt x="303" y="1"/>
                    <a:pt x="24" y="292"/>
                    <a:pt x="0" y="629"/>
                  </a:cubicBezTo>
                  <a:cubicBezTo>
                    <a:pt x="0" y="1030"/>
                    <a:pt x="276" y="1356"/>
                    <a:pt x="652" y="1356"/>
                  </a:cubicBezTo>
                  <a:cubicBezTo>
                    <a:pt x="668" y="1357"/>
                    <a:pt x="684" y="1357"/>
                    <a:pt x="699" y="1357"/>
                  </a:cubicBezTo>
                  <a:cubicBezTo>
                    <a:pt x="1053" y="1357"/>
                    <a:pt x="1330" y="1090"/>
                    <a:pt x="1354" y="754"/>
                  </a:cubicBezTo>
                  <a:cubicBezTo>
                    <a:pt x="1379" y="353"/>
                    <a:pt x="1078" y="27"/>
                    <a:pt x="702" y="2"/>
                  </a:cubicBezTo>
                  <a:cubicBezTo>
                    <a:pt x="687" y="1"/>
                    <a:pt x="673" y="1"/>
                    <a:pt x="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7"/>
            <p:cNvSpPr/>
            <p:nvPr/>
          </p:nvSpPr>
          <p:spPr>
            <a:xfrm>
              <a:off x="4812175" y="1375925"/>
              <a:ext cx="34500" cy="33900"/>
            </a:xfrm>
            <a:custGeom>
              <a:avLst/>
              <a:gdLst/>
              <a:ahLst/>
              <a:cxnLst/>
              <a:rect l="l" t="t" r="r" b="b"/>
              <a:pathLst>
                <a:path w="1380" h="1356" extrusionOk="0">
                  <a:moveTo>
                    <a:pt x="651" y="1"/>
                  </a:moveTo>
                  <a:cubicBezTo>
                    <a:pt x="635" y="1"/>
                    <a:pt x="619" y="1"/>
                    <a:pt x="602" y="2"/>
                  </a:cubicBezTo>
                  <a:cubicBezTo>
                    <a:pt x="327" y="27"/>
                    <a:pt x="51" y="203"/>
                    <a:pt x="26" y="578"/>
                  </a:cubicBezTo>
                  <a:cubicBezTo>
                    <a:pt x="1" y="954"/>
                    <a:pt x="377" y="1355"/>
                    <a:pt x="703" y="1355"/>
                  </a:cubicBezTo>
                  <a:cubicBezTo>
                    <a:pt x="1054" y="1355"/>
                    <a:pt x="1379" y="1055"/>
                    <a:pt x="1379" y="679"/>
                  </a:cubicBezTo>
                  <a:cubicBezTo>
                    <a:pt x="1379" y="316"/>
                    <a:pt x="1077" y="1"/>
                    <a:pt x="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7"/>
            <p:cNvSpPr/>
            <p:nvPr/>
          </p:nvSpPr>
          <p:spPr>
            <a:xfrm>
              <a:off x="5072225" y="1479325"/>
              <a:ext cx="33225" cy="32675"/>
            </a:xfrm>
            <a:custGeom>
              <a:avLst/>
              <a:gdLst/>
              <a:ahLst/>
              <a:cxnLst/>
              <a:rect l="l" t="t" r="r" b="b"/>
              <a:pathLst>
                <a:path w="1329" h="1307" extrusionOk="0">
                  <a:moveTo>
                    <a:pt x="715" y="0"/>
                  </a:moveTo>
                  <a:cubicBezTo>
                    <a:pt x="702" y="0"/>
                    <a:pt x="689" y="0"/>
                    <a:pt x="677" y="1"/>
                  </a:cubicBezTo>
                  <a:cubicBezTo>
                    <a:pt x="301" y="26"/>
                    <a:pt x="50" y="227"/>
                    <a:pt x="25" y="628"/>
                  </a:cubicBezTo>
                  <a:cubicBezTo>
                    <a:pt x="1" y="990"/>
                    <a:pt x="303" y="1306"/>
                    <a:pt x="683" y="1306"/>
                  </a:cubicBezTo>
                  <a:cubicBezTo>
                    <a:pt x="698" y="1306"/>
                    <a:pt x="712" y="1306"/>
                    <a:pt x="727" y="1305"/>
                  </a:cubicBezTo>
                  <a:cubicBezTo>
                    <a:pt x="1128" y="1280"/>
                    <a:pt x="1303" y="1054"/>
                    <a:pt x="1328" y="728"/>
                  </a:cubicBezTo>
                  <a:cubicBezTo>
                    <a:pt x="1328" y="318"/>
                    <a:pt x="1049" y="0"/>
                    <a:pt x="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7"/>
            <p:cNvSpPr/>
            <p:nvPr/>
          </p:nvSpPr>
          <p:spPr>
            <a:xfrm>
              <a:off x="5228250" y="1635375"/>
              <a:ext cx="33850" cy="32625"/>
            </a:xfrm>
            <a:custGeom>
              <a:avLst/>
              <a:gdLst/>
              <a:ahLst/>
              <a:cxnLst/>
              <a:rect l="l" t="t" r="r" b="b"/>
              <a:pathLst>
                <a:path w="1354" h="1305" extrusionOk="0">
                  <a:moveTo>
                    <a:pt x="676" y="0"/>
                  </a:moveTo>
                  <a:cubicBezTo>
                    <a:pt x="300" y="0"/>
                    <a:pt x="50" y="201"/>
                    <a:pt x="25" y="602"/>
                  </a:cubicBezTo>
                  <a:cubicBezTo>
                    <a:pt x="0" y="965"/>
                    <a:pt x="304" y="1305"/>
                    <a:pt x="663" y="1305"/>
                  </a:cubicBezTo>
                  <a:cubicBezTo>
                    <a:pt x="676" y="1305"/>
                    <a:pt x="689" y="1304"/>
                    <a:pt x="701" y="1303"/>
                  </a:cubicBezTo>
                  <a:cubicBezTo>
                    <a:pt x="1102" y="1278"/>
                    <a:pt x="1303" y="1053"/>
                    <a:pt x="1328" y="702"/>
                  </a:cubicBezTo>
                  <a:cubicBezTo>
                    <a:pt x="1353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7"/>
            <p:cNvSpPr/>
            <p:nvPr/>
          </p:nvSpPr>
          <p:spPr>
            <a:xfrm>
              <a:off x="5228225" y="1687325"/>
              <a:ext cx="33875" cy="33325"/>
            </a:xfrm>
            <a:custGeom>
              <a:avLst/>
              <a:gdLst/>
              <a:ahLst/>
              <a:cxnLst/>
              <a:rect l="l" t="t" r="r" b="b"/>
              <a:pathLst>
                <a:path w="1355" h="1333" extrusionOk="0">
                  <a:moveTo>
                    <a:pt x="639" y="1"/>
                  </a:moveTo>
                  <a:cubicBezTo>
                    <a:pt x="303" y="1"/>
                    <a:pt x="1" y="316"/>
                    <a:pt x="1" y="654"/>
                  </a:cubicBezTo>
                  <a:cubicBezTo>
                    <a:pt x="1" y="1005"/>
                    <a:pt x="326" y="1331"/>
                    <a:pt x="677" y="1331"/>
                  </a:cubicBezTo>
                  <a:cubicBezTo>
                    <a:pt x="691" y="1332"/>
                    <a:pt x="705" y="1332"/>
                    <a:pt x="718" y="1332"/>
                  </a:cubicBezTo>
                  <a:cubicBezTo>
                    <a:pt x="1053" y="1332"/>
                    <a:pt x="1354" y="1040"/>
                    <a:pt x="1354" y="679"/>
                  </a:cubicBezTo>
                  <a:cubicBezTo>
                    <a:pt x="1329" y="303"/>
                    <a:pt x="1053" y="2"/>
                    <a:pt x="677" y="2"/>
                  </a:cubicBezTo>
                  <a:cubicBezTo>
                    <a:pt x="665" y="1"/>
                    <a:pt x="652" y="1"/>
                    <a:pt x="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7"/>
            <p:cNvSpPr/>
            <p:nvPr/>
          </p:nvSpPr>
          <p:spPr>
            <a:xfrm>
              <a:off x="4865450" y="1271950"/>
              <a:ext cx="33225" cy="32650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577" y="1"/>
                  </a:moveTo>
                  <a:cubicBezTo>
                    <a:pt x="251" y="26"/>
                    <a:pt x="25" y="201"/>
                    <a:pt x="0" y="602"/>
                  </a:cubicBezTo>
                  <a:cubicBezTo>
                    <a:pt x="0" y="978"/>
                    <a:pt x="276" y="1304"/>
                    <a:pt x="652" y="1304"/>
                  </a:cubicBezTo>
                  <a:cubicBezTo>
                    <a:pt x="666" y="1305"/>
                    <a:pt x="679" y="1305"/>
                    <a:pt x="693" y="1305"/>
                  </a:cubicBezTo>
                  <a:cubicBezTo>
                    <a:pt x="1026" y="1305"/>
                    <a:pt x="1305" y="1014"/>
                    <a:pt x="1329" y="677"/>
                  </a:cubicBezTo>
                  <a:cubicBezTo>
                    <a:pt x="1329" y="301"/>
                    <a:pt x="1028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7"/>
            <p:cNvSpPr/>
            <p:nvPr/>
          </p:nvSpPr>
          <p:spPr>
            <a:xfrm>
              <a:off x="5072225" y="1531350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677" y="1"/>
                  </a:moveTo>
                  <a:cubicBezTo>
                    <a:pt x="301" y="1"/>
                    <a:pt x="0" y="326"/>
                    <a:pt x="0" y="677"/>
                  </a:cubicBezTo>
                  <a:cubicBezTo>
                    <a:pt x="25" y="1003"/>
                    <a:pt x="326" y="1329"/>
                    <a:pt x="702" y="1329"/>
                  </a:cubicBezTo>
                  <a:cubicBezTo>
                    <a:pt x="1078" y="1329"/>
                    <a:pt x="1353" y="1053"/>
                    <a:pt x="1328" y="652"/>
                  </a:cubicBezTo>
                  <a:cubicBezTo>
                    <a:pt x="1328" y="276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7"/>
            <p:cNvSpPr/>
            <p:nvPr/>
          </p:nvSpPr>
          <p:spPr>
            <a:xfrm>
              <a:off x="5176225" y="1635375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677" y="0"/>
                  </a:moveTo>
                  <a:cubicBezTo>
                    <a:pt x="276" y="0"/>
                    <a:pt x="0" y="251"/>
                    <a:pt x="0" y="627"/>
                  </a:cubicBezTo>
                  <a:cubicBezTo>
                    <a:pt x="0" y="1003"/>
                    <a:pt x="301" y="1303"/>
                    <a:pt x="677" y="1328"/>
                  </a:cubicBezTo>
                  <a:cubicBezTo>
                    <a:pt x="1028" y="1328"/>
                    <a:pt x="1329" y="1028"/>
                    <a:pt x="1329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7"/>
            <p:cNvSpPr/>
            <p:nvPr/>
          </p:nvSpPr>
          <p:spPr>
            <a:xfrm>
              <a:off x="5070950" y="1686750"/>
              <a:ext cx="34500" cy="33925"/>
            </a:xfrm>
            <a:custGeom>
              <a:avLst/>
              <a:gdLst/>
              <a:ahLst/>
              <a:cxnLst/>
              <a:rect l="l" t="t" r="r" b="b"/>
              <a:pathLst>
                <a:path w="1380" h="1357" extrusionOk="0">
                  <a:moveTo>
                    <a:pt x="678" y="0"/>
                  </a:moveTo>
                  <a:cubicBezTo>
                    <a:pt x="327" y="0"/>
                    <a:pt x="1" y="301"/>
                    <a:pt x="1" y="652"/>
                  </a:cubicBezTo>
                  <a:cubicBezTo>
                    <a:pt x="25" y="844"/>
                    <a:pt x="600" y="1357"/>
                    <a:pt x="847" y="1357"/>
                  </a:cubicBezTo>
                  <a:cubicBezTo>
                    <a:pt x="858" y="1357"/>
                    <a:pt x="868" y="1356"/>
                    <a:pt x="878" y="1354"/>
                  </a:cubicBezTo>
                  <a:cubicBezTo>
                    <a:pt x="1229" y="1278"/>
                    <a:pt x="1379" y="1028"/>
                    <a:pt x="1379" y="702"/>
                  </a:cubicBezTo>
                  <a:cubicBezTo>
                    <a:pt x="1379" y="326"/>
                    <a:pt x="1054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7"/>
            <p:cNvSpPr/>
            <p:nvPr/>
          </p:nvSpPr>
          <p:spPr>
            <a:xfrm>
              <a:off x="5226975" y="1738700"/>
              <a:ext cx="33850" cy="33275"/>
            </a:xfrm>
            <a:custGeom>
              <a:avLst/>
              <a:gdLst/>
              <a:ahLst/>
              <a:cxnLst/>
              <a:rect l="l" t="t" r="r" b="b"/>
              <a:pathLst>
                <a:path w="1354" h="1331" extrusionOk="0">
                  <a:moveTo>
                    <a:pt x="699" y="1"/>
                  </a:moveTo>
                  <a:cubicBezTo>
                    <a:pt x="683" y="1"/>
                    <a:pt x="668" y="1"/>
                    <a:pt x="652" y="2"/>
                  </a:cubicBezTo>
                  <a:cubicBezTo>
                    <a:pt x="276" y="27"/>
                    <a:pt x="51" y="253"/>
                    <a:pt x="26" y="629"/>
                  </a:cubicBezTo>
                  <a:cubicBezTo>
                    <a:pt x="1" y="1030"/>
                    <a:pt x="326" y="1331"/>
                    <a:pt x="702" y="1331"/>
                  </a:cubicBezTo>
                  <a:cubicBezTo>
                    <a:pt x="1103" y="1331"/>
                    <a:pt x="1354" y="1055"/>
                    <a:pt x="1354" y="679"/>
                  </a:cubicBezTo>
                  <a:cubicBezTo>
                    <a:pt x="1354" y="294"/>
                    <a:pt x="1076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7"/>
            <p:cNvSpPr/>
            <p:nvPr/>
          </p:nvSpPr>
          <p:spPr>
            <a:xfrm>
              <a:off x="5020825" y="1479975"/>
              <a:ext cx="33875" cy="33225"/>
            </a:xfrm>
            <a:custGeom>
              <a:avLst/>
              <a:gdLst/>
              <a:ahLst/>
              <a:cxnLst/>
              <a:rect l="l" t="t" r="r" b="b"/>
              <a:pathLst>
                <a:path w="1355" h="1329" extrusionOk="0">
                  <a:moveTo>
                    <a:pt x="678" y="0"/>
                  </a:moveTo>
                  <a:cubicBezTo>
                    <a:pt x="277" y="0"/>
                    <a:pt x="1" y="276"/>
                    <a:pt x="1" y="652"/>
                  </a:cubicBezTo>
                  <a:cubicBezTo>
                    <a:pt x="26" y="1003"/>
                    <a:pt x="327" y="1329"/>
                    <a:pt x="678" y="1329"/>
                  </a:cubicBezTo>
                  <a:cubicBezTo>
                    <a:pt x="1028" y="1329"/>
                    <a:pt x="1354" y="1028"/>
                    <a:pt x="1354" y="652"/>
                  </a:cubicBezTo>
                  <a:cubicBezTo>
                    <a:pt x="1329" y="301"/>
                    <a:pt x="1053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7"/>
            <p:cNvSpPr/>
            <p:nvPr/>
          </p:nvSpPr>
          <p:spPr>
            <a:xfrm>
              <a:off x="4968200" y="1479975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702" y="0"/>
                  </a:moveTo>
                  <a:cubicBezTo>
                    <a:pt x="326" y="0"/>
                    <a:pt x="26" y="251"/>
                    <a:pt x="26" y="627"/>
                  </a:cubicBezTo>
                  <a:cubicBezTo>
                    <a:pt x="1" y="1003"/>
                    <a:pt x="326" y="1329"/>
                    <a:pt x="702" y="1329"/>
                  </a:cubicBezTo>
                  <a:cubicBezTo>
                    <a:pt x="1053" y="1329"/>
                    <a:pt x="1354" y="1053"/>
                    <a:pt x="1354" y="677"/>
                  </a:cubicBezTo>
                  <a:cubicBezTo>
                    <a:pt x="1354" y="301"/>
                    <a:pt x="1078" y="26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7"/>
            <p:cNvSpPr/>
            <p:nvPr/>
          </p:nvSpPr>
          <p:spPr>
            <a:xfrm>
              <a:off x="4917450" y="1271950"/>
              <a:ext cx="32600" cy="32650"/>
            </a:xfrm>
            <a:custGeom>
              <a:avLst/>
              <a:gdLst/>
              <a:ahLst/>
              <a:cxnLst/>
              <a:rect l="l" t="t" r="r" b="b"/>
              <a:pathLst>
                <a:path w="1304" h="1306" extrusionOk="0">
                  <a:moveTo>
                    <a:pt x="627" y="1"/>
                  </a:moveTo>
                  <a:cubicBezTo>
                    <a:pt x="276" y="26"/>
                    <a:pt x="0" y="301"/>
                    <a:pt x="0" y="652"/>
                  </a:cubicBezTo>
                  <a:cubicBezTo>
                    <a:pt x="25" y="967"/>
                    <a:pt x="330" y="1305"/>
                    <a:pt x="667" y="1305"/>
                  </a:cubicBezTo>
                  <a:cubicBezTo>
                    <a:pt x="678" y="1305"/>
                    <a:pt x="690" y="1305"/>
                    <a:pt x="702" y="1304"/>
                  </a:cubicBezTo>
                  <a:cubicBezTo>
                    <a:pt x="1078" y="1279"/>
                    <a:pt x="1304" y="1053"/>
                    <a:pt x="1304" y="652"/>
                  </a:cubicBezTo>
                  <a:cubicBezTo>
                    <a:pt x="1304" y="276"/>
                    <a:pt x="1028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7"/>
            <p:cNvSpPr/>
            <p:nvPr/>
          </p:nvSpPr>
          <p:spPr>
            <a:xfrm>
              <a:off x="5280900" y="1635325"/>
              <a:ext cx="32575" cy="32775"/>
            </a:xfrm>
            <a:custGeom>
              <a:avLst/>
              <a:gdLst/>
              <a:ahLst/>
              <a:cxnLst/>
              <a:rect l="l" t="t" r="r" b="b"/>
              <a:pathLst>
                <a:path w="1303" h="1311" extrusionOk="0">
                  <a:moveTo>
                    <a:pt x="669" y="1"/>
                  </a:moveTo>
                  <a:cubicBezTo>
                    <a:pt x="655" y="1"/>
                    <a:pt x="640" y="1"/>
                    <a:pt x="625" y="2"/>
                  </a:cubicBezTo>
                  <a:cubicBezTo>
                    <a:pt x="224" y="27"/>
                    <a:pt x="24" y="278"/>
                    <a:pt x="24" y="654"/>
                  </a:cubicBezTo>
                  <a:cubicBezTo>
                    <a:pt x="1" y="982"/>
                    <a:pt x="328" y="1310"/>
                    <a:pt x="637" y="1310"/>
                  </a:cubicBezTo>
                  <a:cubicBezTo>
                    <a:pt x="658" y="1310"/>
                    <a:pt x="680" y="1309"/>
                    <a:pt x="701" y="1305"/>
                  </a:cubicBezTo>
                  <a:cubicBezTo>
                    <a:pt x="1077" y="1255"/>
                    <a:pt x="1302" y="1055"/>
                    <a:pt x="1302" y="704"/>
                  </a:cubicBezTo>
                  <a:cubicBezTo>
                    <a:pt x="1302" y="294"/>
                    <a:pt x="102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7"/>
            <p:cNvSpPr/>
            <p:nvPr/>
          </p:nvSpPr>
          <p:spPr>
            <a:xfrm>
              <a:off x="5332250" y="1738750"/>
              <a:ext cx="33225" cy="33225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52" y="0"/>
                  </a:moveTo>
                  <a:cubicBezTo>
                    <a:pt x="276" y="25"/>
                    <a:pt x="50" y="226"/>
                    <a:pt x="25" y="627"/>
                  </a:cubicBezTo>
                  <a:cubicBezTo>
                    <a:pt x="0" y="1003"/>
                    <a:pt x="326" y="1329"/>
                    <a:pt x="702" y="1329"/>
                  </a:cubicBezTo>
                  <a:cubicBezTo>
                    <a:pt x="1103" y="1304"/>
                    <a:pt x="1278" y="1053"/>
                    <a:pt x="1328" y="727"/>
                  </a:cubicBezTo>
                  <a:cubicBezTo>
                    <a:pt x="1328" y="301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7"/>
            <p:cNvSpPr/>
            <p:nvPr/>
          </p:nvSpPr>
          <p:spPr>
            <a:xfrm>
              <a:off x="4813450" y="1219950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677" y="0"/>
                  </a:moveTo>
                  <a:cubicBezTo>
                    <a:pt x="301" y="0"/>
                    <a:pt x="0" y="301"/>
                    <a:pt x="25" y="677"/>
                  </a:cubicBezTo>
                  <a:cubicBezTo>
                    <a:pt x="25" y="1053"/>
                    <a:pt x="351" y="1329"/>
                    <a:pt x="777" y="1329"/>
                  </a:cubicBezTo>
                  <a:cubicBezTo>
                    <a:pt x="1103" y="1279"/>
                    <a:pt x="1303" y="1053"/>
                    <a:pt x="1328" y="677"/>
                  </a:cubicBezTo>
                  <a:cubicBezTo>
                    <a:pt x="1353" y="326"/>
                    <a:pt x="1028" y="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7"/>
            <p:cNvSpPr/>
            <p:nvPr/>
          </p:nvSpPr>
          <p:spPr>
            <a:xfrm>
              <a:off x="4968825" y="1427925"/>
              <a:ext cx="33225" cy="32700"/>
            </a:xfrm>
            <a:custGeom>
              <a:avLst/>
              <a:gdLst/>
              <a:ahLst/>
              <a:cxnLst/>
              <a:rect l="l" t="t" r="r" b="b"/>
              <a:pathLst>
                <a:path w="1329" h="1308" extrusionOk="0">
                  <a:moveTo>
                    <a:pt x="630" y="1"/>
                  </a:moveTo>
                  <a:cubicBezTo>
                    <a:pt x="277" y="1"/>
                    <a:pt x="1" y="269"/>
                    <a:pt x="1" y="629"/>
                  </a:cubicBezTo>
                  <a:cubicBezTo>
                    <a:pt x="26" y="1055"/>
                    <a:pt x="251" y="1280"/>
                    <a:pt x="652" y="1306"/>
                  </a:cubicBezTo>
                  <a:cubicBezTo>
                    <a:pt x="668" y="1307"/>
                    <a:pt x="684" y="1307"/>
                    <a:pt x="700" y="1307"/>
                  </a:cubicBezTo>
                  <a:cubicBezTo>
                    <a:pt x="1053" y="1307"/>
                    <a:pt x="1329" y="1039"/>
                    <a:pt x="1329" y="679"/>
                  </a:cubicBezTo>
                  <a:cubicBezTo>
                    <a:pt x="1329" y="303"/>
                    <a:pt x="1053" y="2"/>
                    <a:pt x="677" y="2"/>
                  </a:cubicBezTo>
                  <a:cubicBezTo>
                    <a:pt x="661" y="1"/>
                    <a:pt x="646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7"/>
            <p:cNvSpPr/>
            <p:nvPr/>
          </p:nvSpPr>
          <p:spPr>
            <a:xfrm>
              <a:off x="4916200" y="1427350"/>
              <a:ext cx="33850" cy="338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52" y="0"/>
                  </a:moveTo>
                  <a:cubicBezTo>
                    <a:pt x="276" y="25"/>
                    <a:pt x="25" y="251"/>
                    <a:pt x="25" y="627"/>
                  </a:cubicBezTo>
                  <a:cubicBezTo>
                    <a:pt x="0" y="1028"/>
                    <a:pt x="301" y="1354"/>
                    <a:pt x="677" y="1354"/>
                  </a:cubicBezTo>
                  <a:cubicBezTo>
                    <a:pt x="1053" y="1354"/>
                    <a:pt x="1354" y="1078"/>
                    <a:pt x="1354" y="702"/>
                  </a:cubicBezTo>
                  <a:cubicBezTo>
                    <a:pt x="1354" y="301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7"/>
            <p:cNvSpPr/>
            <p:nvPr/>
          </p:nvSpPr>
          <p:spPr>
            <a:xfrm>
              <a:off x="5124850" y="1583325"/>
              <a:ext cx="33225" cy="33275"/>
            </a:xfrm>
            <a:custGeom>
              <a:avLst/>
              <a:gdLst/>
              <a:ahLst/>
              <a:cxnLst/>
              <a:rect l="l" t="t" r="r" b="b"/>
              <a:pathLst>
                <a:path w="1329" h="1331" extrusionOk="0">
                  <a:moveTo>
                    <a:pt x="658" y="0"/>
                  </a:moveTo>
                  <a:cubicBezTo>
                    <a:pt x="301" y="0"/>
                    <a:pt x="0" y="291"/>
                    <a:pt x="0" y="628"/>
                  </a:cubicBezTo>
                  <a:cubicBezTo>
                    <a:pt x="0" y="1029"/>
                    <a:pt x="301" y="1330"/>
                    <a:pt x="677" y="1330"/>
                  </a:cubicBezTo>
                  <a:cubicBezTo>
                    <a:pt x="1103" y="1330"/>
                    <a:pt x="1278" y="1080"/>
                    <a:pt x="1329" y="754"/>
                  </a:cubicBezTo>
                  <a:cubicBezTo>
                    <a:pt x="1329" y="328"/>
                    <a:pt x="1053" y="27"/>
                    <a:pt x="702" y="2"/>
                  </a:cubicBezTo>
                  <a:cubicBezTo>
                    <a:pt x="687" y="1"/>
                    <a:pt x="673" y="0"/>
                    <a:pt x="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7"/>
            <p:cNvSpPr/>
            <p:nvPr/>
          </p:nvSpPr>
          <p:spPr>
            <a:xfrm>
              <a:off x="4813450" y="1272575"/>
              <a:ext cx="33225" cy="33225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77" y="1"/>
                  </a:moveTo>
                  <a:cubicBezTo>
                    <a:pt x="276" y="1"/>
                    <a:pt x="0" y="276"/>
                    <a:pt x="25" y="652"/>
                  </a:cubicBezTo>
                  <a:cubicBezTo>
                    <a:pt x="25" y="1028"/>
                    <a:pt x="326" y="1304"/>
                    <a:pt x="677" y="1329"/>
                  </a:cubicBezTo>
                  <a:cubicBezTo>
                    <a:pt x="1053" y="1329"/>
                    <a:pt x="1328" y="1028"/>
                    <a:pt x="1328" y="652"/>
                  </a:cubicBezTo>
                  <a:cubicBezTo>
                    <a:pt x="1328" y="276"/>
                    <a:pt x="1053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7"/>
            <p:cNvSpPr/>
            <p:nvPr/>
          </p:nvSpPr>
          <p:spPr>
            <a:xfrm>
              <a:off x="5279600" y="1738700"/>
              <a:ext cx="33875" cy="33275"/>
            </a:xfrm>
            <a:custGeom>
              <a:avLst/>
              <a:gdLst/>
              <a:ahLst/>
              <a:cxnLst/>
              <a:rect l="l" t="t" r="r" b="b"/>
              <a:pathLst>
                <a:path w="1355" h="1331" extrusionOk="0">
                  <a:moveTo>
                    <a:pt x="696" y="1"/>
                  </a:moveTo>
                  <a:cubicBezTo>
                    <a:pt x="682" y="1"/>
                    <a:pt x="667" y="1"/>
                    <a:pt x="652" y="2"/>
                  </a:cubicBezTo>
                  <a:cubicBezTo>
                    <a:pt x="276" y="27"/>
                    <a:pt x="51" y="228"/>
                    <a:pt x="26" y="629"/>
                  </a:cubicBezTo>
                  <a:cubicBezTo>
                    <a:pt x="1" y="1005"/>
                    <a:pt x="327" y="1331"/>
                    <a:pt x="703" y="1331"/>
                  </a:cubicBezTo>
                  <a:cubicBezTo>
                    <a:pt x="1078" y="1331"/>
                    <a:pt x="1354" y="1030"/>
                    <a:pt x="1329" y="654"/>
                  </a:cubicBezTo>
                  <a:cubicBezTo>
                    <a:pt x="1329" y="293"/>
                    <a:pt x="1051" y="1"/>
                    <a:pt x="6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7"/>
            <p:cNvSpPr/>
            <p:nvPr/>
          </p:nvSpPr>
          <p:spPr>
            <a:xfrm>
              <a:off x="5021450" y="1427975"/>
              <a:ext cx="33250" cy="32625"/>
            </a:xfrm>
            <a:custGeom>
              <a:avLst/>
              <a:gdLst/>
              <a:ahLst/>
              <a:cxnLst/>
              <a:rect l="l" t="t" r="r" b="b"/>
              <a:pathLst>
                <a:path w="1330" h="1305" extrusionOk="0">
                  <a:moveTo>
                    <a:pt x="627" y="0"/>
                  </a:moveTo>
                  <a:cubicBezTo>
                    <a:pt x="226" y="25"/>
                    <a:pt x="26" y="226"/>
                    <a:pt x="1" y="627"/>
                  </a:cubicBezTo>
                  <a:cubicBezTo>
                    <a:pt x="1" y="1012"/>
                    <a:pt x="302" y="1305"/>
                    <a:pt x="659" y="1305"/>
                  </a:cubicBezTo>
                  <a:cubicBezTo>
                    <a:pt x="673" y="1305"/>
                    <a:pt x="688" y="1304"/>
                    <a:pt x="703" y="1304"/>
                  </a:cubicBezTo>
                  <a:cubicBezTo>
                    <a:pt x="1104" y="1278"/>
                    <a:pt x="1279" y="1028"/>
                    <a:pt x="1329" y="677"/>
                  </a:cubicBezTo>
                  <a:cubicBezTo>
                    <a:pt x="1304" y="276"/>
                    <a:pt x="100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7"/>
            <p:cNvSpPr/>
            <p:nvPr/>
          </p:nvSpPr>
          <p:spPr>
            <a:xfrm>
              <a:off x="4968200" y="1375325"/>
              <a:ext cx="33850" cy="33250"/>
            </a:xfrm>
            <a:custGeom>
              <a:avLst/>
              <a:gdLst/>
              <a:ahLst/>
              <a:cxnLst/>
              <a:rect l="l" t="t" r="r" b="b"/>
              <a:pathLst>
                <a:path w="1354" h="1330" extrusionOk="0">
                  <a:moveTo>
                    <a:pt x="702" y="1"/>
                  </a:moveTo>
                  <a:cubicBezTo>
                    <a:pt x="326" y="1"/>
                    <a:pt x="76" y="201"/>
                    <a:pt x="51" y="602"/>
                  </a:cubicBezTo>
                  <a:cubicBezTo>
                    <a:pt x="1" y="978"/>
                    <a:pt x="326" y="1329"/>
                    <a:pt x="702" y="1329"/>
                  </a:cubicBezTo>
                  <a:cubicBezTo>
                    <a:pt x="1103" y="1304"/>
                    <a:pt x="1304" y="1079"/>
                    <a:pt x="1354" y="753"/>
                  </a:cubicBezTo>
                  <a:cubicBezTo>
                    <a:pt x="1354" y="327"/>
                    <a:pt x="1078" y="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7"/>
            <p:cNvSpPr/>
            <p:nvPr/>
          </p:nvSpPr>
          <p:spPr>
            <a:xfrm>
              <a:off x="5175600" y="1739375"/>
              <a:ext cx="34475" cy="32000"/>
            </a:xfrm>
            <a:custGeom>
              <a:avLst/>
              <a:gdLst/>
              <a:ahLst/>
              <a:cxnLst/>
              <a:rect l="l" t="t" r="r" b="b"/>
              <a:pathLst>
                <a:path w="1379" h="1280" extrusionOk="0">
                  <a:moveTo>
                    <a:pt x="677" y="0"/>
                  </a:moveTo>
                  <a:cubicBezTo>
                    <a:pt x="326" y="0"/>
                    <a:pt x="0" y="301"/>
                    <a:pt x="0" y="652"/>
                  </a:cubicBezTo>
                  <a:cubicBezTo>
                    <a:pt x="0" y="919"/>
                    <a:pt x="447" y="1280"/>
                    <a:pt x="839" y="1280"/>
                  </a:cubicBezTo>
                  <a:cubicBezTo>
                    <a:pt x="852" y="1280"/>
                    <a:pt x="865" y="1279"/>
                    <a:pt x="878" y="1279"/>
                  </a:cubicBezTo>
                  <a:cubicBezTo>
                    <a:pt x="1228" y="1279"/>
                    <a:pt x="1354" y="1003"/>
                    <a:pt x="1354" y="702"/>
                  </a:cubicBezTo>
                  <a:cubicBezTo>
                    <a:pt x="1379" y="301"/>
                    <a:pt x="1078" y="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7"/>
            <p:cNvSpPr/>
            <p:nvPr/>
          </p:nvSpPr>
          <p:spPr>
            <a:xfrm>
              <a:off x="5279625" y="1686700"/>
              <a:ext cx="33225" cy="32675"/>
            </a:xfrm>
            <a:custGeom>
              <a:avLst/>
              <a:gdLst/>
              <a:ahLst/>
              <a:cxnLst/>
              <a:rect l="l" t="t" r="r" b="b"/>
              <a:pathLst>
                <a:path w="1329" h="1307" extrusionOk="0">
                  <a:moveTo>
                    <a:pt x="717" y="1"/>
                  </a:moveTo>
                  <a:cubicBezTo>
                    <a:pt x="704" y="1"/>
                    <a:pt x="690" y="1"/>
                    <a:pt x="676" y="2"/>
                  </a:cubicBezTo>
                  <a:cubicBezTo>
                    <a:pt x="275" y="27"/>
                    <a:pt x="50" y="228"/>
                    <a:pt x="25" y="629"/>
                  </a:cubicBezTo>
                  <a:cubicBezTo>
                    <a:pt x="1" y="991"/>
                    <a:pt x="302" y="1307"/>
                    <a:pt x="683" y="1307"/>
                  </a:cubicBezTo>
                  <a:cubicBezTo>
                    <a:pt x="698" y="1307"/>
                    <a:pt x="712" y="1306"/>
                    <a:pt x="727" y="1305"/>
                  </a:cubicBezTo>
                  <a:cubicBezTo>
                    <a:pt x="1128" y="1280"/>
                    <a:pt x="1303" y="1030"/>
                    <a:pt x="1328" y="729"/>
                  </a:cubicBezTo>
                  <a:cubicBezTo>
                    <a:pt x="1328" y="295"/>
                    <a:pt x="1050" y="1"/>
                    <a:pt x="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7"/>
            <p:cNvSpPr/>
            <p:nvPr/>
          </p:nvSpPr>
          <p:spPr>
            <a:xfrm>
              <a:off x="5177475" y="1531325"/>
              <a:ext cx="32600" cy="32675"/>
            </a:xfrm>
            <a:custGeom>
              <a:avLst/>
              <a:gdLst/>
              <a:ahLst/>
              <a:cxnLst/>
              <a:rect l="l" t="t" r="r" b="b"/>
              <a:pathLst>
                <a:path w="1304" h="1307" extrusionOk="0">
                  <a:moveTo>
                    <a:pt x="665" y="0"/>
                  </a:moveTo>
                  <a:cubicBezTo>
                    <a:pt x="653" y="0"/>
                    <a:pt x="640" y="1"/>
                    <a:pt x="627" y="2"/>
                  </a:cubicBezTo>
                  <a:cubicBezTo>
                    <a:pt x="226" y="52"/>
                    <a:pt x="1" y="252"/>
                    <a:pt x="1" y="653"/>
                  </a:cubicBezTo>
                  <a:cubicBezTo>
                    <a:pt x="1" y="1014"/>
                    <a:pt x="301" y="1306"/>
                    <a:pt x="659" y="1306"/>
                  </a:cubicBezTo>
                  <a:cubicBezTo>
                    <a:pt x="673" y="1306"/>
                    <a:pt x="688" y="1306"/>
                    <a:pt x="702" y="1305"/>
                  </a:cubicBezTo>
                  <a:cubicBezTo>
                    <a:pt x="1103" y="1280"/>
                    <a:pt x="1279" y="1029"/>
                    <a:pt x="1304" y="703"/>
                  </a:cubicBezTo>
                  <a:cubicBezTo>
                    <a:pt x="1304" y="317"/>
                    <a:pt x="1001" y="0"/>
                    <a:pt x="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7"/>
            <p:cNvSpPr/>
            <p:nvPr/>
          </p:nvSpPr>
          <p:spPr>
            <a:xfrm>
              <a:off x="5123600" y="1531350"/>
              <a:ext cx="35100" cy="32775"/>
            </a:xfrm>
            <a:custGeom>
              <a:avLst/>
              <a:gdLst/>
              <a:ahLst/>
              <a:cxnLst/>
              <a:rect l="l" t="t" r="r" b="b"/>
              <a:pathLst>
                <a:path w="1404" h="1311" extrusionOk="0">
                  <a:moveTo>
                    <a:pt x="727" y="1"/>
                  </a:moveTo>
                  <a:cubicBezTo>
                    <a:pt x="401" y="1"/>
                    <a:pt x="125" y="176"/>
                    <a:pt x="50" y="552"/>
                  </a:cubicBezTo>
                  <a:cubicBezTo>
                    <a:pt x="0" y="903"/>
                    <a:pt x="276" y="1254"/>
                    <a:pt x="627" y="1304"/>
                  </a:cubicBezTo>
                  <a:cubicBezTo>
                    <a:pt x="664" y="1309"/>
                    <a:pt x="700" y="1311"/>
                    <a:pt x="735" y="1311"/>
                  </a:cubicBezTo>
                  <a:cubicBezTo>
                    <a:pt x="1081" y="1311"/>
                    <a:pt x="1331" y="1091"/>
                    <a:pt x="1354" y="727"/>
                  </a:cubicBezTo>
                  <a:cubicBezTo>
                    <a:pt x="1404" y="351"/>
                    <a:pt x="1128" y="51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7"/>
            <p:cNvSpPr/>
            <p:nvPr/>
          </p:nvSpPr>
          <p:spPr>
            <a:xfrm>
              <a:off x="5176250" y="1583350"/>
              <a:ext cx="33825" cy="32650"/>
            </a:xfrm>
            <a:custGeom>
              <a:avLst/>
              <a:gdLst/>
              <a:ahLst/>
              <a:cxnLst/>
              <a:rect l="l" t="t" r="r" b="b"/>
              <a:pathLst>
                <a:path w="1353" h="1306" extrusionOk="0">
                  <a:moveTo>
                    <a:pt x="601" y="1"/>
                  </a:moveTo>
                  <a:cubicBezTo>
                    <a:pt x="275" y="26"/>
                    <a:pt x="50" y="201"/>
                    <a:pt x="24" y="602"/>
                  </a:cubicBezTo>
                  <a:cubicBezTo>
                    <a:pt x="0" y="966"/>
                    <a:pt x="327" y="1305"/>
                    <a:pt x="666" y="1305"/>
                  </a:cubicBezTo>
                  <a:cubicBezTo>
                    <a:pt x="677" y="1305"/>
                    <a:pt x="689" y="1305"/>
                    <a:pt x="701" y="1304"/>
                  </a:cubicBezTo>
                  <a:cubicBezTo>
                    <a:pt x="1102" y="1279"/>
                    <a:pt x="1303" y="1028"/>
                    <a:pt x="1328" y="652"/>
                  </a:cubicBezTo>
                  <a:cubicBezTo>
                    <a:pt x="1353" y="302"/>
                    <a:pt x="1027" y="1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7"/>
            <p:cNvSpPr/>
            <p:nvPr/>
          </p:nvSpPr>
          <p:spPr>
            <a:xfrm>
              <a:off x="4866075" y="1220575"/>
              <a:ext cx="33225" cy="31975"/>
            </a:xfrm>
            <a:custGeom>
              <a:avLst/>
              <a:gdLst/>
              <a:ahLst/>
              <a:cxnLst/>
              <a:rect l="l" t="t" r="r" b="b"/>
              <a:pathLst>
                <a:path w="1329" h="1279" extrusionOk="0">
                  <a:moveTo>
                    <a:pt x="652" y="0"/>
                  </a:moveTo>
                  <a:cubicBezTo>
                    <a:pt x="276" y="0"/>
                    <a:pt x="50" y="226"/>
                    <a:pt x="25" y="602"/>
                  </a:cubicBezTo>
                  <a:cubicBezTo>
                    <a:pt x="0" y="978"/>
                    <a:pt x="301" y="1279"/>
                    <a:pt x="677" y="1279"/>
                  </a:cubicBezTo>
                  <a:cubicBezTo>
                    <a:pt x="1078" y="1279"/>
                    <a:pt x="1253" y="1028"/>
                    <a:pt x="1329" y="727"/>
                  </a:cubicBezTo>
                  <a:cubicBezTo>
                    <a:pt x="1329" y="326"/>
                    <a:pt x="1028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7"/>
            <p:cNvSpPr/>
            <p:nvPr/>
          </p:nvSpPr>
          <p:spPr>
            <a:xfrm>
              <a:off x="5332875" y="1686625"/>
              <a:ext cx="32600" cy="32750"/>
            </a:xfrm>
            <a:custGeom>
              <a:avLst/>
              <a:gdLst/>
              <a:ahLst/>
              <a:cxnLst/>
              <a:rect l="l" t="t" r="r" b="b"/>
              <a:pathLst>
                <a:path w="1304" h="1310" extrusionOk="0">
                  <a:moveTo>
                    <a:pt x="673" y="0"/>
                  </a:moveTo>
                  <a:cubicBezTo>
                    <a:pt x="649" y="0"/>
                    <a:pt x="626" y="2"/>
                    <a:pt x="602" y="5"/>
                  </a:cubicBezTo>
                  <a:cubicBezTo>
                    <a:pt x="226" y="55"/>
                    <a:pt x="0" y="256"/>
                    <a:pt x="0" y="657"/>
                  </a:cubicBezTo>
                  <a:cubicBezTo>
                    <a:pt x="0" y="1018"/>
                    <a:pt x="301" y="1310"/>
                    <a:pt x="636" y="1310"/>
                  </a:cubicBezTo>
                  <a:cubicBezTo>
                    <a:pt x="649" y="1310"/>
                    <a:pt x="663" y="1309"/>
                    <a:pt x="677" y="1308"/>
                  </a:cubicBezTo>
                  <a:cubicBezTo>
                    <a:pt x="1078" y="1283"/>
                    <a:pt x="1278" y="1033"/>
                    <a:pt x="1303" y="707"/>
                  </a:cubicBezTo>
                  <a:cubicBezTo>
                    <a:pt x="1280" y="310"/>
                    <a:pt x="99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7"/>
            <p:cNvSpPr/>
            <p:nvPr/>
          </p:nvSpPr>
          <p:spPr>
            <a:xfrm>
              <a:off x="4814075" y="1167950"/>
              <a:ext cx="32600" cy="32625"/>
            </a:xfrm>
            <a:custGeom>
              <a:avLst/>
              <a:gdLst/>
              <a:ahLst/>
              <a:cxnLst/>
              <a:rect l="l" t="t" r="r" b="b"/>
              <a:pathLst>
                <a:path w="1304" h="1305" extrusionOk="0">
                  <a:moveTo>
                    <a:pt x="602" y="0"/>
                  </a:moveTo>
                  <a:cubicBezTo>
                    <a:pt x="251" y="50"/>
                    <a:pt x="0" y="251"/>
                    <a:pt x="0" y="652"/>
                  </a:cubicBezTo>
                  <a:cubicBezTo>
                    <a:pt x="0" y="1013"/>
                    <a:pt x="301" y="1305"/>
                    <a:pt x="636" y="1305"/>
                  </a:cubicBezTo>
                  <a:cubicBezTo>
                    <a:pt x="649" y="1305"/>
                    <a:pt x="663" y="1304"/>
                    <a:pt x="677" y="1303"/>
                  </a:cubicBezTo>
                  <a:cubicBezTo>
                    <a:pt x="1078" y="1278"/>
                    <a:pt x="1278" y="1053"/>
                    <a:pt x="1303" y="652"/>
                  </a:cubicBezTo>
                  <a:cubicBezTo>
                    <a:pt x="1303" y="301"/>
                    <a:pt x="978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7"/>
            <p:cNvSpPr/>
            <p:nvPr/>
          </p:nvSpPr>
          <p:spPr>
            <a:xfrm>
              <a:off x="5124850" y="1479350"/>
              <a:ext cx="33225" cy="32600"/>
            </a:xfrm>
            <a:custGeom>
              <a:avLst/>
              <a:gdLst/>
              <a:ahLst/>
              <a:cxnLst/>
              <a:rect l="l" t="t" r="r" b="b"/>
              <a:pathLst>
                <a:path w="1329" h="1304" extrusionOk="0">
                  <a:moveTo>
                    <a:pt x="627" y="0"/>
                  </a:moveTo>
                  <a:cubicBezTo>
                    <a:pt x="301" y="25"/>
                    <a:pt x="50" y="226"/>
                    <a:pt x="25" y="602"/>
                  </a:cubicBezTo>
                  <a:cubicBezTo>
                    <a:pt x="0" y="978"/>
                    <a:pt x="301" y="1304"/>
                    <a:pt x="677" y="1304"/>
                  </a:cubicBezTo>
                  <a:cubicBezTo>
                    <a:pt x="1053" y="1279"/>
                    <a:pt x="1278" y="1078"/>
                    <a:pt x="1304" y="677"/>
                  </a:cubicBezTo>
                  <a:cubicBezTo>
                    <a:pt x="1329" y="301"/>
                    <a:pt x="1028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7"/>
            <p:cNvSpPr/>
            <p:nvPr/>
          </p:nvSpPr>
          <p:spPr>
            <a:xfrm>
              <a:off x="5021450" y="1375925"/>
              <a:ext cx="33225" cy="32050"/>
            </a:xfrm>
            <a:custGeom>
              <a:avLst/>
              <a:gdLst/>
              <a:ahLst/>
              <a:cxnLst/>
              <a:rect l="l" t="t" r="r" b="b"/>
              <a:pathLst>
                <a:path w="1329" h="1282" extrusionOk="0">
                  <a:moveTo>
                    <a:pt x="668" y="1"/>
                  </a:moveTo>
                  <a:cubicBezTo>
                    <a:pt x="655" y="1"/>
                    <a:pt x="641" y="1"/>
                    <a:pt x="627" y="2"/>
                  </a:cubicBezTo>
                  <a:cubicBezTo>
                    <a:pt x="252" y="27"/>
                    <a:pt x="26" y="228"/>
                    <a:pt x="1" y="629"/>
                  </a:cubicBezTo>
                  <a:cubicBezTo>
                    <a:pt x="1" y="990"/>
                    <a:pt x="302" y="1282"/>
                    <a:pt x="703" y="1282"/>
                  </a:cubicBezTo>
                  <a:cubicBezTo>
                    <a:pt x="720" y="1282"/>
                    <a:pt x="736" y="1281"/>
                    <a:pt x="753" y="1280"/>
                  </a:cubicBezTo>
                  <a:cubicBezTo>
                    <a:pt x="1079" y="1255"/>
                    <a:pt x="1279" y="1030"/>
                    <a:pt x="1304" y="654"/>
                  </a:cubicBezTo>
                  <a:cubicBezTo>
                    <a:pt x="1328" y="316"/>
                    <a:pt x="1027" y="1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7"/>
            <p:cNvSpPr/>
            <p:nvPr/>
          </p:nvSpPr>
          <p:spPr>
            <a:xfrm>
              <a:off x="5384875" y="1739350"/>
              <a:ext cx="33200" cy="32000"/>
            </a:xfrm>
            <a:custGeom>
              <a:avLst/>
              <a:gdLst/>
              <a:ahLst/>
              <a:cxnLst/>
              <a:rect l="l" t="t" r="r" b="b"/>
              <a:pathLst>
                <a:path w="1328" h="1280" extrusionOk="0">
                  <a:moveTo>
                    <a:pt x="668" y="0"/>
                  </a:moveTo>
                  <a:cubicBezTo>
                    <a:pt x="654" y="0"/>
                    <a:pt x="641" y="1"/>
                    <a:pt x="627" y="1"/>
                  </a:cubicBezTo>
                  <a:cubicBezTo>
                    <a:pt x="251" y="1"/>
                    <a:pt x="25" y="227"/>
                    <a:pt x="0" y="628"/>
                  </a:cubicBezTo>
                  <a:cubicBezTo>
                    <a:pt x="0" y="979"/>
                    <a:pt x="301" y="1280"/>
                    <a:pt x="677" y="1280"/>
                  </a:cubicBezTo>
                  <a:cubicBezTo>
                    <a:pt x="1078" y="1280"/>
                    <a:pt x="1253" y="1029"/>
                    <a:pt x="1304" y="703"/>
                  </a:cubicBezTo>
                  <a:cubicBezTo>
                    <a:pt x="1328" y="317"/>
                    <a:pt x="1026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7"/>
            <p:cNvSpPr/>
            <p:nvPr/>
          </p:nvSpPr>
          <p:spPr>
            <a:xfrm>
              <a:off x="5280850" y="1583350"/>
              <a:ext cx="32625" cy="32025"/>
            </a:xfrm>
            <a:custGeom>
              <a:avLst/>
              <a:gdLst/>
              <a:ahLst/>
              <a:cxnLst/>
              <a:rect l="l" t="t" r="r" b="b"/>
              <a:pathLst>
                <a:path w="1305" h="1281" extrusionOk="0">
                  <a:moveTo>
                    <a:pt x="653" y="1"/>
                  </a:moveTo>
                  <a:cubicBezTo>
                    <a:pt x="277" y="1"/>
                    <a:pt x="51" y="226"/>
                    <a:pt x="26" y="577"/>
                  </a:cubicBezTo>
                  <a:cubicBezTo>
                    <a:pt x="1" y="953"/>
                    <a:pt x="302" y="1279"/>
                    <a:pt x="678" y="1279"/>
                  </a:cubicBezTo>
                  <a:cubicBezTo>
                    <a:pt x="692" y="1280"/>
                    <a:pt x="707" y="1281"/>
                    <a:pt x="722" y="1281"/>
                  </a:cubicBezTo>
                  <a:cubicBezTo>
                    <a:pt x="1051" y="1281"/>
                    <a:pt x="1304" y="1013"/>
                    <a:pt x="1304" y="652"/>
                  </a:cubicBezTo>
                  <a:cubicBezTo>
                    <a:pt x="1304" y="277"/>
                    <a:pt x="1028" y="1"/>
                    <a:pt x="6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7"/>
            <p:cNvSpPr/>
            <p:nvPr/>
          </p:nvSpPr>
          <p:spPr>
            <a:xfrm>
              <a:off x="5332250" y="1634700"/>
              <a:ext cx="33225" cy="32025"/>
            </a:xfrm>
            <a:custGeom>
              <a:avLst/>
              <a:gdLst/>
              <a:ahLst/>
              <a:cxnLst/>
              <a:rect l="l" t="t" r="r" b="b"/>
              <a:pathLst>
                <a:path w="1329" h="1281" extrusionOk="0">
                  <a:moveTo>
                    <a:pt x="668" y="1"/>
                  </a:moveTo>
                  <a:cubicBezTo>
                    <a:pt x="654" y="1"/>
                    <a:pt x="640" y="1"/>
                    <a:pt x="627" y="2"/>
                  </a:cubicBezTo>
                  <a:cubicBezTo>
                    <a:pt x="276" y="27"/>
                    <a:pt x="50" y="253"/>
                    <a:pt x="25" y="603"/>
                  </a:cubicBezTo>
                  <a:cubicBezTo>
                    <a:pt x="0" y="979"/>
                    <a:pt x="326" y="1280"/>
                    <a:pt x="702" y="1280"/>
                  </a:cubicBezTo>
                  <a:cubicBezTo>
                    <a:pt x="1053" y="1280"/>
                    <a:pt x="1328" y="1004"/>
                    <a:pt x="1303" y="654"/>
                  </a:cubicBezTo>
                  <a:cubicBezTo>
                    <a:pt x="1303" y="292"/>
                    <a:pt x="1002" y="1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7"/>
            <p:cNvSpPr/>
            <p:nvPr/>
          </p:nvSpPr>
          <p:spPr>
            <a:xfrm>
              <a:off x="4866700" y="1167950"/>
              <a:ext cx="32600" cy="32625"/>
            </a:xfrm>
            <a:custGeom>
              <a:avLst/>
              <a:gdLst/>
              <a:ahLst/>
              <a:cxnLst/>
              <a:rect l="l" t="t" r="r" b="b"/>
              <a:pathLst>
                <a:path w="1304" h="1305" extrusionOk="0">
                  <a:moveTo>
                    <a:pt x="577" y="0"/>
                  </a:moveTo>
                  <a:cubicBezTo>
                    <a:pt x="226" y="75"/>
                    <a:pt x="0" y="251"/>
                    <a:pt x="0" y="677"/>
                  </a:cubicBezTo>
                  <a:cubicBezTo>
                    <a:pt x="24" y="1014"/>
                    <a:pt x="303" y="1305"/>
                    <a:pt x="658" y="1305"/>
                  </a:cubicBezTo>
                  <a:cubicBezTo>
                    <a:pt x="673" y="1305"/>
                    <a:pt x="687" y="1304"/>
                    <a:pt x="702" y="1303"/>
                  </a:cubicBezTo>
                  <a:cubicBezTo>
                    <a:pt x="1078" y="1253"/>
                    <a:pt x="1254" y="1028"/>
                    <a:pt x="1279" y="677"/>
                  </a:cubicBezTo>
                  <a:cubicBezTo>
                    <a:pt x="1304" y="326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7"/>
            <p:cNvSpPr/>
            <p:nvPr/>
          </p:nvSpPr>
          <p:spPr>
            <a:xfrm>
              <a:off x="4814075" y="1115925"/>
              <a:ext cx="32600" cy="32025"/>
            </a:xfrm>
            <a:custGeom>
              <a:avLst/>
              <a:gdLst/>
              <a:ahLst/>
              <a:cxnLst/>
              <a:rect l="l" t="t" r="r" b="b"/>
              <a:pathLst>
                <a:path w="1304" h="1281" extrusionOk="0">
                  <a:moveTo>
                    <a:pt x="627" y="1"/>
                  </a:moveTo>
                  <a:cubicBezTo>
                    <a:pt x="276" y="1"/>
                    <a:pt x="0" y="302"/>
                    <a:pt x="0" y="653"/>
                  </a:cubicBezTo>
                  <a:cubicBezTo>
                    <a:pt x="24" y="990"/>
                    <a:pt x="326" y="1281"/>
                    <a:pt x="661" y="1281"/>
                  </a:cubicBezTo>
                  <a:cubicBezTo>
                    <a:pt x="674" y="1281"/>
                    <a:pt x="688" y="1280"/>
                    <a:pt x="702" y="1279"/>
                  </a:cubicBezTo>
                  <a:cubicBezTo>
                    <a:pt x="1078" y="1254"/>
                    <a:pt x="1278" y="1029"/>
                    <a:pt x="1303" y="678"/>
                  </a:cubicBezTo>
                  <a:cubicBezTo>
                    <a:pt x="1303" y="302"/>
                    <a:pt x="1003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7"/>
            <p:cNvSpPr/>
            <p:nvPr/>
          </p:nvSpPr>
          <p:spPr>
            <a:xfrm>
              <a:off x="5385500" y="1686750"/>
              <a:ext cx="32600" cy="32625"/>
            </a:xfrm>
            <a:custGeom>
              <a:avLst/>
              <a:gdLst/>
              <a:ahLst/>
              <a:cxnLst/>
              <a:rect l="l" t="t" r="r" b="b"/>
              <a:pathLst>
                <a:path w="1304" h="1305" extrusionOk="0">
                  <a:moveTo>
                    <a:pt x="627" y="0"/>
                  </a:moveTo>
                  <a:cubicBezTo>
                    <a:pt x="276" y="0"/>
                    <a:pt x="0" y="301"/>
                    <a:pt x="0" y="652"/>
                  </a:cubicBezTo>
                  <a:cubicBezTo>
                    <a:pt x="0" y="1013"/>
                    <a:pt x="278" y="1305"/>
                    <a:pt x="633" y="1305"/>
                  </a:cubicBezTo>
                  <a:cubicBezTo>
                    <a:pt x="648" y="1305"/>
                    <a:pt x="662" y="1304"/>
                    <a:pt x="677" y="1303"/>
                  </a:cubicBezTo>
                  <a:cubicBezTo>
                    <a:pt x="1053" y="1253"/>
                    <a:pt x="1254" y="1028"/>
                    <a:pt x="1279" y="677"/>
                  </a:cubicBezTo>
                  <a:cubicBezTo>
                    <a:pt x="1304" y="326"/>
                    <a:pt x="95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7"/>
            <p:cNvSpPr/>
            <p:nvPr/>
          </p:nvSpPr>
          <p:spPr>
            <a:xfrm>
              <a:off x="5228850" y="1583350"/>
              <a:ext cx="33250" cy="32625"/>
            </a:xfrm>
            <a:custGeom>
              <a:avLst/>
              <a:gdLst/>
              <a:ahLst/>
              <a:cxnLst/>
              <a:rect l="l" t="t" r="r" b="b"/>
              <a:pathLst>
                <a:path w="1330" h="1305" extrusionOk="0">
                  <a:moveTo>
                    <a:pt x="552" y="1"/>
                  </a:moveTo>
                  <a:cubicBezTo>
                    <a:pt x="251" y="26"/>
                    <a:pt x="26" y="226"/>
                    <a:pt x="1" y="627"/>
                  </a:cubicBezTo>
                  <a:cubicBezTo>
                    <a:pt x="1" y="978"/>
                    <a:pt x="327" y="1304"/>
                    <a:pt x="677" y="1304"/>
                  </a:cubicBezTo>
                  <a:cubicBezTo>
                    <a:pt x="1053" y="1279"/>
                    <a:pt x="1279" y="1053"/>
                    <a:pt x="1304" y="652"/>
                  </a:cubicBezTo>
                  <a:cubicBezTo>
                    <a:pt x="1329" y="302"/>
                    <a:pt x="1028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7"/>
            <p:cNvSpPr/>
            <p:nvPr/>
          </p:nvSpPr>
          <p:spPr>
            <a:xfrm>
              <a:off x="5176850" y="1479325"/>
              <a:ext cx="33225" cy="32050"/>
            </a:xfrm>
            <a:custGeom>
              <a:avLst/>
              <a:gdLst/>
              <a:ahLst/>
              <a:cxnLst/>
              <a:rect l="l" t="t" r="r" b="b"/>
              <a:pathLst>
                <a:path w="1329" h="1282" extrusionOk="0">
                  <a:moveTo>
                    <a:pt x="690" y="0"/>
                  </a:moveTo>
                  <a:cubicBezTo>
                    <a:pt x="678" y="0"/>
                    <a:pt x="665" y="1"/>
                    <a:pt x="652" y="1"/>
                  </a:cubicBezTo>
                  <a:cubicBezTo>
                    <a:pt x="301" y="26"/>
                    <a:pt x="76" y="227"/>
                    <a:pt x="26" y="603"/>
                  </a:cubicBezTo>
                  <a:cubicBezTo>
                    <a:pt x="0" y="954"/>
                    <a:pt x="301" y="1280"/>
                    <a:pt x="677" y="1280"/>
                  </a:cubicBezTo>
                  <a:cubicBezTo>
                    <a:pt x="692" y="1281"/>
                    <a:pt x="707" y="1281"/>
                    <a:pt x="721" y="1281"/>
                  </a:cubicBezTo>
                  <a:cubicBezTo>
                    <a:pt x="1051" y="1281"/>
                    <a:pt x="1305" y="1014"/>
                    <a:pt x="1329" y="678"/>
                  </a:cubicBezTo>
                  <a:cubicBezTo>
                    <a:pt x="1329" y="339"/>
                    <a:pt x="1048" y="0"/>
                    <a:pt x="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7"/>
            <p:cNvSpPr/>
            <p:nvPr/>
          </p:nvSpPr>
          <p:spPr>
            <a:xfrm>
              <a:off x="4969450" y="1323950"/>
              <a:ext cx="33250" cy="32625"/>
            </a:xfrm>
            <a:custGeom>
              <a:avLst/>
              <a:gdLst/>
              <a:ahLst/>
              <a:cxnLst/>
              <a:rect l="l" t="t" r="r" b="b"/>
              <a:pathLst>
                <a:path w="1330" h="1305" extrusionOk="0">
                  <a:moveTo>
                    <a:pt x="677" y="1"/>
                  </a:moveTo>
                  <a:cubicBezTo>
                    <a:pt x="276" y="26"/>
                    <a:pt x="51" y="226"/>
                    <a:pt x="26" y="627"/>
                  </a:cubicBezTo>
                  <a:cubicBezTo>
                    <a:pt x="1" y="978"/>
                    <a:pt x="327" y="1304"/>
                    <a:pt x="677" y="1304"/>
                  </a:cubicBezTo>
                  <a:cubicBezTo>
                    <a:pt x="1028" y="1304"/>
                    <a:pt x="1304" y="1053"/>
                    <a:pt x="1304" y="678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7"/>
            <p:cNvSpPr/>
            <p:nvPr/>
          </p:nvSpPr>
          <p:spPr>
            <a:xfrm>
              <a:off x="5021450" y="1323325"/>
              <a:ext cx="33250" cy="32625"/>
            </a:xfrm>
            <a:custGeom>
              <a:avLst/>
              <a:gdLst/>
              <a:ahLst/>
              <a:cxnLst/>
              <a:rect l="l" t="t" r="r" b="b"/>
              <a:pathLst>
                <a:path w="1330" h="1305" extrusionOk="0">
                  <a:moveTo>
                    <a:pt x="602" y="1"/>
                  </a:moveTo>
                  <a:cubicBezTo>
                    <a:pt x="277" y="51"/>
                    <a:pt x="26" y="226"/>
                    <a:pt x="26" y="652"/>
                  </a:cubicBezTo>
                  <a:cubicBezTo>
                    <a:pt x="1" y="1003"/>
                    <a:pt x="327" y="1304"/>
                    <a:pt x="678" y="1304"/>
                  </a:cubicBezTo>
                  <a:cubicBezTo>
                    <a:pt x="1079" y="1279"/>
                    <a:pt x="1279" y="1028"/>
                    <a:pt x="1304" y="652"/>
                  </a:cubicBezTo>
                  <a:cubicBezTo>
                    <a:pt x="1329" y="302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7"/>
            <p:cNvSpPr/>
            <p:nvPr/>
          </p:nvSpPr>
          <p:spPr>
            <a:xfrm>
              <a:off x="5074100" y="1427925"/>
              <a:ext cx="32600" cy="32675"/>
            </a:xfrm>
            <a:custGeom>
              <a:avLst/>
              <a:gdLst/>
              <a:ahLst/>
              <a:cxnLst/>
              <a:rect l="l" t="t" r="r" b="b"/>
              <a:pathLst>
                <a:path w="1304" h="1307" extrusionOk="0">
                  <a:moveTo>
                    <a:pt x="645" y="1"/>
                  </a:moveTo>
                  <a:cubicBezTo>
                    <a:pt x="631" y="1"/>
                    <a:pt x="616" y="1"/>
                    <a:pt x="602" y="2"/>
                  </a:cubicBezTo>
                  <a:cubicBezTo>
                    <a:pt x="201" y="27"/>
                    <a:pt x="0" y="253"/>
                    <a:pt x="0" y="654"/>
                  </a:cubicBezTo>
                  <a:cubicBezTo>
                    <a:pt x="0" y="992"/>
                    <a:pt x="303" y="1307"/>
                    <a:pt x="639" y="1307"/>
                  </a:cubicBezTo>
                  <a:cubicBezTo>
                    <a:pt x="651" y="1307"/>
                    <a:pt x="664" y="1306"/>
                    <a:pt x="677" y="1306"/>
                  </a:cubicBezTo>
                  <a:cubicBezTo>
                    <a:pt x="1053" y="1280"/>
                    <a:pt x="1253" y="1030"/>
                    <a:pt x="1303" y="679"/>
                  </a:cubicBezTo>
                  <a:cubicBezTo>
                    <a:pt x="1279" y="294"/>
                    <a:pt x="1001" y="1"/>
                    <a:pt x="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7"/>
            <p:cNvSpPr/>
            <p:nvPr/>
          </p:nvSpPr>
          <p:spPr>
            <a:xfrm>
              <a:off x="5074100" y="1375975"/>
              <a:ext cx="32600" cy="31975"/>
            </a:xfrm>
            <a:custGeom>
              <a:avLst/>
              <a:gdLst/>
              <a:ahLst/>
              <a:cxnLst/>
              <a:rect l="l" t="t" r="r" b="b"/>
              <a:pathLst>
                <a:path w="1304" h="1279" extrusionOk="0">
                  <a:moveTo>
                    <a:pt x="652" y="0"/>
                  </a:moveTo>
                  <a:cubicBezTo>
                    <a:pt x="276" y="0"/>
                    <a:pt x="25" y="201"/>
                    <a:pt x="0" y="602"/>
                  </a:cubicBezTo>
                  <a:cubicBezTo>
                    <a:pt x="0" y="977"/>
                    <a:pt x="301" y="1278"/>
                    <a:pt x="652" y="1278"/>
                  </a:cubicBezTo>
                  <a:cubicBezTo>
                    <a:pt x="1003" y="1278"/>
                    <a:pt x="1303" y="977"/>
                    <a:pt x="1278" y="627"/>
                  </a:cubicBezTo>
                  <a:cubicBezTo>
                    <a:pt x="1228" y="276"/>
                    <a:pt x="1053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7"/>
            <p:cNvSpPr/>
            <p:nvPr/>
          </p:nvSpPr>
          <p:spPr>
            <a:xfrm>
              <a:off x="4866075" y="1115925"/>
              <a:ext cx="32600" cy="32025"/>
            </a:xfrm>
            <a:custGeom>
              <a:avLst/>
              <a:gdLst/>
              <a:ahLst/>
              <a:cxnLst/>
              <a:rect l="l" t="t" r="r" b="b"/>
              <a:pathLst>
                <a:path w="1304" h="1281" extrusionOk="0">
                  <a:moveTo>
                    <a:pt x="677" y="1"/>
                  </a:moveTo>
                  <a:cubicBezTo>
                    <a:pt x="326" y="1"/>
                    <a:pt x="0" y="302"/>
                    <a:pt x="25" y="628"/>
                  </a:cubicBezTo>
                  <a:cubicBezTo>
                    <a:pt x="50" y="1029"/>
                    <a:pt x="276" y="1254"/>
                    <a:pt x="677" y="1279"/>
                  </a:cubicBezTo>
                  <a:cubicBezTo>
                    <a:pt x="692" y="1280"/>
                    <a:pt x="707" y="1281"/>
                    <a:pt x="721" y="1281"/>
                  </a:cubicBezTo>
                  <a:cubicBezTo>
                    <a:pt x="1051" y="1281"/>
                    <a:pt x="1304" y="1013"/>
                    <a:pt x="1304" y="653"/>
                  </a:cubicBezTo>
                  <a:cubicBezTo>
                    <a:pt x="1279" y="252"/>
                    <a:pt x="1028" y="5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7"/>
            <p:cNvSpPr/>
            <p:nvPr/>
          </p:nvSpPr>
          <p:spPr>
            <a:xfrm>
              <a:off x="5384875" y="1634725"/>
              <a:ext cx="32600" cy="32000"/>
            </a:xfrm>
            <a:custGeom>
              <a:avLst/>
              <a:gdLst/>
              <a:ahLst/>
              <a:cxnLst/>
              <a:rect l="l" t="t" r="r" b="b"/>
              <a:pathLst>
                <a:path w="1304" h="1280" extrusionOk="0">
                  <a:moveTo>
                    <a:pt x="652" y="1"/>
                  </a:moveTo>
                  <a:cubicBezTo>
                    <a:pt x="301" y="1"/>
                    <a:pt x="0" y="302"/>
                    <a:pt x="25" y="653"/>
                  </a:cubicBezTo>
                  <a:cubicBezTo>
                    <a:pt x="50" y="1029"/>
                    <a:pt x="276" y="1254"/>
                    <a:pt x="677" y="1279"/>
                  </a:cubicBezTo>
                  <a:cubicBezTo>
                    <a:pt x="1028" y="1279"/>
                    <a:pt x="1304" y="1003"/>
                    <a:pt x="1279" y="628"/>
                  </a:cubicBezTo>
                  <a:cubicBezTo>
                    <a:pt x="1279" y="277"/>
                    <a:pt x="978" y="1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7"/>
            <p:cNvSpPr/>
            <p:nvPr/>
          </p:nvSpPr>
          <p:spPr>
            <a:xfrm>
              <a:off x="4918725" y="1168525"/>
              <a:ext cx="33175" cy="31425"/>
            </a:xfrm>
            <a:custGeom>
              <a:avLst/>
              <a:gdLst/>
              <a:ahLst/>
              <a:cxnLst/>
              <a:rect l="l" t="t" r="r" b="b"/>
              <a:pathLst>
                <a:path w="1327" h="1257" extrusionOk="0">
                  <a:moveTo>
                    <a:pt x="664" y="1"/>
                  </a:moveTo>
                  <a:cubicBezTo>
                    <a:pt x="652" y="1"/>
                    <a:pt x="639" y="1"/>
                    <a:pt x="626" y="2"/>
                  </a:cubicBezTo>
                  <a:cubicBezTo>
                    <a:pt x="250" y="27"/>
                    <a:pt x="25" y="228"/>
                    <a:pt x="25" y="604"/>
                  </a:cubicBezTo>
                  <a:cubicBezTo>
                    <a:pt x="1" y="942"/>
                    <a:pt x="302" y="1257"/>
                    <a:pt x="705" y="1257"/>
                  </a:cubicBezTo>
                  <a:cubicBezTo>
                    <a:pt x="721" y="1257"/>
                    <a:pt x="736" y="1256"/>
                    <a:pt x="752" y="1255"/>
                  </a:cubicBezTo>
                  <a:cubicBezTo>
                    <a:pt x="1052" y="1230"/>
                    <a:pt x="1253" y="1005"/>
                    <a:pt x="1278" y="654"/>
                  </a:cubicBezTo>
                  <a:cubicBezTo>
                    <a:pt x="1326" y="316"/>
                    <a:pt x="1002" y="1"/>
                    <a:pt x="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7"/>
            <p:cNvSpPr/>
            <p:nvPr/>
          </p:nvSpPr>
          <p:spPr>
            <a:xfrm>
              <a:off x="4969450" y="1271950"/>
              <a:ext cx="32600" cy="31975"/>
            </a:xfrm>
            <a:custGeom>
              <a:avLst/>
              <a:gdLst/>
              <a:ahLst/>
              <a:cxnLst/>
              <a:rect l="l" t="t" r="r" b="b"/>
              <a:pathLst>
                <a:path w="1304" h="1279" extrusionOk="0">
                  <a:moveTo>
                    <a:pt x="652" y="1"/>
                  </a:moveTo>
                  <a:cubicBezTo>
                    <a:pt x="276" y="26"/>
                    <a:pt x="76" y="251"/>
                    <a:pt x="26" y="602"/>
                  </a:cubicBezTo>
                  <a:cubicBezTo>
                    <a:pt x="1" y="953"/>
                    <a:pt x="327" y="1279"/>
                    <a:pt x="677" y="1279"/>
                  </a:cubicBezTo>
                  <a:cubicBezTo>
                    <a:pt x="1078" y="1279"/>
                    <a:pt x="1279" y="1053"/>
                    <a:pt x="1304" y="727"/>
                  </a:cubicBezTo>
                  <a:cubicBezTo>
                    <a:pt x="1304" y="276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7"/>
            <p:cNvSpPr/>
            <p:nvPr/>
          </p:nvSpPr>
          <p:spPr>
            <a:xfrm>
              <a:off x="4918075" y="1219950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52" y="0"/>
                  </a:moveTo>
                  <a:cubicBezTo>
                    <a:pt x="251" y="0"/>
                    <a:pt x="26" y="201"/>
                    <a:pt x="1" y="627"/>
                  </a:cubicBezTo>
                  <a:cubicBezTo>
                    <a:pt x="1" y="965"/>
                    <a:pt x="303" y="1280"/>
                    <a:pt x="639" y="1280"/>
                  </a:cubicBezTo>
                  <a:cubicBezTo>
                    <a:pt x="652" y="1280"/>
                    <a:pt x="665" y="1280"/>
                    <a:pt x="677" y="1279"/>
                  </a:cubicBezTo>
                  <a:cubicBezTo>
                    <a:pt x="1053" y="1254"/>
                    <a:pt x="1279" y="1028"/>
                    <a:pt x="1279" y="677"/>
                  </a:cubicBezTo>
                  <a:cubicBezTo>
                    <a:pt x="1279" y="276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7"/>
            <p:cNvSpPr/>
            <p:nvPr/>
          </p:nvSpPr>
          <p:spPr>
            <a:xfrm>
              <a:off x="5437500" y="1687325"/>
              <a:ext cx="33225" cy="31425"/>
            </a:xfrm>
            <a:custGeom>
              <a:avLst/>
              <a:gdLst/>
              <a:ahLst/>
              <a:cxnLst/>
              <a:rect l="l" t="t" r="r" b="b"/>
              <a:pathLst>
                <a:path w="1329" h="1257" extrusionOk="0">
                  <a:moveTo>
                    <a:pt x="656" y="1"/>
                  </a:moveTo>
                  <a:cubicBezTo>
                    <a:pt x="639" y="1"/>
                    <a:pt x="621" y="1"/>
                    <a:pt x="602" y="2"/>
                  </a:cubicBezTo>
                  <a:cubicBezTo>
                    <a:pt x="251" y="2"/>
                    <a:pt x="26" y="228"/>
                    <a:pt x="1" y="604"/>
                  </a:cubicBezTo>
                  <a:cubicBezTo>
                    <a:pt x="1" y="942"/>
                    <a:pt x="303" y="1257"/>
                    <a:pt x="639" y="1257"/>
                  </a:cubicBezTo>
                  <a:cubicBezTo>
                    <a:pt x="652" y="1257"/>
                    <a:pt x="665" y="1256"/>
                    <a:pt x="677" y="1255"/>
                  </a:cubicBezTo>
                  <a:cubicBezTo>
                    <a:pt x="1028" y="1255"/>
                    <a:pt x="1329" y="930"/>
                    <a:pt x="1279" y="604"/>
                  </a:cubicBezTo>
                  <a:cubicBezTo>
                    <a:pt x="1231" y="245"/>
                    <a:pt x="1024" y="1"/>
                    <a:pt x="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7"/>
            <p:cNvSpPr/>
            <p:nvPr/>
          </p:nvSpPr>
          <p:spPr>
            <a:xfrm>
              <a:off x="5230100" y="1479300"/>
              <a:ext cx="32000" cy="32075"/>
            </a:xfrm>
            <a:custGeom>
              <a:avLst/>
              <a:gdLst/>
              <a:ahLst/>
              <a:cxnLst/>
              <a:rect l="l" t="t" r="r" b="b"/>
              <a:pathLst>
                <a:path w="1280" h="1283" extrusionOk="0">
                  <a:moveTo>
                    <a:pt x="612" y="1"/>
                  </a:moveTo>
                  <a:cubicBezTo>
                    <a:pt x="279" y="1"/>
                    <a:pt x="1" y="292"/>
                    <a:pt x="1" y="629"/>
                  </a:cubicBezTo>
                  <a:cubicBezTo>
                    <a:pt x="26" y="1005"/>
                    <a:pt x="226" y="1230"/>
                    <a:pt x="627" y="1281"/>
                  </a:cubicBezTo>
                  <a:cubicBezTo>
                    <a:pt x="642" y="1282"/>
                    <a:pt x="657" y="1282"/>
                    <a:pt x="672" y="1282"/>
                  </a:cubicBezTo>
                  <a:cubicBezTo>
                    <a:pt x="1003" y="1282"/>
                    <a:pt x="1279" y="1013"/>
                    <a:pt x="1279" y="629"/>
                  </a:cubicBezTo>
                  <a:cubicBezTo>
                    <a:pt x="1229" y="278"/>
                    <a:pt x="1053" y="53"/>
                    <a:pt x="652" y="2"/>
                  </a:cubicBezTo>
                  <a:cubicBezTo>
                    <a:pt x="639" y="1"/>
                    <a:pt x="625" y="1"/>
                    <a:pt x="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7"/>
            <p:cNvSpPr/>
            <p:nvPr/>
          </p:nvSpPr>
          <p:spPr>
            <a:xfrm>
              <a:off x="5073525" y="1323925"/>
              <a:ext cx="32550" cy="31425"/>
            </a:xfrm>
            <a:custGeom>
              <a:avLst/>
              <a:gdLst/>
              <a:ahLst/>
              <a:cxnLst/>
              <a:rect l="l" t="t" r="r" b="b"/>
              <a:pathLst>
                <a:path w="1302" h="1257" extrusionOk="0">
                  <a:moveTo>
                    <a:pt x="609" y="0"/>
                  </a:moveTo>
                  <a:cubicBezTo>
                    <a:pt x="276" y="0"/>
                    <a:pt x="0" y="291"/>
                    <a:pt x="48" y="628"/>
                  </a:cubicBezTo>
                  <a:cubicBezTo>
                    <a:pt x="73" y="1004"/>
                    <a:pt x="299" y="1230"/>
                    <a:pt x="675" y="1255"/>
                  </a:cubicBezTo>
                  <a:cubicBezTo>
                    <a:pt x="689" y="1256"/>
                    <a:pt x="702" y="1256"/>
                    <a:pt x="716" y="1256"/>
                  </a:cubicBezTo>
                  <a:cubicBezTo>
                    <a:pt x="1047" y="1256"/>
                    <a:pt x="1301" y="965"/>
                    <a:pt x="1301" y="603"/>
                  </a:cubicBezTo>
                  <a:cubicBezTo>
                    <a:pt x="1251" y="252"/>
                    <a:pt x="1051" y="2"/>
                    <a:pt x="650" y="2"/>
                  </a:cubicBezTo>
                  <a:cubicBezTo>
                    <a:pt x="636" y="1"/>
                    <a:pt x="622" y="0"/>
                    <a:pt x="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7"/>
            <p:cNvSpPr/>
            <p:nvPr/>
          </p:nvSpPr>
          <p:spPr>
            <a:xfrm>
              <a:off x="5229475" y="1531350"/>
              <a:ext cx="32625" cy="31975"/>
            </a:xfrm>
            <a:custGeom>
              <a:avLst/>
              <a:gdLst/>
              <a:ahLst/>
              <a:cxnLst/>
              <a:rect l="l" t="t" r="r" b="b"/>
              <a:pathLst>
                <a:path w="1305" h="1279" extrusionOk="0">
                  <a:moveTo>
                    <a:pt x="627" y="1"/>
                  </a:moveTo>
                  <a:cubicBezTo>
                    <a:pt x="251" y="1"/>
                    <a:pt x="26" y="201"/>
                    <a:pt x="1" y="502"/>
                  </a:cubicBezTo>
                  <a:cubicBezTo>
                    <a:pt x="1" y="978"/>
                    <a:pt x="302" y="1279"/>
                    <a:pt x="652" y="1279"/>
                  </a:cubicBezTo>
                  <a:cubicBezTo>
                    <a:pt x="1003" y="1279"/>
                    <a:pt x="1304" y="953"/>
                    <a:pt x="1279" y="627"/>
                  </a:cubicBezTo>
                  <a:cubicBezTo>
                    <a:pt x="1254" y="251"/>
                    <a:pt x="1028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7"/>
            <p:cNvSpPr/>
            <p:nvPr/>
          </p:nvSpPr>
          <p:spPr>
            <a:xfrm>
              <a:off x="5281475" y="1531350"/>
              <a:ext cx="32625" cy="31350"/>
            </a:xfrm>
            <a:custGeom>
              <a:avLst/>
              <a:gdLst/>
              <a:ahLst/>
              <a:cxnLst/>
              <a:rect l="l" t="t" r="r" b="b"/>
              <a:pathLst>
                <a:path w="1305" h="1254" extrusionOk="0">
                  <a:moveTo>
                    <a:pt x="628" y="1"/>
                  </a:moveTo>
                  <a:cubicBezTo>
                    <a:pt x="252" y="1"/>
                    <a:pt x="51" y="201"/>
                    <a:pt x="26" y="577"/>
                  </a:cubicBezTo>
                  <a:cubicBezTo>
                    <a:pt x="1" y="953"/>
                    <a:pt x="302" y="1254"/>
                    <a:pt x="653" y="1254"/>
                  </a:cubicBezTo>
                  <a:cubicBezTo>
                    <a:pt x="1003" y="1254"/>
                    <a:pt x="1304" y="978"/>
                    <a:pt x="1279" y="627"/>
                  </a:cubicBezTo>
                  <a:cubicBezTo>
                    <a:pt x="1254" y="226"/>
                    <a:pt x="1029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7"/>
            <p:cNvSpPr/>
            <p:nvPr/>
          </p:nvSpPr>
          <p:spPr>
            <a:xfrm>
              <a:off x="5334125" y="1583350"/>
              <a:ext cx="31350" cy="32025"/>
            </a:xfrm>
            <a:custGeom>
              <a:avLst/>
              <a:gdLst/>
              <a:ahLst/>
              <a:cxnLst/>
              <a:rect l="l" t="t" r="r" b="b"/>
              <a:pathLst>
                <a:path w="1254" h="1281" extrusionOk="0">
                  <a:moveTo>
                    <a:pt x="677" y="1"/>
                  </a:moveTo>
                  <a:cubicBezTo>
                    <a:pt x="251" y="1"/>
                    <a:pt x="0" y="277"/>
                    <a:pt x="0" y="627"/>
                  </a:cubicBezTo>
                  <a:cubicBezTo>
                    <a:pt x="25" y="1028"/>
                    <a:pt x="276" y="1254"/>
                    <a:pt x="652" y="1279"/>
                  </a:cubicBezTo>
                  <a:cubicBezTo>
                    <a:pt x="665" y="1280"/>
                    <a:pt x="677" y="1280"/>
                    <a:pt x="690" y="1280"/>
                  </a:cubicBezTo>
                  <a:cubicBezTo>
                    <a:pt x="999" y="1280"/>
                    <a:pt x="1253" y="989"/>
                    <a:pt x="1253" y="627"/>
                  </a:cubicBezTo>
                  <a:cubicBezTo>
                    <a:pt x="1253" y="226"/>
                    <a:pt x="1003" y="5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7"/>
            <p:cNvSpPr/>
            <p:nvPr/>
          </p:nvSpPr>
          <p:spPr>
            <a:xfrm>
              <a:off x="5177475" y="1427350"/>
              <a:ext cx="32600" cy="31975"/>
            </a:xfrm>
            <a:custGeom>
              <a:avLst/>
              <a:gdLst/>
              <a:ahLst/>
              <a:cxnLst/>
              <a:rect l="l" t="t" r="r" b="b"/>
              <a:pathLst>
                <a:path w="1304" h="1279" extrusionOk="0">
                  <a:moveTo>
                    <a:pt x="652" y="0"/>
                  </a:moveTo>
                  <a:cubicBezTo>
                    <a:pt x="301" y="0"/>
                    <a:pt x="1" y="276"/>
                    <a:pt x="26" y="627"/>
                  </a:cubicBezTo>
                  <a:cubicBezTo>
                    <a:pt x="51" y="1028"/>
                    <a:pt x="276" y="1228"/>
                    <a:pt x="652" y="1278"/>
                  </a:cubicBezTo>
                  <a:cubicBezTo>
                    <a:pt x="1003" y="1278"/>
                    <a:pt x="1304" y="1003"/>
                    <a:pt x="1279" y="577"/>
                  </a:cubicBezTo>
                  <a:cubicBezTo>
                    <a:pt x="1254" y="251"/>
                    <a:pt x="1053" y="25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7"/>
            <p:cNvSpPr/>
            <p:nvPr/>
          </p:nvSpPr>
          <p:spPr>
            <a:xfrm>
              <a:off x="5124850" y="1427300"/>
              <a:ext cx="32600" cy="32025"/>
            </a:xfrm>
            <a:custGeom>
              <a:avLst/>
              <a:gdLst/>
              <a:ahLst/>
              <a:cxnLst/>
              <a:rect l="l" t="t" r="r" b="b"/>
              <a:pathLst>
                <a:path w="1304" h="1281" extrusionOk="0">
                  <a:moveTo>
                    <a:pt x="670" y="1"/>
                  </a:moveTo>
                  <a:cubicBezTo>
                    <a:pt x="656" y="1"/>
                    <a:pt x="641" y="1"/>
                    <a:pt x="627" y="2"/>
                  </a:cubicBezTo>
                  <a:cubicBezTo>
                    <a:pt x="251" y="27"/>
                    <a:pt x="50" y="253"/>
                    <a:pt x="25" y="629"/>
                  </a:cubicBezTo>
                  <a:cubicBezTo>
                    <a:pt x="0" y="980"/>
                    <a:pt x="326" y="1280"/>
                    <a:pt x="702" y="1280"/>
                  </a:cubicBezTo>
                  <a:cubicBezTo>
                    <a:pt x="1103" y="1255"/>
                    <a:pt x="1278" y="1030"/>
                    <a:pt x="1304" y="704"/>
                  </a:cubicBezTo>
                  <a:cubicBezTo>
                    <a:pt x="1304" y="294"/>
                    <a:pt x="1026" y="1"/>
                    <a:pt x="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7"/>
            <p:cNvSpPr/>
            <p:nvPr/>
          </p:nvSpPr>
          <p:spPr>
            <a:xfrm>
              <a:off x="5334125" y="1531300"/>
              <a:ext cx="31950" cy="31450"/>
            </a:xfrm>
            <a:custGeom>
              <a:avLst/>
              <a:gdLst/>
              <a:ahLst/>
              <a:cxnLst/>
              <a:rect l="l" t="t" r="r" b="b"/>
              <a:pathLst>
                <a:path w="1278" h="1258" extrusionOk="0">
                  <a:moveTo>
                    <a:pt x="636" y="1"/>
                  </a:moveTo>
                  <a:cubicBezTo>
                    <a:pt x="617" y="1"/>
                    <a:pt x="597" y="1"/>
                    <a:pt x="577" y="3"/>
                  </a:cubicBezTo>
                  <a:cubicBezTo>
                    <a:pt x="226" y="3"/>
                    <a:pt x="25" y="253"/>
                    <a:pt x="0" y="629"/>
                  </a:cubicBezTo>
                  <a:cubicBezTo>
                    <a:pt x="50" y="1005"/>
                    <a:pt x="276" y="1231"/>
                    <a:pt x="652" y="1256"/>
                  </a:cubicBezTo>
                  <a:cubicBezTo>
                    <a:pt x="665" y="1257"/>
                    <a:pt x="677" y="1257"/>
                    <a:pt x="690" y="1257"/>
                  </a:cubicBezTo>
                  <a:cubicBezTo>
                    <a:pt x="1022" y="1257"/>
                    <a:pt x="1278" y="942"/>
                    <a:pt x="1253" y="604"/>
                  </a:cubicBezTo>
                  <a:cubicBezTo>
                    <a:pt x="1230" y="223"/>
                    <a:pt x="1002" y="1"/>
                    <a:pt x="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7"/>
            <p:cNvSpPr/>
            <p:nvPr/>
          </p:nvSpPr>
          <p:spPr>
            <a:xfrm>
              <a:off x="5540900" y="1738750"/>
              <a:ext cx="31975" cy="31375"/>
            </a:xfrm>
            <a:custGeom>
              <a:avLst/>
              <a:gdLst/>
              <a:ahLst/>
              <a:cxnLst/>
              <a:rect l="l" t="t" r="r" b="b"/>
              <a:pathLst>
                <a:path w="1279" h="1255" extrusionOk="0">
                  <a:moveTo>
                    <a:pt x="652" y="0"/>
                  </a:moveTo>
                  <a:cubicBezTo>
                    <a:pt x="276" y="25"/>
                    <a:pt x="50" y="226"/>
                    <a:pt x="25" y="602"/>
                  </a:cubicBezTo>
                  <a:cubicBezTo>
                    <a:pt x="1" y="940"/>
                    <a:pt x="326" y="1255"/>
                    <a:pt x="664" y="1255"/>
                  </a:cubicBezTo>
                  <a:cubicBezTo>
                    <a:pt x="676" y="1255"/>
                    <a:pt x="689" y="1254"/>
                    <a:pt x="702" y="1254"/>
                  </a:cubicBezTo>
                  <a:cubicBezTo>
                    <a:pt x="1078" y="1228"/>
                    <a:pt x="1253" y="1003"/>
                    <a:pt x="1278" y="677"/>
                  </a:cubicBezTo>
                  <a:cubicBezTo>
                    <a:pt x="1278" y="276"/>
                    <a:pt x="1002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7"/>
            <p:cNvSpPr/>
            <p:nvPr/>
          </p:nvSpPr>
          <p:spPr>
            <a:xfrm>
              <a:off x="5437525" y="1635375"/>
              <a:ext cx="31950" cy="30750"/>
            </a:xfrm>
            <a:custGeom>
              <a:avLst/>
              <a:gdLst/>
              <a:ahLst/>
              <a:cxnLst/>
              <a:rect l="l" t="t" r="r" b="b"/>
              <a:pathLst>
                <a:path w="1278" h="1230" extrusionOk="0">
                  <a:moveTo>
                    <a:pt x="626" y="0"/>
                  </a:moveTo>
                  <a:cubicBezTo>
                    <a:pt x="250" y="25"/>
                    <a:pt x="25" y="226"/>
                    <a:pt x="25" y="602"/>
                  </a:cubicBezTo>
                  <a:cubicBezTo>
                    <a:pt x="1" y="939"/>
                    <a:pt x="300" y="1230"/>
                    <a:pt x="658" y="1230"/>
                  </a:cubicBezTo>
                  <a:cubicBezTo>
                    <a:pt x="672" y="1230"/>
                    <a:pt x="687" y="1229"/>
                    <a:pt x="701" y="1228"/>
                  </a:cubicBezTo>
                  <a:cubicBezTo>
                    <a:pt x="1077" y="1203"/>
                    <a:pt x="1228" y="952"/>
                    <a:pt x="1278" y="627"/>
                  </a:cubicBezTo>
                  <a:cubicBezTo>
                    <a:pt x="1278" y="276"/>
                    <a:pt x="977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7"/>
            <p:cNvSpPr/>
            <p:nvPr/>
          </p:nvSpPr>
          <p:spPr>
            <a:xfrm>
              <a:off x="4815350" y="1012550"/>
              <a:ext cx="31325" cy="31400"/>
            </a:xfrm>
            <a:custGeom>
              <a:avLst/>
              <a:gdLst/>
              <a:ahLst/>
              <a:cxnLst/>
              <a:rect l="l" t="t" r="r" b="b"/>
              <a:pathLst>
                <a:path w="1253" h="1256" extrusionOk="0">
                  <a:moveTo>
                    <a:pt x="701" y="1"/>
                  </a:moveTo>
                  <a:cubicBezTo>
                    <a:pt x="300" y="1"/>
                    <a:pt x="24" y="251"/>
                    <a:pt x="24" y="577"/>
                  </a:cubicBezTo>
                  <a:cubicBezTo>
                    <a:pt x="0" y="916"/>
                    <a:pt x="280" y="1255"/>
                    <a:pt x="615" y="1255"/>
                  </a:cubicBezTo>
                  <a:cubicBezTo>
                    <a:pt x="627" y="1255"/>
                    <a:pt x="639" y="1255"/>
                    <a:pt x="651" y="1254"/>
                  </a:cubicBezTo>
                  <a:cubicBezTo>
                    <a:pt x="1027" y="1229"/>
                    <a:pt x="1252" y="1028"/>
                    <a:pt x="1252" y="652"/>
                  </a:cubicBezTo>
                  <a:cubicBezTo>
                    <a:pt x="1252" y="251"/>
                    <a:pt x="1002" y="5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7"/>
            <p:cNvSpPr/>
            <p:nvPr/>
          </p:nvSpPr>
          <p:spPr>
            <a:xfrm>
              <a:off x="5126725" y="1375975"/>
              <a:ext cx="31350" cy="32000"/>
            </a:xfrm>
            <a:custGeom>
              <a:avLst/>
              <a:gdLst/>
              <a:ahLst/>
              <a:cxnLst/>
              <a:rect l="l" t="t" r="r" b="b"/>
              <a:pathLst>
                <a:path w="1254" h="1280" extrusionOk="0">
                  <a:moveTo>
                    <a:pt x="677" y="0"/>
                  </a:moveTo>
                  <a:cubicBezTo>
                    <a:pt x="276" y="0"/>
                    <a:pt x="0" y="251"/>
                    <a:pt x="0" y="627"/>
                  </a:cubicBezTo>
                  <a:cubicBezTo>
                    <a:pt x="26" y="1028"/>
                    <a:pt x="251" y="1228"/>
                    <a:pt x="627" y="1278"/>
                  </a:cubicBezTo>
                  <a:cubicBezTo>
                    <a:pt x="641" y="1279"/>
                    <a:pt x="654" y="1280"/>
                    <a:pt x="668" y="1280"/>
                  </a:cubicBezTo>
                  <a:cubicBezTo>
                    <a:pt x="999" y="1280"/>
                    <a:pt x="1254" y="989"/>
                    <a:pt x="1254" y="652"/>
                  </a:cubicBezTo>
                  <a:cubicBezTo>
                    <a:pt x="1254" y="251"/>
                    <a:pt x="1003" y="5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7"/>
            <p:cNvSpPr/>
            <p:nvPr/>
          </p:nvSpPr>
          <p:spPr>
            <a:xfrm>
              <a:off x="5178100" y="1375325"/>
              <a:ext cx="31975" cy="31400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02" y="1"/>
                  </a:moveTo>
                  <a:cubicBezTo>
                    <a:pt x="226" y="51"/>
                    <a:pt x="26" y="252"/>
                    <a:pt x="1" y="628"/>
                  </a:cubicBezTo>
                  <a:cubicBezTo>
                    <a:pt x="1" y="965"/>
                    <a:pt x="325" y="1256"/>
                    <a:pt x="661" y="1256"/>
                  </a:cubicBezTo>
                  <a:cubicBezTo>
                    <a:pt x="675" y="1256"/>
                    <a:pt x="689" y="1255"/>
                    <a:pt x="702" y="1254"/>
                  </a:cubicBezTo>
                  <a:cubicBezTo>
                    <a:pt x="1078" y="1204"/>
                    <a:pt x="1279" y="978"/>
                    <a:pt x="1254" y="602"/>
                  </a:cubicBezTo>
                  <a:cubicBezTo>
                    <a:pt x="1229" y="227"/>
                    <a:pt x="100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7"/>
            <p:cNvSpPr/>
            <p:nvPr/>
          </p:nvSpPr>
          <p:spPr>
            <a:xfrm>
              <a:off x="4814700" y="1064550"/>
              <a:ext cx="32575" cy="32025"/>
            </a:xfrm>
            <a:custGeom>
              <a:avLst/>
              <a:gdLst/>
              <a:ahLst/>
              <a:cxnLst/>
              <a:rect l="l" t="t" r="r" b="b"/>
              <a:pathLst>
                <a:path w="1303" h="1281" extrusionOk="0">
                  <a:moveTo>
                    <a:pt x="702" y="1"/>
                  </a:moveTo>
                  <a:cubicBezTo>
                    <a:pt x="276" y="26"/>
                    <a:pt x="0" y="302"/>
                    <a:pt x="25" y="652"/>
                  </a:cubicBezTo>
                  <a:cubicBezTo>
                    <a:pt x="75" y="1053"/>
                    <a:pt x="326" y="1254"/>
                    <a:pt x="702" y="1279"/>
                  </a:cubicBezTo>
                  <a:cubicBezTo>
                    <a:pt x="714" y="1280"/>
                    <a:pt x="726" y="1280"/>
                    <a:pt x="737" y="1280"/>
                  </a:cubicBezTo>
                  <a:cubicBezTo>
                    <a:pt x="1047" y="1280"/>
                    <a:pt x="1303" y="966"/>
                    <a:pt x="1278" y="627"/>
                  </a:cubicBezTo>
                  <a:cubicBezTo>
                    <a:pt x="1253" y="226"/>
                    <a:pt x="1003" y="5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7"/>
            <p:cNvSpPr/>
            <p:nvPr/>
          </p:nvSpPr>
          <p:spPr>
            <a:xfrm>
              <a:off x="4918700" y="1116575"/>
              <a:ext cx="31975" cy="31350"/>
            </a:xfrm>
            <a:custGeom>
              <a:avLst/>
              <a:gdLst/>
              <a:ahLst/>
              <a:cxnLst/>
              <a:rect l="l" t="t" r="r" b="b"/>
              <a:pathLst>
                <a:path w="1279" h="1254" extrusionOk="0">
                  <a:moveTo>
                    <a:pt x="652" y="0"/>
                  </a:moveTo>
                  <a:cubicBezTo>
                    <a:pt x="276" y="0"/>
                    <a:pt x="1" y="276"/>
                    <a:pt x="26" y="627"/>
                  </a:cubicBezTo>
                  <a:cubicBezTo>
                    <a:pt x="51" y="1028"/>
                    <a:pt x="301" y="1203"/>
                    <a:pt x="677" y="1253"/>
                  </a:cubicBezTo>
                  <a:cubicBezTo>
                    <a:pt x="1053" y="1228"/>
                    <a:pt x="1279" y="1003"/>
                    <a:pt x="1279" y="627"/>
                  </a:cubicBezTo>
                  <a:cubicBezTo>
                    <a:pt x="1279" y="251"/>
                    <a:pt x="1053" y="25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7"/>
            <p:cNvSpPr/>
            <p:nvPr/>
          </p:nvSpPr>
          <p:spPr>
            <a:xfrm>
              <a:off x="5074125" y="1271325"/>
              <a:ext cx="31325" cy="31400"/>
            </a:xfrm>
            <a:custGeom>
              <a:avLst/>
              <a:gdLst/>
              <a:ahLst/>
              <a:cxnLst/>
              <a:rect l="l" t="t" r="r" b="b"/>
              <a:pathLst>
                <a:path w="1253" h="1256" extrusionOk="0">
                  <a:moveTo>
                    <a:pt x="651" y="1"/>
                  </a:moveTo>
                  <a:cubicBezTo>
                    <a:pt x="275" y="51"/>
                    <a:pt x="49" y="226"/>
                    <a:pt x="24" y="602"/>
                  </a:cubicBezTo>
                  <a:cubicBezTo>
                    <a:pt x="0" y="963"/>
                    <a:pt x="300" y="1255"/>
                    <a:pt x="635" y="1255"/>
                  </a:cubicBezTo>
                  <a:cubicBezTo>
                    <a:pt x="649" y="1255"/>
                    <a:pt x="662" y="1255"/>
                    <a:pt x="676" y="1254"/>
                  </a:cubicBezTo>
                  <a:cubicBezTo>
                    <a:pt x="1052" y="1229"/>
                    <a:pt x="1252" y="1028"/>
                    <a:pt x="1252" y="652"/>
                  </a:cubicBezTo>
                  <a:cubicBezTo>
                    <a:pt x="1252" y="251"/>
                    <a:pt x="1002" y="76"/>
                    <a:pt x="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7"/>
            <p:cNvSpPr/>
            <p:nvPr/>
          </p:nvSpPr>
          <p:spPr>
            <a:xfrm>
              <a:off x="5022725" y="1271950"/>
              <a:ext cx="31975" cy="32025"/>
            </a:xfrm>
            <a:custGeom>
              <a:avLst/>
              <a:gdLst/>
              <a:ahLst/>
              <a:cxnLst/>
              <a:rect l="l" t="t" r="r" b="b"/>
              <a:pathLst>
                <a:path w="1279" h="1281" extrusionOk="0">
                  <a:moveTo>
                    <a:pt x="652" y="1"/>
                  </a:moveTo>
                  <a:cubicBezTo>
                    <a:pt x="301" y="1"/>
                    <a:pt x="0" y="251"/>
                    <a:pt x="0" y="602"/>
                  </a:cubicBezTo>
                  <a:cubicBezTo>
                    <a:pt x="25" y="1003"/>
                    <a:pt x="226" y="1229"/>
                    <a:pt x="602" y="1279"/>
                  </a:cubicBezTo>
                  <a:cubicBezTo>
                    <a:pt x="616" y="1280"/>
                    <a:pt x="631" y="1280"/>
                    <a:pt x="646" y="1280"/>
                  </a:cubicBezTo>
                  <a:cubicBezTo>
                    <a:pt x="977" y="1280"/>
                    <a:pt x="1254" y="1013"/>
                    <a:pt x="1278" y="677"/>
                  </a:cubicBezTo>
                  <a:cubicBezTo>
                    <a:pt x="1278" y="326"/>
                    <a:pt x="1003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7"/>
            <p:cNvSpPr/>
            <p:nvPr/>
          </p:nvSpPr>
          <p:spPr>
            <a:xfrm>
              <a:off x="5022100" y="1219950"/>
              <a:ext cx="32600" cy="31375"/>
            </a:xfrm>
            <a:custGeom>
              <a:avLst/>
              <a:gdLst/>
              <a:ahLst/>
              <a:cxnLst/>
              <a:rect l="l" t="t" r="r" b="b"/>
              <a:pathLst>
                <a:path w="1304" h="1255" extrusionOk="0">
                  <a:moveTo>
                    <a:pt x="652" y="0"/>
                  </a:moveTo>
                  <a:cubicBezTo>
                    <a:pt x="276" y="25"/>
                    <a:pt x="75" y="251"/>
                    <a:pt x="25" y="602"/>
                  </a:cubicBezTo>
                  <a:cubicBezTo>
                    <a:pt x="1" y="940"/>
                    <a:pt x="326" y="1255"/>
                    <a:pt x="664" y="1255"/>
                  </a:cubicBezTo>
                  <a:cubicBezTo>
                    <a:pt x="676" y="1255"/>
                    <a:pt x="689" y="1254"/>
                    <a:pt x="702" y="1254"/>
                  </a:cubicBezTo>
                  <a:cubicBezTo>
                    <a:pt x="1103" y="1228"/>
                    <a:pt x="1253" y="1003"/>
                    <a:pt x="1303" y="677"/>
                  </a:cubicBezTo>
                  <a:cubicBezTo>
                    <a:pt x="1303" y="301"/>
                    <a:pt x="1002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7"/>
            <p:cNvSpPr/>
            <p:nvPr/>
          </p:nvSpPr>
          <p:spPr>
            <a:xfrm>
              <a:off x="5488875" y="1686700"/>
              <a:ext cx="31975" cy="31425"/>
            </a:xfrm>
            <a:custGeom>
              <a:avLst/>
              <a:gdLst/>
              <a:ahLst/>
              <a:cxnLst/>
              <a:rect l="l" t="t" r="r" b="b"/>
              <a:pathLst>
                <a:path w="1279" h="1257" extrusionOk="0">
                  <a:moveTo>
                    <a:pt x="600" y="0"/>
                  </a:moveTo>
                  <a:cubicBezTo>
                    <a:pt x="279" y="0"/>
                    <a:pt x="73" y="219"/>
                    <a:pt x="26" y="528"/>
                  </a:cubicBezTo>
                  <a:cubicBezTo>
                    <a:pt x="1" y="904"/>
                    <a:pt x="276" y="1230"/>
                    <a:pt x="627" y="1255"/>
                  </a:cubicBezTo>
                  <a:cubicBezTo>
                    <a:pt x="641" y="1256"/>
                    <a:pt x="655" y="1257"/>
                    <a:pt x="669" y="1257"/>
                  </a:cubicBezTo>
                  <a:cubicBezTo>
                    <a:pt x="980" y="1257"/>
                    <a:pt x="1279" y="990"/>
                    <a:pt x="1279" y="654"/>
                  </a:cubicBezTo>
                  <a:cubicBezTo>
                    <a:pt x="1254" y="253"/>
                    <a:pt x="1053" y="27"/>
                    <a:pt x="652" y="2"/>
                  </a:cubicBezTo>
                  <a:cubicBezTo>
                    <a:pt x="635" y="1"/>
                    <a:pt x="617" y="0"/>
                    <a:pt x="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7"/>
            <p:cNvSpPr/>
            <p:nvPr/>
          </p:nvSpPr>
          <p:spPr>
            <a:xfrm>
              <a:off x="5384875" y="1582725"/>
              <a:ext cx="32600" cy="31350"/>
            </a:xfrm>
            <a:custGeom>
              <a:avLst/>
              <a:gdLst/>
              <a:ahLst/>
              <a:cxnLst/>
              <a:rect l="l" t="t" r="r" b="b"/>
              <a:pathLst>
                <a:path w="1304" h="1254" extrusionOk="0">
                  <a:moveTo>
                    <a:pt x="652" y="1"/>
                  </a:moveTo>
                  <a:cubicBezTo>
                    <a:pt x="276" y="1"/>
                    <a:pt x="76" y="226"/>
                    <a:pt x="25" y="577"/>
                  </a:cubicBezTo>
                  <a:cubicBezTo>
                    <a:pt x="0" y="928"/>
                    <a:pt x="326" y="1254"/>
                    <a:pt x="677" y="1254"/>
                  </a:cubicBezTo>
                  <a:cubicBezTo>
                    <a:pt x="1078" y="1229"/>
                    <a:pt x="1253" y="1003"/>
                    <a:pt x="1304" y="652"/>
                  </a:cubicBezTo>
                  <a:cubicBezTo>
                    <a:pt x="1253" y="276"/>
                    <a:pt x="1053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7"/>
            <p:cNvSpPr/>
            <p:nvPr/>
          </p:nvSpPr>
          <p:spPr>
            <a:xfrm>
              <a:off x="4970100" y="1167950"/>
              <a:ext cx="31950" cy="31375"/>
            </a:xfrm>
            <a:custGeom>
              <a:avLst/>
              <a:gdLst/>
              <a:ahLst/>
              <a:cxnLst/>
              <a:rect l="l" t="t" r="r" b="b"/>
              <a:pathLst>
                <a:path w="1278" h="1255" extrusionOk="0">
                  <a:moveTo>
                    <a:pt x="676" y="0"/>
                  </a:moveTo>
                  <a:cubicBezTo>
                    <a:pt x="301" y="25"/>
                    <a:pt x="75" y="201"/>
                    <a:pt x="25" y="577"/>
                  </a:cubicBezTo>
                  <a:cubicBezTo>
                    <a:pt x="1" y="916"/>
                    <a:pt x="304" y="1255"/>
                    <a:pt x="641" y="1255"/>
                  </a:cubicBezTo>
                  <a:cubicBezTo>
                    <a:pt x="653" y="1255"/>
                    <a:pt x="665" y="1254"/>
                    <a:pt x="676" y="1253"/>
                  </a:cubicBezTo>
                  <a:cubicBezTo>
                    <a:pt x="1052" y="1228"/>
                    <a:pt x="1278" y="1028"/>
                    <a:pt x="1278" y="652"/>
                  </a:cubicBezTo>
                  <a:cubicBezTo>
                    <a:pt x="1278" y="251"/>
                    <a:pt x="1027" y="50"/>
                    <a:pt x="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7"/>
            <p:cNvSpPr/>
            <p:nvPr/>
          </p:nvSpPr>
          <p:spPr>
            <a:xfrm>
              <a:off x="5126725" y="1323950"/>
              <a:ext cx="31350" cy="31400"/>
            </a:xfrm>
            <a:custGeom>
              <a:avLst/>
              <a:gdLst/>
              <a:ahLst/>
              <a:cxnLst/>
              <a:rect l="l" t="t" r="r" b="b"/>
              <a:pathLst>
                <a:path w="1254" h="1256" extrusionOk="0">
                  <a:moveTo>
                    <a:pt x="627" y="1"/>
                  </a:moveTo>
                  <a:cubicBezTo>
                    <a:pt x="251" y="1"/>
                    <a:pt x="26" y="201"/>
                    <a:pt x="0" y="577"/>
                  </a:cubicBezTo>
                  <a:cubicBezTo>
                    <a:pt x="0" y="940"/>
                    <a:pt x="303" y="1255"/>
                    <a:pt x="617" y="1255"/>
                  </a:cubicBezTo>
                  <a:cubicBezTo>
                    <a:pt x="628" y="1255"/>
                    <a:pt x="640" y="1255"/>
                    <a:pt x="652" y="1254"/>
                  </a:cubicBezTo>
                  <a:cubicBezTo>
                    <a:pt x="1028" y="1229"/>
                    <a:pt x="1229" y="1003"/>
                    <a:pt x="1254" y="627"/>
                  </a:cubicBezTo>
                  <a:cubicBezTo>
                    <a:pt x="1203" y="251"/>
                    <a:pt x="1028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7"/>
            <p:cNvSpPr/>
            <p:nvPr/>
          </p:nvSpPr>
          <p:spPr>
            <a:xfrm>
              <a:off x="4866075" y="1064550"/>
              <a:ext cx="32600" cy="30775"/>
            </a:xfrm>
            <a:custGeom>
              <a:avLst/>
              <a:gdLst/>
              <a:ahLst/>
              <a:cxnLst/>
              <a:rect l="l" t="t" r="r" b="b"/>
              <a:pathLst>
                <a:path w="1304" h="1231" extrusionOk="0">
                  <a:moveTo>
                    <a:pt x="677" y="1"/>
                  </a:moveTo>
                  <a:cubicBezTo>
                    <a:pt x="301" y="1"/>
                    <a:pt x="76" y="201"/>
                    <a:pt x="25" y="552"/>
                  </a:cubicBezTo>
                  <a:cubicBezTo>
                    <a:pt x="0" y="878"/>
                    <a:pt x="301" y="1204"/>
                    <a:pt x="627" y="1229"/>
                  </a:cubicBezTo>
                  <a:cubicBezTo>
                    <a:pt x="644" y="1230"/>
                    <a:pt x="661" y="1231"/>
                    <a:pt x="678" y="1231"/>
                  </a:cubicBezTo>
                  <a:cubicBezTo>
                    <a:pt x="1028" y="1231"/>
                    <a:pt x="1280" y="987"/>
                    <a:pt x="1304" y="652"/>
                  </a:cubicBezTo>
                  <a:cubicBezTo>
                    <a:pt x="1304" y="302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7"/>
            <p:cNvSpPr/>
            <p:nvPr/>
          </p:nvSpPr>
          <p:spPr>
            <a:xfrm>
              <a:off x="4970700" y="1219900"/>
              <a:ext cx="31350" cy="31550"/>
            </a:xfrm>
            <a:custGeom>
              <a:avLst/>
              <a:gdLst/>
              <a:ahLst/>
              <a:cxnLst/>
              <a:rect l="l" t="t" r="r" b="b"/>
              <a:pathLst>
                <a:path w="1254" h="1262" extrusionOk="0">
                  <a:moveTo>
                    <a:pt x="605" y="1"/>
                  </a:moveTo>
                  <a:cubicBezTo>
                    <a:pt x="254" y="1"/>
                    <a:pt x="1" y="268"/>
                    <a:pt x="1" y="604"/>
                  </a:cubicBezTo>
                  <a:cubicBezTo>
                    <a:pt x="26" y="1005"/>
                    <a:pt x="226" y="1230"/>
                    <a:pt x="627" y="1256"/>
                  </a:cubicBezTo>
                  <a:cubicBezTo>
                    <a:pt x="655" y="1259"/>
                    <a:pt x="682" y="1261"/>
                    <a:pt x="709" y="1261"/>
                  </a:cubicBezTo>
                  <a:cubicBezTo>
                    <a:pt x="1020" y="1261"/>
                    <a:pt x="1254" y="996"/>
                    <a:pt x="1254" y="604"/>
                  </a:cubicBezTo>
                  <a:cubicBezTo>
                    <a:pt x="1229" y="278"/>
                    <a:pt x="1028" y="27"/>
                    <a:pt x="652" y="2"/>
                  </a:cubicBezTo>
                  <a:cubicBezTo>
                    <a:pt x="637" y="1"/>
                    <a:pt x="621" y="1"/>
                    <a:pt x="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7"/>
            <p:cNvSpPr/>
            <p:nvPr/>
          </p:nvSpPr>
          <p:spPr>
            <a:xfrm>
              <a:off x="5230125" y="1427925"/>
              <a:ext cx="31975" cy="30775"/>
            </a:xfrm>
            <a:custGeom>
              <a:avLst/>
              <a:gdLst/>
              <a:ahLst/>
              <a:cxnLst/>
              <a:rect l="l" t="t" r="r" b="b"/>
              <a:pathLst>
                <a:path w="1279" h="1231" extrusionOk="0">
                  <a:moveTo>
                    <a:pt x="607" y="1"/>
                  </a:moveTo>
                  <a:cubicBezTo>
                    <a:pt x="276" y="1"/>
                    <a:pt x="1" y="268"/>
                    <a:pt x="25" y="604"/>
                  </a:cubicBezTo>
                  <a:cubicBezTo>
                    <a:pt x="50" y="980"/>
                    <a:pt x="250" y="1205"/>
                    <a:pt x="677" y="1230"/>
                  </a:cubicBezTo>
                  <a:cubicBezTo>
                    <a:pt x="1027" y="1205"/>
                    <a:pt x="1253" y="1030"/>
                    <a:pt x="1253" y="654"/>
                  </a:cubicBezTo>
                  <a:cubicBezTo>
                    <a:pt x="1278" y="253"/>
                    <a:pt x="1052" y="27"/>
                    <a:pt x="651" y="2"/>
                  </a:cubicBezTo>
                  <a:cubicBezTo>
                    <a:pt x="637" y="1"/>
                    <a:pt x="622" y="1"/>
                    <a:pt x="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7"/>
            <p:cNvSpPr/>
            <p:nvPr/>
          </p:nvSpPr>
          <p:spPr>
            <a:xfrm>
              <a:off x="5436875" y="1738750"/>
              <a:ext cx="31975" cy="31400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27" y="0"/>
                  </a:moveTo>
                  <a:cubicBezTo>
                    <a:pt x="226" y="0"/>
                    <a:pt x="1" y="226"/>
                    <a:pt x="1" y="627"/>
                  </a:cubicBezTo>
                  <a:cubicBezTo>
                    <a:pt x="1" y="1003"/>
                    <a:pt x="226" y="1228"/>
                    <a:pt x="627" y="1254"/>
                  </a:cubicBezTo>
                  <a:cubicBezTo>
                    <a:pt x="647" y="1255"/>
                    <a:pt x="667" y="1255"/>
                    <a:pt x="687" y="1255"/>
                  </a:cubicBezTo>
                  <a:cubicBezTo>
                    <a:pt x="1048" y="1255"/>
                    <a:pt x="1231" y="1035"/>
                    <a:pt x="1279" y="702"/>
                  </a:cubicBezTo>
                  <a:cubicBezTo>
                    <a:pt x="1279" y="276"/>
                    <a:pt x="100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7"/>
            <p:cNvSpPr/>
            <p:nvPr/>
          </p:nvSpPr>
          <p:spPr>
            <a:xfrm>
              <a:off x="5281475" y="1479300"/>
              <a:ext cx="32000" cy="30825"/>
            </a:xfrm>
            <a:custGeom>
              <a:avLst/>
              <a:gdLst/>
              <a:ahLst/>
              <a:cxnLst/>
              <a:rect l="l" t="t" r="r" b="b"/>
              <a:pathLst>
                <a:path w="1280" h="1233" extrusionOk="0">
                  <a:moveTo>
                    <a:pt x="613" y="0"/>
                  </a:moveTo>
                  <a:cubicBezTo>
                    <a:pt x="296" y="0"/>
                    <a:pt x="73" y="176"/>
                    <a:pt x="26" y="529"/>
                  </a:cubicBezTo>
                  <a:cubicBezTo>
                    <a:pt x="1" y="905"/>
                    <a:pt x="277" y="1230"/>
                    <a:pt x="628" y="1230"/>
                  </a:cubicBezTo>
                  <a:cubicBezTo>
                    <a:pt x="647" y="1232"/>
                    <a:pt x="665" y="1232"/>
                    <a:pt x="683" y="1232"/>
                  </a:cubicBezTo>
                  <a:cubicBezTo>
                    <a:pt x="1023" y="1232"/>
                    <a:pt x="1208" y="1011"/>
                    <a:pt x="1279" y="654"/>
                  </a:cubicBezTo>
                  <a:cubicBezTo>
                    <a:pt x="1254" y="278"/>
                    <a:pt x="1079" y="27"/>
                    <a:pt x="678" y="2"/>
                  </a:cubicBezTo>
                  <a:cubicBezTo>
                    <a:pt x="656" y="1"/>
                    <a:pt x="634" y="0"/>
                    <a:pt x="6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7"/>
            <p:cNvSpPr/>
            <p:nvPr/>
          </p:nvSpPr>
          <p:spPr>
            <a:xfrm>
              <a:off x="5488875" y="1738750"/>
              <a:ext cx="31975" cy="31375"/>
            </a:xfrm>
            <a:custGeom>
              <a:avLst/>
              <a:gdLst/>
              <a:ahLst/>
              <a:cxnLst/>
              <a:rect l="l" t="t" r="r" b="b"/>
              <a:pathLst>
                <a:path w="1279" h="1255" extrusionOk="0">
                  <a:moveTo>
                    <a:pt x="627" y="0"/>
                  </a:moveTo>
                  <a:cubicBezTo>
                    <a:pt x="276" y="0"/>
                    <a:pt x="1" y="276"/>
                    <a:pt x="26" y="627"/>
                  </a:cubicBezTo>
                  <a:cubicBezTo>
                    <a:pt x="51" y="1028"/>
                    <a:pt x="276" y="1228"/>
                    <a:pt x="652" y="1254"/>
                  </a:cubicBezTo>
                  <a:cubicBezTo>
                    <a:pt x="667" y="1255"/>
                    <a:pt x="681" y="1255"/>
                    <a:pt x="696" y="1255"/>
                  </a:cubicBezTo>
                  <a:cubicBezTo>
                    <a:pt x="1047" y="1255"/>
                    <a:pt x="1279" y="961"/>
                    <a:pt x="1279" y="552"/>
                  </a:cubicBezTo>
                  <a:cubicBezTo>
                    <a:pt x="1229" y="251"/>
                    <a:pt x="1028" y="25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7"/>
            <p:cNvSpPr/>
            <p:nvPr/>
          </p:nvSpPr>
          <p:spPr>
            <a:xfrm>
              <a:off x="4867950" y="1012525"/>
              <a:ext cx="31350" cy="31425"/>
            </a:xfrm>
            <a:custGeom>
              <a:avLst/>
              <a:gdLst/>
              <a:ahLst/>
              <a:cxnLst/>
              <a:rect l="l" t="t" r="r" b="b"/>
              <a:pathLst>
                <a:path w="1254" h="1257" extrusionOk="0">
                  <a:moveTo>
                    <a:pt x="640" y="0"/>
                  </a:moveTo>
                  <a:cubicBezTo>
                    <a:pt x="627" y="0"/>
                    <a:pt x="615" y="1"/>
                    <a:pt x="602" y="2"/>
                  </a:cubicBezTo>
                  <a:cubicBezTo>
                    <a:pt x="226" y="52"/>
                    <a:pt x="1" y="252"/>
                    <a:pt x="1" y="628"/>
                  </a:cubicBezTo>
                  <a:cubicBezTo>
                    <a:pt x="1" y="965"/>
                    <a:pt x="278" y="1256"/>
                    <a:pt x="611" y="1256"/>
                  </a:cubicBezTo>
                  <a:cubicBezTo>
                    <a:pt x="625" y="1256"/>
                    <a:pt x="638" y="1256"/>
                    <a:pt x="652" y="1255"/>
                  </a:cubicBezTo>
                  <a:cubicBezTo>
                    <a:pt x="1028" y="1205"/>
                    <a:pt x="1229" y="979"/>
                    <a:pt x="1254" y="678"/>
                  </a:cubicBezTo>
                  <a:cubicBezTo>
                    <a:pt x="1230" y="293"/>
                    <a:pt x="951" y="0"/>
                    <a:pt x="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7"/>
            <p:cNvSpPr/>
            <p:nvPr/>
          </p:nvSpPr>
          <p:spPr>
            <a:xfrm>
              <a:off x="5386750" y="1531325"/>
              <a:ext cx="30725" cy="30800"/>
            </a:xfrm>
            <a:custGeom>
              <a:avLst/>
              <a:gdLst/>
              <a:ahLst/>
              <a:cxnLst/>
              <a:rect l="l" t="t" r="r" b="b"/>
              <a:pathLst>
                <a:path w="1229" h="1232" extrusionOk="0">
                  <a:moveTo>
                    <a:pt x="640" y="0"/>
                  </a:moveTo>
                  <a:cubicBezTo>
                    <a:pt x="627" y="0"/>
                    <a:pt x="615" y="1"/>
                    <a:pt x="602" y="2"/>
                  </a:cubicBezTo>
                  <a:cubicBezTo>
                    <a:pt x="226" y="27"/>
                    <a:pt x="26" y="227"/>
                    <a:pt x="1" y="603"/>
                  </a:cubicBezTo>
                  <a:cubicBezTo>
                    <a:pt x="1" y="940"/>
                    <a:pt x="255" y="1231"/>
                    <a:pt x="609" y="1231"/>
                  </a:cubicBezTo>
                  <a:cubicBezTo>
                    <a:pt x="623" y="1231"/>
                    <a:pt x="637" y="1231"/>
                    <a:pt x="652" y="1230"/>
                  </a:cubicBezTo>
                  <a:cubicBezTo>
                    <a:pt x="1028" y="1205"/>
                    <a:pt x="1204" y="1004"/>
                    <a:pt x="1229" y="678"/>
                  </a:cubicBezTo>
                  <a:cubicBezTo>
                    <a:pt x="1229" y="293"/>
                    <a:pt x="951" y="0"/>
                    <a:pt x="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7"/>
            <p:cNvSpPr/>
            <p:nvPr/>
          </p:nvSpPr>
          <p:spPr>
            <a:xfrm>
              <a:off x="5075350" y="1219900"/>
              <a:ext cx="31350" cy="31400"/>
            </a:xfrm>
            <a:custGeom>
              <a:avLst/>
              <a:gdLst/>
              <a:ahLst/>
              <a:cxnLst/>
              <a:rect l="l" t="t" r="r" b="b"/>
              <a:pathLst>
                <a:path w="1254" h="1256" extrusionOk="0">
                  <a:moveTo>
                    <a:pt x="643" y="1"/>
                  </a:moveTo>
                  <a:cubicBezTo>
                    <a:pt x="629" y="1"/>
                    <a:pt x="616" y="1"/>
                    <a:pt x="602" y="2"/>
                  </a:cubicBezTo>
                  <a:cubicBezTo>
                    <a:pt x="226" y="27"/>
                    <a:pt x="0" y="253"/>
                    <a:pt x="0" y="629"/>
                  </a:cubicBezTo>
                  <a:cubicBezTo>
                    <a:pt x="25" y="1005"/>
                    <a:pt x="251" y="1230"/>
                    <a:pt x="652" y="1256"/>
                  </a:cubicBezTo>
                  <a:cubicBezTo>
                    <a:pt x="1028" y="1256"/>
                    <a:pt x="1228" y="1005"/>
                    <a:pt x="1253" y="679"/>
                  </a:cubicBezTo>
                  <a:cubicBezTo>
                    <a:pt x="1253" y="294"/>
                    <a:pt x="976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7"/>
            <p:cNvSpPr/>
            <p:nvPr/>
          </p:nvSpPr>
          <p:spPr>
            <a:xfrm>
              <a:off x="5023350" y="1115925"/>
              <a:ext cx="31975" cy="30750"/>
            </a:xfrm>
            <a:custGeom>
              <a:avLst/>
              <a:gdLst/>
              <a:ahLst/>
              <a:cxnLst/>
              <a:rect l="l" t="t" r="r" b="b"/>
              <a:pathLst>
                <a:path w="1279" h="1230" extrusionOk="0">
                  <a:moveTo>
                    <a:pt x="627" y="1"/>
                  </a:moveTo>
                  <a:cubicBezTo>
                    <a:pt x="251" y="1"/>
                    <a:pt x="50" y="201"/>
                    <a:pt x="0" y="577"/>
                  </a:cubicBezTo>
                  <a:cubicBezTo>
                    <a:pt x="25" y="978"/>
                    <a:pt x="251" y="1204"/>
                    <a:pt x="627" y="1229"/>
                  </a:cubicBezTo>
                  <a:cubicBezTo>
                    <a:pt x="1003" y="1229"/>
                    <a:pt x="1203" y="1003"/>
                    <a:pt x="1228" y="628"/>
                  </a:cubicBezTo>
                  <a:cubicBezTo>
                    <a:pt x="1278" y="302"/>
                    <a:pt x="952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7"/>
            <p:cNvSpPr/>
            <p:nvPr/>
          </p:nvSpPr>
          <p:spPr>
            <a:xfrm>
              <a:off x="5594150" y="1738750"/>
              <a:ext cx="31350" cy="30750"/>
            </a:xfrm>
            <a:custGeom>
              <a:avLst/>
              <a:gdLst/>
              <a:ahLst/>
              <a:cxnLst/>
              <a:rect l="l" t="t" r="r" b="b"/>
              <a:pathLst>
                <a:path w="1254" h="1230" extrusionOk="0">
                  <a:moveTo>
                    <a:pt x="602" y="0"/>
                  </a:moveTo>
                  <a:cubicBezTo>
                    <a:pt x="276" y="0"/>
                    <a:pt x="0" y="276"/>
                    <a:pt x="0" y="602"/>
                  </a:cubicBezTo>
                  <a:cubicBezTo>
                    <a:pt x="0" y="939"/>
                    <a:pt x="278" y="1230"/>
                    <a:pt x="589" y="1230"/>
                  </a:cubicBezTo>
                  <a:cubicBezTo>
                    <a:pt x="601" y="1230"/>
                    <a:pt x="614" y="1229"/>
                    <a:pt x="627" y="1228"/>
                  </a:cubicBezTo>
                  <a:cubicBezTo>
                    <a:pt x="1028" y="1228"/>
                    <a:pt x="1228" y="1003"/>
                    <a:pt x="1228" y="627"/>
                  </a:cubicBezTo>
                  <a:cubicBezTo>
                    <a:pt x="1253" y="301"/>
                    <a:pt x="95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7"/>
            <p:cNvSpPr/>
            <p:nvPr/>
          </p:nvSpPr>
          <p:spPr>
            <a:xfrm>
              <a:off x="5334750" y="1427300"/>
              <a:ext cx="30725" cy="30150"/>
            </a:xfrm>
            <a:custGeom>
              <a:avLst/>
              <a:gdLst/>
              <a:ahLst/>
              <a:cxnLst/>
              <a:rect l="l" t="t" r="r" b="b"/>
              <a:pathLst>
                <a:path w="1229" h="1206" extrusionOk="0">
                  <a:moveTo>
                    <a:pt x="631" y="0"/>
                  </a:moveTo>
                  <a:cubicBezTo>
                    <a:pt x="613" y="0"/>
                    <a:pt x="595" y="1"/>
                    <a:pt x="577" y="2"/>
                  </a:cubicBezTo>
                  <a:cubicBezTo>
                    <a:pt x="226" y="2"/>
                    <a:pt x="0" y="203"/>
                    <a:pt x="0" y="604"/>
                  </a:cubicBezTo>
                  <a:cubicBezTo>
                    <a:pt x="25" y="1005"/>
                    <a:pt x="251" y="1205"/>
                    <a:pt x="652" y="1205"/>
                  </a:cubicBezTo>
                  <a:cubicBezTo>
                    <a:pt x="1028" y="1205"/>
                    <a:pt x="1203" y="955"/>
                    <a:pt x="1228" y="604"/>
                  </a:cubicBezTo>
                  <a:cubicBezTo>
                    <a:pt x="1181" y="245"/>
                    <a:pt x="99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7"/>
            <p:cNvSpPr/>
            <p:nvPr/>
          </p:nvSpPr>
          <p:spPr>
            <a:xfrm>
              <a:off x="4815950" y="960550"/>
              <a:ext cx="30725" cy="30775"/>
            </a:xfrm>
            <a:custGeom>
              <a:avLst/>
              <a:gdLst/>
              <a:ahLst/>
              <a:cxnLst/>
              <a:rect l="l" t="t" r="r" b="b"/>
              <a:pathLst>
                <a:path w="1229" h="1231" extrusionOk="0">
                  <a:moveTo>
                    <a:pt x="602" y="0"/>
                  </a:moveTo>
                  <a:cubicBezTo>
                    <a:pt x="226" y="25"/>
                    <a:pt x="0" y="226"/>
                    <a:pt x="0" y="602"/>
                  </a:cubicBezTo>
                  <a:cubicBezTo>
                    <a:pt x="0" y="978"/>
                    <a:pt x="251" y="1228"/>
                    <a:pt x="627" y="1228"/>
                  </a:cubicBezTo>
                  <a:cubicBezTo>
                    <a:pt x="644" y="1230"/>
                    <a:pt x="661" y="1230"/>
                    <a:pt x="678" y="1230"/>
                  </a:cubicBezTo>
                  <a:cubicBezTo>
                    <a:pt x="1021" y="1230"/>
                    <a:pt x="1204" y="988"/>
                    <a:pt x="1228" y="677"/>
                  </a:cubicBezTo>
                  <a:cubicBezTo>
                    <a:pt x="1228" y="276"/>
                    <a:pt x="95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7"/>
            <p:cNvSpPr/>
            <p:nvPr/>
          </p:nvSpPr>
          <p:spPr>
            <a:xfrm>
              <a:off x="4815950" y="908550"/>
              <a:ext cx="31350" cy="30250"/>
            </a:xfrm>
            <a:custGeom>
              <a:avLst/>
              <a:gdLst/>
              <a:ahLst/>
              <a:cxnLst/>
              <a:rect l="l" t="t" r="r" b="b"/>
              <a:pathLst>
                <a:path w="1254" h="1210" extrusionOk="0">
                  <a:moveTo>
                    <a:pt x="627" y="0"/>
                  </a:moveTo>
                  <a:cubicBezTo>
                    <a:pt x="276" y="0"/>
                    <a:pt x="25" y="176"/>
                    <a:pt x="25" y="552"/>
                  </a:cubicBezTo>
                  <a:cubicBezTo>
                    <a:pt x="0" y="953"/>
                    <a:pt x="226" y="1178"/>
                    <a:pt x="602" y="1203"/>
                  </a:cubicBezTo>
                  <a:cubicBezTo>
                    <a:pt x="634" y="1207"/>
                    <a:pt x="665" y="1210"/>
                    <a:pt x="694" y="1210"/>
                  </a:cubicBezTo>
                  <a:cubicBezTo>
                    <a:pt x="1011" y="1210"/>
                    <a:pt x="1185" y="971"/>
                    <a:pt x="1253" y="627"/>
                  </a:cubicBezTo>
                  <a:cubicBezTo>
                    <a:pt x="1203" y="276"/>
                    <a:pt x="1028" y="25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7"/>
            <p:cNvSpPr/>
            <p:nvPr/>
          </p:nvSpPr>
          <p:spPr>
            <a:xfrm>
              <a:off x="5386750" y="1479325"/>
              <a:ext cx="31325" cy="30775"/>
            </a:xfrm>
            <a:custGeom>
              <a:avLst/>
              <a:gdLst/>
              <a:ahLst/>
              <a:cxnLst/>
              <a:rect l="l" t="t" r="r" b="b"/>
              <a:pathLst>
                <a:path w="1253" h="1231" extrusionOk="0">
                  <a:moveTo>
                    <a:pt x="663" y="0"/>
                  </a:moveTo>
                  <a:cubicBezTo>
                    <a:pt x="651" y="0"/>
                    <a:pt x="639" y="0"/>
                    <a:pt x="627" y="1"/>
                  </a:cubicBezTo>
                  <a:cubicBezTo>
                    <a:pt x="251" y="1"/>
                    <a:pt x="26" y="202"/>
                    <a:pt x="1" y="528"/>
                  </a:cubicBezTo>
                  <a:cubicBezTo>
                    <a:pt x="1" y="891"/>
                    <a:pt x="281" y="1231"/>
                    <a:pt x="594" y="1231"/>
                  </a:cubicBezTo>
                  <a:cubicBezTo>
                    <a:pt x="605" y="1231"/>
                    <a:pt x="616" y="1230"/>
                    <a:pt x="627" y="1229"/>
                  </a:cubicBezTo>
                  <a:cubicBezTo>
                    <a:pt x="978" y="1204"/>
                    <a:pt x="1204" y="1004"/>
                    <a:pt x="1229" y="628"/>
                  </a:cubicBezTo>
                  <a:cubicBezTo>
                    <a:pt x="1253" y="314"/>
                    <a:pt x="974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7"/>
            <p:cNvSpPr/>
            <p:nvPr/>
          </p:nvSpPr>
          <p:spPr>
            <a:xfrm>
              <a:off x="5593525" y="1686750"/>
              <a:ext cx="31975" cy="30725"/>
            </a:xfrm>
            <a:custGeom>
              <a:avLst/>
              <a:gdLst/>
              <a:ahLst/>
              <a:cxnLst/>
              <a:rect l="l" t="t" r="r" b="b"/>
              <a:pathLst>
                <a:path w="1279" h="1229" extrusionOk="0">
                  <a:moveTo>
                    <a:pt x="627" y="0"/>
                  </a:moveTo>
                  <a:cubicBezTo>
                    <a:pt x="276" y="25"/>
                    <a:pt x="50" y="226"/>
                    <a:pt x="25" y="577"/>
                  </a:cubicBezTo>
                  <a:cubicBezTo>
                    <a:pt x="0" y="902"/>
                    <a:pt x="326" y="1228"/>
                    <a:pt x="652" y="1228"/>
                  </a:cubicBezTo>
                  <a:cubicBezTo>
                    <a:pt x="1028" y="1228"/>
                    <a:pt x="1228" y="1003"/>
                    <a:pt x="1253" y="652"/>
                  </a:cubicBezTo>
                  <a:cubicBezTo>
                    <a:pt x="1278" y="301"/>
                    <a:pt x="978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7"/>
            <p:cNvSpPr/>
            <p:nvPr/>
          </p:nvSpPr>
          <p:spPr>
            <a:xfrm>
              <a:off x="5230125" y="1375325"/>
              <a:ext cx="31975" cy="30775"/>
            </a:xfrm>
            <a:custGeom>
              <a:avLst/>
              <a:gdLst/>
              <a:ahLst/>
              <a:cxnLst/>
              <a:rect l="l" t="t" r="r" b="b"/>
              <a:pathLst>
                <a:path w="1279" h="1231" extrusionOk="0">
                  <a:moveTo>
                    <a:pt x="626" y="1"/>
                  </a:moveTo>
                  <a:cubicBezTo>
                    <a:pt x="250" y="26"/>
                    <a:pt x="50" y="252"/>
                    <a:pt x="25" y="602"/>
                  </a:cubicBezTo>
                  <a:cubicBezTo>
                    <a:pt x="1" y="940"/>
                    <a:pt x="301" y="1231"/>
                    <a:pt x="613" y="1231"/>
                  </a:cubicBezTo>
                  <a:cubicBezTo>
                    <a:pt x="626" y="1231"/>
                    <a:pt x="639" y="1230"/>
                    <a:pt x="651" y="1229"/>
                  </a:cubicBezTo>
                  <a:cubicBezTo>
                    <a:pt x="1052" y="1229"/>
                    <a:pt x="1228" y="1003"/>
                    <a:pt x="1253" y="678"/>
                  </a:cubicBezTo>
                  <a:cubicBezTo>
                    <a:pt x="1278" y="277"/>
                    <a:pt x="977" y="1"/>
                    <a:pt x="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7"/>
            <p:cNvSpPr/>
            <p:nvPr/>
          </p:nvSpPr>
          <p:spPr>
            <a:xfrm>
              <a:off x="5075350" y="1167900"/>
              <a:ext cx="31350" cy="30775"/>
            </a:xfrm>
            <a:custGeom>
              <a:avLst/>
              <a:gdLst/>
              <a:ahLst/>
              <a:cxnLst/>
              <a:rect l="l" t="t" r="r" b="b"/>
              <a:pathLst>
                <a:path w="1254" h="1231" extrusionOk="0">
                  <a:moveTo>
                    <a:pt x="640" y="1"/>
                  </a:moveTo>
                  <a:cubicBezTo>
                    <a:pt x="627" y="1"/>
                    <a:pt x="615" y="1"/>
                    <a:pt x="602" y="2"/>
                  </a:cubicBezTo>
                  <a:cubicBezTo>
                    <a:pt x="251" y="27"/>
                    <a:pt x="0" y="253"/>
                    <a:pt x="25" y="604"/>
                  </a:cubicBezTo>
                  <a:cubicBezTo>
                    <a:pt x="25" y="980"/>
                    <a:pt x="251" y="1230"/>
                    <a:pt x="652" y="1230"/>
                  </a:cubicBezTo>
                  <a:cubicBezTo>
                    <a:pt x="1028" y="1230"/>
                    <a:pt x="1203" y="980"/>
                    <a:pt x="1253" y="654"/>
                  </a:cubicBezTo>
                  <a:cubicBezTo>
                    <a:pt x="1253" y="316"/>
                    <a:pt x="974" y="1"/>
                    <a:pt x="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7"/>
            <p:cNvSpPr/>
            <p:nvPr/>
          </p:nvSpPr>
          <p:spPr>
            <a:xfrm>
              <a:off x="5230725" y="1323325"/>
              <a:ext cx="31375" cy="30725"/>
            </a:xfrm>
            <a:custGeom>
              <a:avLst/>
              <a:gdLst/>
              <a:ahLst/>
              <a:cxnLst/>
              <a:rect l="l" t="t" r="r" b="b"/>
              <a:pathLst>
                <a:path w="1255" h="1229" extrusionOk="0">
                  <a:moveTo>
                    <a:pt x="552" y="1"/>
                  </a:moveTo>
                  <a:cubicBezTo>
                    <a:pt x="252" y="26"/>
                    <a:pt x="1" y="226"/>
                    <a:pt x="1" y="602"/>
                  </a:cubicBezTo>
                  <a:cubicBezTo>
                    <a:pt x="26" y="978"/>
                    <a:pt x="252" y="1229"/>
                    <a:pt x="653" y="1229"/>
                  </a:cubicBezTo>
                  <a:cubicBezTo>
                    <a:pt x="1028" y="1229"/>
                    <a:pt x="1204" y="978"/>
                    <a:pt x="1229" y="627"/>
                  </a:cubicBezTo>
                  <a:cubicBezTo>
                    <a:pt x="1254" y="276"/>
                    <a:pt x="95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7"/>
            <p:cNvSpPr/>
            <p:nvPr/>
          </p:nvSpPr>
          <p:spPr>
            <a:xfrm>
              <a:off x="4867950" y="960500"/>
              <a:ext cx="31350" cy="30775"/>
            </a:xfrm>
            <a:custGeom>
              <a:avLst/>
              <a:gdLst/>
              <a:ahLst/>
              <a:cxnLst/>
              <a:rect l="l" t="t" r="r" b="b"/>
              <a:pathLst>
                <a:path w="1254" h="1231" extrusionOk="0">
                  <a:moveTo>
                    <a:pt x="640" y="1"/>
                  </a:moveTo>
                  <a:cubicBezTo>
                    <a:pt x="627" y="1"/>
                    <a:pt x="615" y="1"/>
                    <a:pt x="602" y="2"/>
                  </a:cubicBezTo>
                  <a:cubicBezTo>
                    <a:pt x="226" y="27"/>
                    <a:pt x="1" y="228"/>
                    <a:pt x="26" y="604"/>
                  </a:cubicBezTo>
                  <a:cubicBezTo>
                    <a:pt x="26" y="1005"/>
                    <a:pt x="276" y="1230"/>
                    <a:pt x="652" y="1230"/>
                  </a:cubicBezTo>
                  <a:cubicBezTo>
                    <a:pt x="1028" y="1230"/>
                    <a:pt x="1204" y="980"/>
                    <a:pt x="1254" y="654"/>
                  </a:cubicBezTo>
                  <a:cubicBezTo>
                    <a:pt x="1230" y="293"/>
                    <a:pt x="951" y="1"/>
                    <a:pt x="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7"/>
            <p:cNvSpPr/>
            <p:nvPr/>
          </p:nvSpPr>
          <p:spPr>
            <a:xfrm>
              <a:off x="5334750" y="1479300"/>
              <a:ext cx="30725" cy="30800"/>
            </a:xfrm>
            <a:custGeom>
              <a:avLst/>
              <a:gdLst/>
              <a:ahLst/>
              <a:cxnLst/>
              <a:rect l="l" t="t" r="r" b="b"/>
              <a:pathLst>
                <a:path w="1229" h="1232" extrusionOk="0">
                  <a:moveTo>
                    <a:pt x="621" y="1"/>
                  </a:moveTo>
                  <a:cubicBezTo>
                    <a:pt x="606" y="1"/>
                    <a:pt x="592" y="1"/>
                    <a:pt x="577" y="2"/>
                  </a:cubicBezTo>
                  <a:cubicBezTo>
                    <a:pt x="201" y="27"/>
                    <a:pt x="0" y="253"/>
                    <a:pt x="0" y="629"/>
                  </a:cubicBezTo>
                  <a:cubicBezTo>
                    <a:pt x="0" y="942"/>
                    <a:pt x="301" y="1232"/>
                    <a:pt x="614" y="1232"/>
                  </a:cubicBezTo>
                  <a:cubicBezTo>
                    <a:pt x="626" y="1232"/>
                    <a:pt x="639" y="1231"/>
                    <a:pt x="652" y="1230"/>
                  </a:cubicBezTo>
                  <a:cubicBezTo>
                    <a:pt x="1028" y="1205"/>
                    <a:pt x="1203" y="980"/>
                    <a:pt x="1228" y="654"/>
                  </a:cubicBezTo>
                  <a:cubicBezTo>
                    <a:pt x="1228" y="270"/>
                    <a:pt x="952" y="1"/>
                    <a:pt x="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7"/>
            <p:cNvSpPr/>
            <p:nvPr/>
          </p:nvSpPr>
          <p:spPr>
            <a:xfrm>
              <a:off x="5542150" y="1634700"/>
              <a:ext cx="31325" cy="30175"/>
            </a:xfrm>
            <a:custGeom>
              <a:avLst/>
              <a:gdLst/>
              <a:ahLst/>
              <a:cxnLst/>
              <a:rect l="l" t="t" r="r" b="b"/>
              <a:pathLst>
                <a:path w="1253" h="1207" extrusionOk="0">
                  <a:moveTo>
                    <a:pt x="618" y="1"/>
                  </a:moveTo>
                  <a:cubicBezTo>
                    <a:pt x="604" y="1"/>
                    <a:pt x="590" y="1"/>
                    <a:pt x="577" y="2"/>
                  </a:cubicBezTo>
                  <a:cubicBezTo>
                    <a:pt x="201" y="27"/>
                    <a:pt x="25" y="228"/>
                    <a:pt x="0" y="603"/>
                  </a:cubicBezTo>
                  <a:cubicBezTo>
                    <a:pt x="48" y="984"/>
                    <a:pt x="254" y="1207"/>
                    <a:pt x="596" y="1207"/>
                  </a:cubicBezTo>
                  <a:cubicBezTo>
                    <a:pt x="614" y="1207"/>
                    <a:pt x="633" y="1206"/>
                    <a:pt x="652" y="1205"/>
                  </a:cubicBezTo>
                  <a:cubicBezTo>
                    <a:pt x="1028" y="1205"/>
                    <a:pt x="1228" y="954"/>
                    <a:pt x="1228" y="603"/>
                  </a:cubicBezTo>
                  <a:cubicBezTo>
                    <a:pt x="1252" y="290"/>
                    <a:pt x="952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7"/>
            <p:cNvSpPr/>
            <p:nvPr/>
          </p:nvSpPr>
          <p:spPr>
            <a:xfrm>
              <a:off x="4971950" y="1116575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02" y="0"/>
                  </a:moveTo>
                  <a:cubicBezTo>
                    <a:pt x="227" y="0"/>
                    <a:pt x="1" y="201"/>
                    <a:pt x="1" y="576"/>
                  </a:cubicBezTo>
                  <a:cubicBezTo>
                    <a:pt x="1" y="977"/>
                    <a:pt x="227" y="1178"/>
                    <a:pt x="602" y="1253"/>
                  </a:cubicBezTo>
                  <a:cubicBezTo>
                    <a:pt x="978" y="1203"/>
                    <a:pt x="1204" y="1028"/>
                    <a:pt x="1229" y="652"/>
                  </a:cubicBezTo>
                  <a:cubicBezTo>
                    <a:pt x="1254" y="276"/>
                    <a:pt x="978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7"/>
            <p:cNvSpPr/>
            <p:nvPr/>
          </p:nvSpPr>
          <p:spPr>
            <a:xfrm>
              <a:off x="5542150" y="1686700"/>
              <a:ext cx="30725" cy="30775"/>
            </a:xfrm>
            <a:custGeom>
              <a:avLst/>
              <a:gdLst/>
              <a:ahLst/>
              <a:cxnLst/>
              <a:rect l="l" t="t" r="r" b="b"/>
              <a:pathLst>
                <a:path w="1229" h="1231" extrusionOk="0">
                  <a:moveTo>
                    <a:pt x="640" y="1"/>
                  </a:moveTo>
                  <a:cubicBezTo>
                    <a:pt x="627" y="1"/>
                    <a:pt x="614" y="1"/>
                    <a:pt x="602" y="2"/>
                  </a:cubicBezTo>
                  <a:cubicBezTo>
                    <a:pt x="226" y="27"/>
                    <a:pt x="0" y="203"/>
                    <a:pt x="0" y="604"/>
                  </a:cubicBezTo>
                  <a:cubicBezTo>
                    <a:pt x="25" y="1005"/>
                    <a:pt x="226" y="1230"/>
                    <a:pt x="627" y="1230"/>
                  </a:cubicBezTo>
                  <a:cubicBezTo>
                    <a:pt x="1028" y="1230"/>
                    <a:pt x="1178" y="980"/>
                    <a:pt x="1228" y="679"/>
                  </a:cubicBezTo>
                  <a:cubicBezTo>
                    <a:pt x="1228" y="294"/>
                    <a:pt x="950" y="1"/>
                    <a:pt x="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7"/>
            <p:cNvSpPr/>
            <p:nvPr/>
          </p:nvSpPr>
          <p:spPr>
            <a:xfrm>
              <a:off x="5282125" y="1427975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652" y="0"/>
                  </a:moveTo>
                  <a:cubicBezTo>
                    <a:pt x="276" y="0"/>
                    <a:pt x="50" y="201"/>
                    <a:pt x="25" y="577"/>
                  </a:cubicBezTo>
                  <a:cubicBezTo>
                    <a:pt x="0" y="903"/>
                    <a:pt x="326" y="1228"/>
                    <a:pt x="702" y="1228"/>
                  </a:cubicBezTo>
                  <a:cubicBezTo>
                    <a:pt x="1028" y="1228"/>
                    <a:pt x="1228" y="1003"/>
                    <a:pt x="1278" y="652"/>
                  </a:cubicBezTo>
                  <a:cubicBezTo>
                    <a:pt x="1303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7"/>
            <p:cNvSpPr/>
            <p:nvPr/>
          </p:nvSpPr>
          <p:spPr>
            <a:xfrm>
              <a:off x="5023350" y="1167900"/>
              <a:ext cx="31350" cy="30775"/>
            </a:xfrm>
            <a:custGeom>
              <a:avLst/>
              <a:gdLst/>
              <a:ahLst/>
              <a:cxnLst/>
              <a:rect l="l" t="t" r="r" b="b"/>
              <a:pathLst>
                <a:path w="1254" h="1231" extrusionOk="0">
                  <a:moveTo>
                    <a:pt x="640" y="1"/>
                  </a:moveTo>
                  <a:cubicBezTo>
                    <a:pt x="627" y="1"/>
                    <a:pt x="614" y="1"/>
                    <a:pt x="602" y="2"/>
                  </a:cubicBezTo>
                  <a:cubicBezTo>
                    <a:pt x="251" y="27"/>
                    <a:pt x="0" y="203"/>
                    <a:pt x="0" y="604"/>
                  </a:cubicBezTo>
                  <a:cubicBezTo>
                    <a:pt x="25" y="1005"/>
                    <a:pt x="226" y="1230"/>
                    <a:pt x="627" y="1230"/>
                  </a:cubicBezTo>
                  <a:cubicBezTo>
                    <a:pt x="1028" y="1230"/>
                    <a:pt x="1178" y="1005"/>
                    <a:pt x="1253" y="679"/>
                  </a:cubicBezTo>
                  <a:cubicBezTo>
                    <a:pt x="1253" y="317"/>
                    <a:pt x="974" y="1"/>
                    <a:pt x="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7"/>
            <p:cNvSpPr/>
            <p:nvPr/>
          </p:nvSpPr>
          <p:spPr>
            <a:xfrm>
              <a:off x="5282750" y="1375300"/>
              <a:ext cx="30725" cy="30775"/>
            </a:xfrm>
            <a:custGeom>
              <a:avLst/>
              <a:gdLst/>
              <a:ahLst/>
              <a:cxnLst/>
              <a:rect l="l" t="t" r="r" b="b"/>
              <a:pathLst>
                <a:path w="1229" h="1231" extrusionOk="0">
                  <a:moveTo>
                    <a:pt x="642" y="1"/>
                  </a:moveTo>
                  <a:cubicBezTo>
                    <a:pt x="629" y="1"/>
                    <a:pt x="615" y="1"/>
                    <a:pt x="602" y="2"/>
                  </a:cubicBezTo>
                  <a:cubicBezTo>
                    <a:pt x="251" y="27"/>
                    <a:pt x="50" y="228"/>
                    <a:pt x="25" y="578"/>
                  </a:cubicBezTo>
                  <a:cubicBezTo>
                    <a:pt x="0" y="929"/>
                    <a:pt x="276" y="1230"/>
                    <a:pt x="627" y="1230"/>
                  </a:cubicBezTo>
                  <a:cubicBezTo>
                    <a:pt x="1028" y="1230"/>
                    <a:pt x="1203" y="1004"/>
                    <a:pt x="1228" y="704"/>
                  </a:cubicBezTo>
                  <a:cubicBezTo>
                    <a:pt x="1228" y="294"/>
                    <a:pt x="974" y="1"/>
                    <a:pt x="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7"/>
            <p:cNvSpPr/>
            <p:nvPr/>
          </p:nvSpPr>
          <p:spPr>
            <a:xfrm>
              <a:off x="5490125" y="1635375"/>
              <a:ext cx="31375" cy="30725"/>
            </a:xfrm>
            <a:custGeom>
              <a:avLst/>
              <a:gdLst/>
              <a:ahLst/>
              <a:cxnLst/>
              <a:rect l="l" t="t" r="r" b="b"/>
              <a:pathLst>
                <a:path w="1255" h="1229" extrusionOk="0">
                  <a:moveTo>
                    <a:pt x="602" y="0"/>
                  </a:moveTo>
                  <a:cubicBezTo>
                    <a:pt x="226" y="0"/>
                    <a:pt x="1" y="226"/>
                    <a:pt x="26" y="602"/>
                  </a:cubicBezTo>
                  <a:cubicBezTo>
                    <a:pt x="26" y="977"/>
                    <a:pt x="252" y="1228"/>
                    <a:pt x="653" y="1228"/>
                  </a:cubicBezTo>
                  <a:cubicBezTo>
                    <a:pt x="1028" y="1228"/>
                    <a:pt x="1204" y="977"/>
                    <a:pt x="1254" y="627"/>
                  </a:cubicBezTo>
                  <a:cubicBezTo>
                    <a:pt x="1204" y="226"/>
                    <a:pt x="100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7"/>
            <p:cNvSpPr/>
            <p:nvPr/>
          </p:nvSpPr>
          <p:spPr>
            <a:xfrm>
              <a:off x="5179350" y="1323950"/>
              <a:ext cx="31350" cy="30725"/>
            </a:xfrm>
            <a:custGeom>
              <a:avLst/>
              <a:gdLst/>
              <a:ahLst/>
              <a:cxnLst/>
              <a:rect l="l" t="t" r="r" b="b"/>
              <a:pathLst>
                <a:path w="1254" h="1229" extrusionOk="0">
                  <a:moveTo>
                    <a:pt x="577" y="1"/>
                  </a:moveTo>
                  <a:cubicBezTo>
                    <a:pt x="251" y="51"/>
                    <a:pt x="1" y="201"/>
                    <a:pt x="1" y="602"/>
                  </a:cubicBezTo>
                  <a:cubicBezTo>
                    <a:pt x="26" y="1003"/>
                    <a:pt x="251" y="1229"/>
                    <a:pt x="627" y="1229"/>
                  </a:cubicBezTo>
                  <a:cubicBezTo>
                    <a:pt x="1003" y="1229"/>
                    <a:pt x="1204" y="1003"/>
                    <a:pt x="1229" y="627"/>
                  </a:cubicBezTo>
                  <a:cubicBezTo>
                    <a:pt x="1254" y="277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7"/>
            <p:cNvSpPr/>
            <p:nvPr/>
          </p:nvSpPr>
          <p:spPr>
            <a:xfrm>
              <a:off x="4919325" y="1064525"/>
              <a:ext cx="30725" cy="30750"/>
            </a:xfrm>
            <a:custGeom>
              <a:avLst/>
              <a:gdLst/>
              <a:ahLst/>
              <a:cxnLst/>
              <a:rect l="l" t="t" r="r" b="b"/>
              <a:pathLst>
                <a:path w="1229" h="1230" extrusionOk="0">
                  <a:moveTo>
                    <a:pt x="576" y="0"/>
                  </a:moveTo>
                  <a:cubicBezTo>
                    <a:pt x="233" y="0"/>
                    <a:pt x="48" y="241"/>
                    <a:pt x="1" y="528"/>
                  </a:cubicBezTo>
                  <a:cubicBezTo>
                    <a:pt x="1" y="904"/>
                    <a:pt x="301" y="1230"/>
                    <a:pt x="627" y="1230"/>
                  </a:cubicBezTo>
                  <a:cubicBezTo>
                    <a:pt x="1003" y="1230"/>
                    <a:pt x="1229" y="1029"/>
                    <a:pt x="1229" y="628"/>
                  </a:cubicBezTo>
                  <a:cubicBezTo>
                    <a:pt x="1229" y="227"/>
                    <a:pt x="1028" y="2"/>
                    <a:pt x="627" y="2"/>
                  </a:cubicBezTo>
                  <a:cubicBezTo>
                    <a:pt x="610" y="1"/>
                    <a:pt x="593" y="0"/>
                    <a:pt x="5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7"/>
            <p:cNvSpPr/>
            <p:nvPr/>
          </p:nvSpPr>
          <p:spPr>
            <a:xfrm>
              <a:off x="5438125" y="1583300"/>
              <a:ext cx="30725" cy="30200"/>
            </a:xfrm>
            <a:custGeom>
              <a:avLst/>
              <a:gdLst/>
              <a:ahLst/>
              <a:cxnLst/>
              <a:rect l="l" t="t" r="r" b="b"/>
              <a:pathLst>
                <a:path w="1229" h="1208" extrusionOk="0">
                  <a:moveTo>
                    <a:pt x="637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26" y="3"/>
                    <a:pt x="1" y="228"/>
                    <a:pt x="1" y="604"/>
                  </a:cubicBezTo>
                  <a:cubicBezTo>
                    <a:pt x="25" y="963"/>
                    <a:pt x="254" y="1208"/>
                    <a:pt x="601" y="1208"/>
                  </a:cubicBezTo>
                  <a:cubicBezTo>
                    <a:pt x="618" y="1208"/>
                    <a:pt x="635" y="1207"/>
                    <a:pt x="652" y="1206"/>
                  </a:cubicBezTo>
                  <a:cubicBezTo>
                    <a:pt x="1028" y="1206"/>
                    <a:pt x="1229" y="980"/>
                    <a:pt x="1229" y="554"/>
                  </a:cubicBezTo>
                  <a:cubicBezTo>
                    <a:pt x="1205" y="221"/>
                    <a:pt x="1000" y="1"/>
                    <a:pt x="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7"/>
            <p:cNvSpPr/>
            <p:nvPr/>
          </p:nvSpPr>
          <p:spPr>
            <a:xfrm>
              <a:off x="5126725" y="1271900"/>
              <a:ext cx="31975" cy="30950"/>
            </a:xfrm>
            <a:custGeom>
              <a:avLst/>
              <a:gdLst/>
              <a:ahLst/>
              <a:cxnLst/>
              <a:rect l="l" t="t" r="r" b="b"/>
              <a:pathLst>
                <a:path w="1279" h="1238" extrusionOk="0">
                  <a:moveTo>
                    <a:pt x="608" y="0"/>
                  </a:moveTo>
                  <a:cubicBezTo>
                    <a:pt x="271" y="0"/>
                    <a:pt x="49" y="176"/>
                    <a:pt x="26" y="529"/>
                  </a:cubicBezTo>
                  <a:cubicBezTo>
                    <a:pt x="0" y="930"/>
                    <a:pt x="226" y="1181"/>
                    <a:pt x="602" y="1231"/>
                  </a:cubicBezTo>
                  <a:cubicBezTo>
                    <a:pt x="635" y="1235"/>
                    <a:pt x="667" y="1238"/>
                    <a:pt x="697" y="1238"/>
                  </a:cubicBezTo>
                  <a:cubicBezTo>
                    <a:pt x="994" y="1238"/>
                    <a:pt x="1183" y="1025"/>
                    <a:pt x="1229" y="729"/>
                  </a:cubicBezTo>
                  <a:cubicBezTo>
                    <a:pt x="1279" y="328"/>
                    <a:pt x="1028" y="28"/>
                    <a:pt x="677" y="3"/>
                  </a:cubicBezTo>
                  <a:cubicBezTo>
                    <a:pt x="654" y="1"/>
                    <a:pt x="631" y="0"/>
                    <a:pt x="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7"/>
            <p:cNvSpPr/>
            <p:nvPr/>
          </p:nvSpPr>
          <p:spPr>
            <a:xfrm>
              <a:off x="5178100" y="1272350"/>
              <a:ext cx="31975" cy="29900"/>
            </a:xfrm>
            <a:custGeom>
              <a:avLst/>
              <a:gdLst/>
              <a:ahLst/>
              <a:cxnLst/>
              <a:rect l="l" t="t" r="r" b="b"/>
              <a:pathLst>
                <a:path w="1279" h="1196" extrusionOk="0">
                  <a:moveTo>
                    <a:pt x="619" y="0"/>
                  </a:moveTo>
                  <a:cubicBezTo>
                    <a:pt x="317" y="0"/>
                    <a:pt x="120" y="157"/>
                    <a:pt x="76" y="486"/>
                  </a:cubicBezTo>
                  <a:cubicBezTo>
                    <a:pt x="1" y="837"/>
                    <a:pt x="276" y="1163"/>
                    <a:pt x="602" y="1188"/>
                  </a:cubicBezTo>
                  <a:cubicBezTo>
                    <a:pt x="643" y="1193"/>
                    <a:pt x="681" y="1195"/>
                    <a:pt x="718" y="1195"/>
                  </a:cubicBezTo>
                  <a:cubicBezTo>
                    <a:pt x="1043" y="1195"/>
                    <a:pt x="1211" y="999"/>
                    <a:pt x="1279" y="661"/>
                  </a:cubicBezTo>
                  <a:cubicBezTo>
                    <a:pt x="1279" y="310"/>
                    <a:pt x="1128" y="60"/>
                    <a:pt x="752" y="10"/>
                  </a:cubicBezTo>
                  <a:cubicBezTo>
                    <a:pt x="706" y="3"/>
                    <a:pt x="661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7"/>
            <p:cNvSpPr/>
            <p:nvPr/>
          </p:nvSpPr>
          <p:spPr>
            <a:xfrm>
              <a:off x="5232000" y="1271925"/>
              <a:ext cx="30100" cy="30175"/>
            </a:xfrm>
            <a:custGeom>
              <a:avLst/>
              <a:gdLst/>
              <a:ahLst/>
              <a:cxnLst/>
              <a:rect l="l" t="t" r="r" b="b"/>
              <a:pathLst>
                <a:path w="1204" h="1207" extrusionOk="0">
                  <a:moveTo>
                    <a:pt x="596" y="0"/>
                  </a:moveTo>
                  <a:cubicBezTo>
                    <a:pt x="581" y="0"/>
                    <a:pt x="566" y="1"/>
                    <a:pt x="551" y="2"/>
                  </a:cubicBezTo>
                  <a:cubicBezTo>
                    <a:pt x="201" y="27"/>
                    <a:pt x="25" y="227"/>
                    <a:pt x="0" y="578"/>
                  </a:cubicBezTo>
                  <a:cubicBezTo>
                    <a:pt x="0" y="915"/>
                    <a:pt x="278" y="1206"/>
                    <a:pt x="588" y="1206"/>
                  </a:cubicBezTo>
                  <a:cubicBezTo>
                    <a:pt x="601" y="1206"/>
                    <a:pt x="614" y="1206"/>
                    <a:pt x="627" y="1205"/>
                  </a:cubicBezTo>
                  <a:cubicBezTo>
                    <a:pt x="1003" y="1205"/>
                    <a:pt x="1178" y="954"/>
                    <a:pt x="1203" y="653"/>
                  </a:cubicBezTo>
                  <a:cubicBezTo>
                    <a:pt x="1203" y="269"/>
                    <a:pt x="927" y="0"/>
                    <a:pt x="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7"/>
            <p:cNvSpPr/>
            <p:nvPr/>
          </p:nvSpPr>
          <p:spPr>
            <a:xfrm>
              <a:off x="5127975" y="1167950"/>
              <a:ext cx="30725" cy="307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02" y="0"/>
                  </a:moveTo>
                  <a:cubicBezTo>
                    <a:pt x="251" y="0"/>
                    <a:pt x="26" y="226"/>
                    <a:pt x="1" y="602"/>
                  </a:cubicBezTo>
                  <a:cubicBezTo>
                    <a:pt x="1" y="928"/>
                    <a:pt x="326" y="1228"/>
                    <a:pt x="677" y="1228"/>
                  </a:cubicBezTo>
                  <a:cubicBezTo>
                    <a:pt x="1028" y="1178"/>
                    <a:pt x="1229" y="978"/>
                    <a:pt x="1204" y="602"/>
                  </a:cubicBezTo>
                  <a:cubicBezTo>
                    <a:pt x="1204" y="226"/>
                    <a:pt x="953" y="25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7"/>
            <p:cNvSpPr/>
            <p:nvPr/>
          </p:nvSpPr>
          <p:spPr>
            <a:xfrm>
              <a:off x="4919325" y="1011925"/>
              <a:ext cx="30725" cy="307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02" y="1"/>
                  </a:moveTo>
                  <a:cubicBezTo>
                    <a:pt x="226" y="26"/>
                    <a:pt x="1" y="251"/>
                    <a:pt x="26" y="627"/>
                  </a:cubicBezTo>
                  <a:cubicBezTo>
                    <a:pt x="26" y="978"/>
                    <a:pt x="251" y="1204"/>
                    <a:pt x="627" y="1229"/>
                  </a:cubicBezTo>
                  <a:cubicBezTo>
                    <a:pt x="1003" y="1229"/>
                    <a:pt x="1204" y="1028"/>
                    <a:pt x="1229" y="702"/>
                  </a:cubicBezTo>
                  <a:cubicBezTo>
                    <a:pt x="1229" y="276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7"/>
            <p:cNvSpPr/>
            <p:nvPr/>
          </p:nvSpPr>
          <p:spPr>
            <a:xfrm>
              <a:off x="5437500" y="1530725"/>
              <a:ext cx="31350" cy="30725"/>
            </a:xfrm>
            <a:custGeom>
              <a:avLst/>
              <a:gdLst/>
              <a:ahLst/>
              <a:cxnLst/>
              <a:rect l="l" t="t" r="r" b="b"/>
              <a:pathLst>
                <a:path w="1254" h="1229" extrusionOk="0">
                  <a:moveTo>
                    <a:pt x="652" y="1"/>
                  </a:moveTo>
                  <a:cubicBezTo>
                    <a:pt x="276" y="1"/>
                    <a:pt x="51" y="226"/>
                    <a:pt x="26" y="602"/>
                  </a:cubicBezTo>
                  <a:cubicBezTo>
                    <a:pt x="1" y="928"/>
                    <a:pt x="326" y="1229"/>
                    <a:pt x="677" y="1229"/>
                  </a:cubicBezTo>
                  <a:cubicBezTo>
                    <a:pt x="1053" y="1204"/>
                    <a:pt x="1229" y="978"/>
                    <a:pt x="1254" y="602"/>
                  </a:cubicBezTo>
                  <a:cubicBezTo>
                    <a:pt x="1229" y="251"/>
                    <a:pt x="1028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7"/>
            <p:cNvSpPr/>
            <p:nvPr/>
          </p:nvSpPr>
          <p:spPr>
            <a:xfrm>
              <a:off x="5594775" y="1634675"/>
              <a:ext cx="30725" cy="30200"/>
            </a:xfrm>
            <a:custGeom>
              <a:avLst/>
              <a:gdLst/>
              <a:ahLst/>
              <a:cxnLst/>
              <a:rect l="l" t="t" r="r" b="b"/>
              <a:pathLst>
                <a:path w="1229" h="1208" extrusionOk="0">
                  <a:moveTo>
                    <a:pt x="590" y="1"/>
                  </a:moveTo>
                  <a:cubicBezTo>
                    <a:pt x="251" y="1"/>
                    <a:pt x="48" y="199"/>
                    <a:pt x="0" y="554"/>
                  </a:cubicBezTo>
                  <a:cubicBezTo>
                    <a:pt x="25" y="930"/>
                    <a:pt x="176" y="1181"/>
                    <a:pt x="577" y="1206"/>
                  </a:cubicBezTo>
                  <a:cubicBezTo>
                    <a:pt x="596" y="1207"/>
                    <a:pt x="614" y="1208"/>
                    <a:pt x="633" y="1208"/>
                  </a:cubicBezTo>
                  <a:cubicBezTo>
                    <a:pt x="975" y="1208"/>
                    <a:pt x="1180" y="986"/>
                    <a:pt x="1203" y="630"/>
                  </a:cubicBezTo>
                  <a:cubicBezTo>
                    <a:pt x="1228" y="279"/>
                    <a:pt x="1003" y="28"/>
                    <a:pt x="652" y="3"/>
                  </a:cubicBezTo>
                  <a:cubicBezTo>
                    <a:pt x="631" y="2"/>
                    <a:pt x="610" y="1"/>
                    <a:pt x="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7"/>
            <p:cNvSpPr/>
            <p:nvPr/>
          </p:nvSpPr>
          <p:spPr>
            <a:xfrm>
              <a:off x="5646775" y="1686700"/>
              <a:ext cx="30100" cy="30200"/>
            </a:xfrm>
            <a:custGeom>
              <a:avLst/>
              <a:gdLst/>
              <a:ahLst/>
              <a:cxnLst/>
              <a:rect l="l" t="t" r="r" b="b"/>
              <a:pathLst>
                <a:path w="1204" h="1208" extrusionOk="0">
                  <a:moveTo>
                    <a:pt x="618" y="1"/>
                  </a:moveTo>
                  <a:cubicBezTo>
                    <a:pt x="604" y="1"/>
                    <a:pt x="591" y="1"/>
                    <a:pt x="577" y="2"/>
                  </a:cubicBezTo>
                  <a:cubicBezTo>
                    <a:pt x="226" y="27"/>
                    <a:pt x="1" y="228"/>
                    <a:pt x="1" y="604"/>
                  </a:cubicBezTo>
                  <a:cubicBezTo>
                    <a:pt x="26" y="955"/>
                    <a:pt x="251" y="1205"/>
                    <a:pt x="602" y="1205"/>
                  </a:cubicBezTo>
                  <a:cubicBezTo>
                    <a:pt x="621" y="1206"/>
                    <a:pt x="640" y="1207"/>
                    <a:pt x="658" y="1207"/>
                  </a:cubicBezTo>
                  <a:cubicBezTo>
                    <a:pt x="998" y="1207"/>
                    <a:pt x="1180" y="989"/>
                    <a:pt x="1204" y="704"/>
                  </a:cubicBezTo>
                  <a:cubicBezTo>
                    <a:pt x="1204" y="294"/>
                    <a:pt x="949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7"/>
            <p:cNvSpPr/>
            <p:nvPr/>
          </p:nvSpPr>
          <p:spPr>
            <a:xfrm>
              <a:off x="5075975" y="1115900"/>
              <a:ext cx="30700" cy="30125"/>
            </a:xfrm>
            <a:custGeom>
              <a:avLst/>
              <a:gdLst/>
              <a:ahLst/>
              <a:cxnLst/>
              <a:rect l="l" t="t" r="r" b="b"/>
              <a:pathLst>
                <a:path w="1228" h="1205" extrusionOk="0">
                  <a:moveTo>
                    <a:pt x="637" y="1"/>
                  </a:moveTo>
                  <a:cubicBezTo>
                    <a:pt x="626" y="1"/>
                    <a:pt x="614" y="1"/>
                    <a:pt x="602" y="2"/>
                  </a:cubicBezTo>
                  <a:cubicBezTo>
                    <a:pt x="251" y="27"/>
                    <a:pt x="25" y="202"/>
                    <a:pt x="0" y="553"/>
                  </a:cubicBezTo>
                  <a:cubicBezTo>
                    <a:pt x="0" y="954"/>
                    <a:pt x="226" y="1155"/>
                    <a:pt x="577" y="1205"/>
                  </a:cubicBezTo>
                  <a:cubicBezTo>
                    <a:pt x="978" y="1205"/>
                    <a:pt x="1178" y="1004"/>
                    <a:pt x="1203" y="629"/>
                  </a:cubicBezTo>
                  <a:cubicBezTo>
                    <a:pt x="1228" y="315"/>
                    <a:pt x="949" y="1"/>
                    <a:pt x="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7"/>
            <p:cNvSpPr/>
            <p:nvPr/>
          </p:nvSpPr>
          <p:spPr>
            <a:xfrm>
              <a:off x="5282750" y="1323300"/>
              <a:ext cx="30725" cy="30125"/>
            </a:xfrm>
            <a:custGeom>
              <a:avLst/>
              <a:gdLst/>
              <a:ahLst/>
              <a:cxnLst/>
              <a:rect l="l" t="t" r="r" b="b"/>
              <a:pathLst>
                <a:path w="1229" h="1205" extrusionOk="0">
                  <a:moveTo>
                    <a:pt x="642" y="0"/>
                  </a:moveTo>
                  <a:cubicBezTo>
                    <a:pt x="629" y="0"/>
                    <a:pt x="615" y="1"/>
                    <a:pt x="602" y="2"/>
                  </a:cubicBezTo>
                  <a:cubicBezTo>
                    <a:pt x="251" y="27"/>
                    <a:pt x="0" y="252"/>
                    <a:pt x="25" y="628"/>
                  </a:cubicBezTo>
                  <a:cubicBezTo>
                    <a:pt x="50" y="979"/>
                    <a:pt x="276" y="1205"/>
                    <a:pt x="652" y="1205"/>
                  </a:cubicBezTo>
                  <a:cubicBezTo>
                    <a:pt x="1028" y="1205"/>
                    <a:pt x="1203" y="1004"/>
                    <a:pt x="1228" y="678"/>
                  </a:cubicBezTo>
                  <a:cubicBezTo>
                    <a:pt x="1228" y="293"/>
                    <a:pt x="974" y="0"/>
                    <a:pt x="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7"/>
            <p:cNvSpPr/>
            <p:nvPr/>
          </p:nvSpPr>
          <p:spPr>
            <a:xfrm>
              <a:off x="5387375" y="1427350"/>
              <a:ext cx="30100" cy="30125"/>
            </a:xfrm>
            <a:custGeom>
              <a:avLst/>
              <a:gdLst/>
              <a:ahLst/>
              <a:cxnLst/>
              <a:rect l="l" t="t" r="r" b="b"/>
              <a:pathLst>
                <a:path w="1204" h="1205" extrusionOk="0">
                  <a:moveTo>
                    <a:pt x="602" y="0"/>
                  </a:moveTo>
                  <a:cubicBezTo>
                    <a:pt x="226" y="0"/>
                    <a:pt x="26" y="201"/>
                    <a:pt x="1" y="501"/>
                  </a:cubicBezTo>
                  <a:cubicBezTo>
                    <a:pt x="1" y="911"/>
                    <a:pt x="278" y="1205"/>
                    <a:pt x="589" y="1205"/>
                  </a:cubicBezTo>
                  <a:cubicBezTo>
                    <a:pt x="602" y="1205"/>
                    <a:pt x="614" y="1204"/>
                    <a:pt x="627" y="1203"/>
                  </a:cubicBezTo>
                  <a:cubicBezTo>
                    <a:pt x="1003" y="1178"/>
                    <a:pt x="1204" y="953"/>
                    <a:pt x="1204" y="602"/>
                  </a:cubicBezTo>
                  <a:cubicBezTo>
                    <a:pt x="1204" y="251"/>
                    <a:pt x="978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7"/>
            <p:cNvSpPr/>
            <p:nvPr/>
          </p:nvSpPr>
          <p:spPr>
            <a:xfrm>
              <a:off x="4868575" y="909125"/>
              <a:ext cx="30725" cy="29550"/>
            </a:xfrm>
            <a:custGeom>
              <a:avLst/>
              <a:gdLst/>
              <a:ahLst/>
              <a:cxnLst/>
              <a:rect l="l" t="t" r="r" b="b"/>
              <a:pathLst>
                <a:path w="1229" h="1182" extrusionOk="0">
                  <a:moveTo>
                    <a:pt x="614" y="0"/>
                  </a:moveTo>
                  <a:cubicBezTo>
                    <a:pt x="229" y="0"/>
                    <a:pt x="24" y="221"/>
                    <a:pt x="1" y="554"/>
                  </a:cubicBezTo>
                  <a:cubicBezTo>
                    <a:pt x="1" y="891"/>
                    <a:pt x="278" y="1182"/>
                    <a:pt x="589" y="1182"/>
                  </a:cubicBezTo>
                  <a:cubicBezTo>
                    <a:pt x="602" y="1182"/>
                    <a:pt x="614" y="1181"/>
                    <a:pt x="627" y="1180"/>
                  </a:cubicBezTo>
                  <a:cubicBezTo>
                    <a:pt x="1003" y="1155"/>
                    <a:pt x="1229" y="955"/>
                    <a:pt x="1204" y="579"/>
                  </a:cubicBezTo>
                  <a:cubicBezTo>
                    <a:pt x="1204" y="228"/>
                    <a:pt x="978" y="2"/>
                    <a:pt x="677" y="2"/>
                  </a:cubicBezTo>
                  <a:cubicBezTo>
                    <a:pt x="656" y="1"/>
                    <a:pt x="635" y="0"/>
                    <a:pt x="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7"/>
            <p:cNvSpPr/>
            <p:nvPr/>
          </p:nvSpPr>
          <p:spPr>
            <a:xfrm>
              <a:off x="5490125" y="1583300"/>
              <a:ext cx="31375" cy="30150"/>
            </a:xfrm>
            <a:custGeom>
              <a:avLst/>
              <a:gdLst/>
              <a:ahLst/>
              <a:cxnLst/>
              <a:rect l="l" t="t" r="r" b="b"/>
              <a:pathLst>
                <a:path w="1255" h="1206" extrusionOk="0">
                  <a:moveTo>
                    <a:pt x="662" y="1"/>
                  </a:moveTo>
                  <a:cubicBezTo>
                    <a:pt x="642" y="1"/>
                    <a:pt x="623" y="2"/>
                    <a:pt x="602" y="3"/>
                  </a:cubicBezTo>
                  <a:cubicBezTo>
                    <a:pt x="226" y="28"/>
                    <a:pt x="1" y="228"/>
                    <a:pt x="26" y="604"/>
                  </a:cubicBezTo>
                  <a:cubicBezTo>
                    <a:pt x="51" y="1005"/>
                    <a:pt x="302" y="1206"/>
                    <a:pt x="678" y="1206"/>
                  </a:cubicBezTo>
                  <a:cubicBezTo>
                    <a:pt x="1054" y="1206"/>
                    <a:pt x="1229" y="955"/>
                    <a:pt x="1254" y="579"/>
                  </a:cubicBezTo>
                  <a:cubicBezTo>
                    <a:pt x="1206" y="222"/>
                    <a:pt x="1023" y="1"/>
                    <a:pt x="6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7"/>
            <p:cNvSpPr/>
            <p:nvPr/>
          </p:nvSpPr>
          <p:spPr>
            <a:xfrm>
              <a:off x="4920575" y="960550"/>
              <a:ext cx="30725" cy="30100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602" y="0"/>
                  </a:moveTo>
                  <a:cubicBezTo>
                    <a:pt x="226" y="51"/>
                    <a:pt x="1" y="251"/>
                    <a:pt x="26" y="627"/>
                  </a:cubicBezTo>
                  <a:cubicBezTo>
                    <a:pt x="26" y="1003"/>
                    <a:pt x="276" y="1203"/>
                    <a:pt x="627" y="1203"/>
                  </a:cubicBezTo>
                  <a:cubicBezTo>
                    <a:pt x="1028" y="1203"/>
                    <a:pt x="1229" y="978"/>
                    <a:pt x="1204" y="602"/>
                  </a:cubicBezTo>
                  <a:cubicBezTo>
                    <a:pt x="1204" y="226"/>
                    <a:pt x="953" y="25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7"/>
            <p:cNvSpPr/>
            <p:nvPr/>
          </p:nvSpPr>
          <p:spPr>
            <a:xfrm>
              <a:off x="4762050" y="111657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552" y="0"/>
                  </a:moveTo>
                  <a:cubicBezTo>
                    <a:pt x="1" y="75"/>
                    <a:pt x="327" y="602"/>
                    <a:pt x="252" y="902"/>
                  </a:cubicBezTo>
                  <a:cubicBezTo>
                    <a:pt x="176" y="1228"/>
                    <a:pt x="452" y="1303"/>
                    <a:pt x="703" y="1303"/>
                  </a:cubicBezTo>
                  <a:cubicBezTo>
                    <a:pt x="715" y="1304"/>
                    <a:pt x="728" y="1305"/>
                    <a:pt x="741" y="1305"/>
                  </a:cubicBezTo>
                  <a:cubicBezTo>
                    <a:pt x="1050" y="1305"/>
                    <a:pt x="1304" y="1014"/>
                    <a:pt x="1304" y="677"/>
                  </a:cubicBezTo>
                  <a:cubicBezTo>
                    <a:pt x="1304" y="276"/>
                    <a:pt x="1028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7"/>
            <p:cNvSpPr/>
            <p:nvPr/>
          </p:nvSpPr>
          <p:spPr>
            <a:xfrm>
              <a:off x="5645525" y="1738700"/>
              <a:ext cx="30725" cy="30150"/>
            </a:xfrm>
            <a:custGeom>
              <a:avLst/>
              <a:gdLst/>
              <a:ahLst/>
              <a:cxnLst/>
              <a:rect l="l" t="t" r="r" b="b"/>
              <a:pathLst>
                <a:path w="1229" h="1206" extrusionOk="0">
                  <a:moveTo>
                    <a:pt x="566" y="0"/>
                  </a:moveTo>
                  <a:cubicBezTo>
                    <a:pt x="227" y="0"/>
                    <a:pt x="26" y="200"/>
                    <a:pt x="26" y="579"/>
                  </a:cubicBezTo>
                  <a:cubicBezTo>
                    <a:pt x="0" y="930"/>
                    <a:pt x="301" y="1205"/>
                    <a:pt x="727" y="1205"/>
                  </a:cubicBezTo>
                  <a:cubicBezTo>
                    <a:pt x="1028" y="1155"/>
                    <a:pt x="1229" y="980"/>
                    <a:pt x="1229" y="579"/>
                  </a:cubicBezTo>
                  <a:cubicBezTo>
                    <a:pt x="1229" y="203"/>
                    <a:pt x="1003" y="2"/>
                    <a:pt x="627" y="2"/>
                  </a:cubicBezTo>
                  <a:cubicBezTo>
                    <a:pt x="606" y="1"/>
                    <a:pt x="586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7"/>
            <p:cNvSpPr/>
            <p:nvPr/>
          </p:nvSpPr>
          <p:spPr>
            <a:xfrm>
              <a:off x="5439375" y="1479350"/>
              <a:ext cx="30725" cy="30100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577" y="0"/>
                  </a:moveTo>
                  <a:cubicBezTo>
                    <a:pt x="226" y="0"/>
                    <a:pt x="1" y="226"/>
                    <a:pt x="1" y="627"/>
                  </a:cubicBezTo>
                  <a:cubicBezTo>
                    <a:pt x="26" y="1003"/>
                    <a:pt x="251" y="1178"/>
                    <a:pt x="602" y="1203"/>
                  </a:cubicBezTo>
                  <a:cubicBezTo>
                    <a:pt x="1003" y="1178"/>
                    <a:pt x="1229" y="978"/>
                    <a:pt x="1204" y="602"/>
                  </a:cubicBezTo>
                  <a:cubicBezTo>
                    <a:pt x="1179" y="226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7"/>
            <p:cNvSpPr/>
            <p:nvPr/>
          </p:nvSpPr>
          <p:spPr>
            <a:xfrm>
              <a:off x="4971350" y="1064550"/>
              <a:ext cx="31350" cy="30150"/>
            </a:xfrm>
            <a:custGeom>
              <a:avLst/>
              <a:gdLst/>
              <a:ahLst/>
              <a:cxnLst/>
              <a:rect l="l" t="t" r="r" b="b"/>
              <a:pathLst>
                <a:path w="1254" h="1206" extrusionOk="0">
                  <a:moveTo>
                    <a:pt x="652" y="1"/>
                  </a:moveTo>
                  <a:cubicBezTo>
                    <a:pt x="276" y="26"/>
                    <a:pt x="50" y="201"/>
                    <a:pt x="25" y="577"/>
                  </a:cubicBezTo>
                  <a:cubicBezTo>
                    <a:pt x="1" y="914"/>
                    <a:pt x="278" y="1205"/>
                    <a:pt x="611" y="1205"/>
                  </a:cubicBezTo>
                  <a:cubicBezTo>
                    <a:pt x="624" y="1205"/>
                    <a:pt x="638" y="1205"/>
                    <a:pt x="652" y="1204"/>
                  </a:cubicBezTo>
                  <a:cubicBezTo>
                    <a:pt x="1027" y="1204"/>
                    <a:pt x="1253" y="978"/>
                    <a:pt x="1253" y="602"/>
                  </a:cubicBezTo>
                  <a:cubicBezTo>
                    <a:pt x="1253" y="251"/>
                    <a:pt x="1027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7"/>
            <p:cNvSpPr/>
            <p:nvPr/>
          </p:nvSpPr>
          <p:spPr>
            <a:xfrm>
              <a:off x="5126725" y="1219900"/>
              <a:ext cx="31350" cy="30150"/>
            </a:xfrm>
            <a:custGeom>
              <a:avLst/>
              <a:gdLst/>
              <a:ahLst/>
              <a:cxnLst/>
              <a:rect l="l" t="t" r="r" b="b"/>
              <a:pathLst>
                <a:path w="1254" h="1206" extrusionOk="0">
                  <a:moveTo>
                    <a:pt x="588" y="0"/>
                  </a:moveTo>
                  <a:cubicBezTo>
                    <a:pt x="271" y="0"/>
                    <a:pt x="49" y="178"/>
                    <a:pt x="26" y="554"/>
                  </a:cubicBezTo>
                  <a:cubicBezTo>
                    <a:pt x="0" y="905"/>
                    <a:pt x="276" y="1205"/>
                    <a:pt x="627" y="1205"/>
                  </a:cubicBezTo>
                  <a:cubicBezTo>
                    <a:pt x="1003" y="1205"/>
                    <a:pt x="1203" y="980"/>
                    <a:pt x="1254" y="654"/>
                  </a:cubicBezTo>
                  <a:cubicBezTo>
                    <a:pt x="1229" y="253"/>
                    <a:pt x="1028" y="27"/>
                    <a:pt x="652" y="2"/>
                  </a:cubicBezTo>
                  <a:cubicBezTo>
                    <a:pt x="630" y="1"/>
                    <a:pt x="609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7"/>
            <p:cNvSpPr/>
            <p:nvPr/>
          </p:nvSpPr>
          <p:spPr>
            <a:xfrm>
              <a:off x="4921200" y="909125"/>
              <a:ext cx="30075" cy="29650"/>
            </a:xfrm>
            <a:custGeom>
              <a:avLst/>
              <a:gdLst/>
              <a:ahLst/>
              <a:cxnLst/>
              <a:rect l="l" t="t" r="r" b="b"/>
              <a:pathLst>
                <a:path w="1203" h="1186" extrusionOk="0">
                  <a:moveTo>
                    <a:pt x="597" y="1"/>
                  </a:moveTo>
                  <a:cubicBezTo>
                    <a:pt x="582" y="1"/>
                    <a:pt x="567" y="1"/>
                    <a:pt x="552" y="2"/>
                  </a:cubicBezTo>
                  <a:cubicBezTo>
                    <a:pt x="176" y="27"/>
                    <a:pt x="1" y="228"/>
                    <a:pt x="1" y="554"/>
                  </a:cubicBezTo>
                  <a:cubicBezTo>
                    <a:pt x="1" y="880"/>
                    <a:pt x="283" y="1185"/>
                    <a:pt x="585" y="1185"/>
                  </a:cubicBezTo>
                  <a:cubicBezTo>
                    <a:pt x="608" y="1185"/>
                    <a:pt x="630" y="1184"/>
                    <a:pt x="653" y="1180"/>
                  </a:cubicBezTo>
                  <a:cubicBezTo>
                    <a:pt x="978" y="1155"/>
                    <a:pt x="1179" y="930"/>
                    <a:pt x="1179" y="579"/>
                  </a:cubicBezTo>
                  <a:cubicBezTo>
                    <a:pt x="1203" y="267"/>
                    <a:pt x="928" y="1"/>
                    <a:pt x="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7"/>
            <p:cNvSpPr/>
            <p:nvPr/>
          </p:nvSpPr>
          <p:spPr>
            <a:xfrm>
              <a:off x="5438750" y="1427350"/>
              <a:ext cx="31350" cy="30100"/>
            </a:xfrm>
            <a:custGeom>
              <a:avLst/>
              <a:gdLst/>
              <a:ahLst/>
              <a:cxnLst/>
              <a:rect l="l" t="t" r="r" b="b"/>
              <a:pathLst>
                <a:path w="1254" h="1204" extrusionOk="0">
                  <a:moveTo>
                    <a:pt x="677" y="0"/>
                  </a:moveTo>
                  <a:cubicBezTo>
                    <a:pt x="327" y="0"/>
                    <a:pt x="101" y="151"/>
                    <a:pt x="51" y="501"/>
                  </a:cubicBezTo>
                  <a:cubicBezTo>
                    <a:pt x="1" y="852"/>
                    <a:pt x="276" y="1203"/>
                    <a:pt x="627" y="1203"/>
                  </a:cubicBezTo>
                  <a:cubicBezTo>
                    <a:pt x="953" y="1203"/>
                    <a:pt x="1204" y="1003"/>
                    <a:pt x="1229" y="652"/>
                  </a:cubicBezTo>
                  <a:cubicBezTo>
                    <a:pt x="1254" y="301"/>
                    <a:pt x="1053" y="75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7"/>
            <p:cNvSpPr/>
            <p:nvPr/>
          </p:nvSpPr>
          <p:spPr>
            <a:xfrm>
              <a:off x="5282750" y="1271275"/>
              <a:ext cx="30725" cy="30150"/>
            </a:xfrm>
            <a:custGeom>
              <a:avLst/>
              <a:gdLst/>
              <a:ahLst/>
              <a:cxnLst/>
              <a:rect l="l" t="t" r="r" b="b"/>
              <a:pathLst>
                <a:path w="1229" h="1206" extrusionOk="0">
                  <a:moveTo>
                    <a:pt x="599" y="1"/>
                  </a:moveTo>
                  <a:cubicBezTo>
                    <a:pt x="278" y="1"/>
                    <a:pt x="73" y="220"/>
                    <a:pt x="25" y="529"/>
                  </a:cubicBezTo>
                  <a:cubicBezTo>
                    <a:pt x="0" y="880"/>
                    <a:pt x="301" y="1206"/>
                    <a:pt x="652" y="1206"/>
                  </a:cubicBezTo>
                  <a:cubicBezTo>
                    <a:pt x="1003" y="1180"/>
                    <a:pt x="1203" y="980"/>
                    <a:pt x="1228" y="629"/>
                  </a:cubicBezTo>
                  <a:cubicBezTo>
                    <a:pt x="1228" y="253"/>
                    <a:pt x="1028" y="28"/>
                    <a:pt x="652" y="3"/>
                  </a:cubicBezTo>
                  <a:cubicBezTo>
                    <a:pt x="634" y="1"/>
                    <a:pt x="616" y="1"/>
                    <a:pt x="5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7"/>
            <p:cNvSpPr/>
            <p:nvPr/>
          </p:nvSpPr>
          <p:spPr>
            <a:xfrm>
              <a:off x="5335375" y="132332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51" y="26"/>
                    <a:pt x="0" y="226"/>
                    <a:pt x="25" y="602"/>
                  </a:cubicBezTo>
                  <a:cubicBezTo>
                    <a:pt x="50" y="978"/>
                    <a:pt x="251" y="1204"/>
                    <a:pt x="627" y="1204"/>
                  </a:cubicBezTo>
                  <a:cubicBezTo>
                    <a:pt x="1028" y="1204"/>
                    <a:pt x="1178" y="953"/>
                    <a:pt x="1203" y="602"/>
                  </a:cubicBezTo>
                  <a:cubicBezTo>
                    <a:pt x="1178" y="226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7"/>
            <p:cNvSpPr/>
            <p:nvPr/>
          </p:nvSpPr>
          <p:spPr>
            <a:xfrm>
              <a:off x="5232000" y="1219950"/>
              <a:ext cx="30725" cy="30100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602" y="0"/>
                  </a:moveTo>
                  <a:cubicBezTo>
                    <a:pt x="226" y="25"/>
                    <a:pt x="0" y="226"/>
                    <a:pt x="25" y="602"/>
                  </a:cubicBezTo>
                  <a:cubicBezTo>
                    <a:pt x="25" y="978"/>
                    <a:pt x="276" y="1153"/>
                    <a:pt x="627" y="1203"/>
                  </a:cubicBezTo>
                  <a:cubicBezTo>
                    <a:pt x="977" y="1153"/>
                    <a:pt x="1228" y="953"/>
                    <a:pt x="1203" y="577"/>
                  </a:cubicBezTo>
                  <a:cubicBezTo>
                    <a:pt x="1178" y="226"/>
                    <a:pt x="977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7"/>
            <p:cNvSpPr/>
            <p:nvPr/>
          </p:nvSpPr>
          <p:spPr>
            <a:xfrm>
              <a:off x="5596025" y="1479350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577" y="0"/>
                  </a:moveTo>
                  <a:cubicBezTo>
                    <a:pt x="226" y="25"/>
                    <a:pt x="0" y="201"/>
                    <a:pt x="0" y="552"/>
                  </a:cubicBezTo>
                  <a:cubicBezTo>
                    <a:pt x="0" y="928"/>
                    <a:pt x="226" y="1153"/>
                    <a:pt x="602" y="1153"/>
                  </a:cubicBezTo>
                  <a:cubicBezTo>
                    <a:pt x="953" y="1153"/>
                    <a:pt x="1153" y="928"/>
                    <a:pt x="1178" y="602"/>
                  </a:cubicBezTo>
                  <a:cubicBezTo>
                    <a:pt x="1178" y="226"/>
                    <a:pt x="928" y="25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7"/>
            <p:cNvSpPr/>
            <p:nvPr/>
          </p:nvSpPr>
          <p:spPr>
            <a:xfrm>
              <a:off x="5179350" y="1219950"/>
              <a:ext cx="31350" cy="30225"/>
            </a:xfrm>
            <a:custGeom>
              <a:avLst/>
              <a:gdLst/>
              <a:ahLst/>
              <a:cxnLst/>
              <a:rect l="l" t="t" r="r" b="b"/>
              <a:pathLst>
                <a:path w="1254" h="1209" extrusionOk="0">
                  <a:moveTo>
                    <a:pt x="602" y="0"/>
                  </a:moveTo>
                  <a:cubicBezTo>
                    <a:pt x="251" y="0"/>
                    <a:pt x="1" y="276"/>
                    <a:pt x="1" y="602"/>
                  </a:cubicBezTo>
                  <a:cubicBezTo>
                    <a:pt x="24" y="905"/>
                    <a:pt x="308" y="1209"/>
                    <a:pt x="610" y="1209"/>
                  </a:cubicBezTo>
                  <a:cubicBezTo>
                    <a:pt x="632" y="1209"/>
                    <a:pt x="655" y="1207"/>
                    <a:pt x="677" y="1203"/>
                  </a:cubicBezTo>
                  <a:cubicBezTo>
                    <a:pt x="1003" y="1178"/>
                    <a:pt x="1204" y="953"/>
                    <a:pt x="1229" y="627"/>
                  </a:cubicBezTo>
                  <a:cubicBezTo>
                    <a:pt x="1254" y="276"/>
                    <a:pt x="95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7"/>
            <p:cNvSpPr/>
            <p:nvPr/>
          </p:nvSpPr>
          <p:spPr>
            <a:xfrm>
              <a:off x="5386750" y="1375325"/>
              <a:ext cx="31325" cy="29525"/>
            </a:xfrm>
            <a:custGeom>
              <a:avLst/>
              <a:gdLst/>
              <a:ahLst/>
              <a:cxnLst/>
              <a:rect l="l" t="t" r="r" b="b"/>
              <a:pathLst>
                <a:path w="1253" h="1181" extrusionOk="0">
                  <a:moveTo>
                    <a:pt x="627" y="1"/>
                  </a:moveTo>
                  <a:cubicBezTo>
                    <a:pt x="251" y="1"/>
                    <a:pt x="76" y="176"/>
                    <a:pt x="26" y="527"/>
                  </a:cubicBezTo>
                  <a:cubicBezTo>
                    <a:pt x="1" y="878"/>
                    <a:pt x="301" y="1179"/>
                    <a:pt x="627" y="1179"/>
                  </a:cubicBezTo>
                  <a:cubicBezTo>
                    <a:pt x="641" y="1180"/>
                    <a:pt x="655" y="1181"/>
                    <a:pt x="668" y="1181"/>
                  </a:cubicBezTo>
                  <a:cubicBezTo>
                    <a:pt x="978" y="1181"/>
                    <a:pt x="1253" y="914"/>
                    <a:pt x="1229" y="602"/>
                  </a:cubicBezTo>
                  <a:cubicBezTo>
                    <a:pt x="1204" y="227"/>
                    <a:pt x="1003" y="1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7"/>
            <p:cNvSpPr/>
            <p:nvPr/>
          </p:nvSpPr>
          <p:spPr>
            <a:xfrm>
              <a:off x="4971950" y="1011925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02" y="1"/>
                  </a:moveTo>
                  <a:cubicBezTo>
                    <a:pt x="227" y="51"/>
                    <a:pt x="1" y="251"/>
                    <a:pt x="1" y="627"/>
                  </a:cubicBezTo>
                  <a:cubicBezTo>
                    <a:pt x="1" y="940"/>
                    <a:pt x="302" y="1230"/>
                    <a:pt x="614" y="1230"/>
                  </a:cubicBezTo>
                  <a:cubicBezTo>
                    <a:pt x="627" y="1230"/>
                    <a:pt x="640" y="1230"/>
                    <a:pt x="653" y="1229"/>
                  </a:cubicBezTo>
                  <a:cubicBezTo>
                    <a:pt x="1029" y="1179"/>
                    <a:pt x="1229" y="978"/>
                    <a:pt x="1204" y="602"/>
                  </a:cubicBezTo>
                  <a:cubicBezTo>
                    <a:pt x="1179" y="201"/>
                    <a:pt x="953" y="5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7"/>
            <p:cNvSpPr/>
            <p:nvPr/>
          </p:nvSpPr>
          <p:spPr>
            <a:xfrm>
              <a:off x="5024000" y="1064550"/>
              <a:ext cx="30700" cy="30150"/>
            </a:xfrm>
            <a:custGeom>
              <a:avLst/>
              <a:gdLst/>
              <a:ahLst/>
              <a:cxnLst/>
              <a:rect l="l" t="t" r="r" b="b"/>
              <a:pathLst>
                <a:path w="1228" h="1206" extrusionOk="0">
                  <a:moveTo>
                    <a:pt x="626" y="1"/>
                  </a:moveTo>
                  <a:cubicBezTo>
                    <a:pt x="250" y="1"/>
                    <a:pt x="49" y="201"/>
                    <a:pt x="24" y="577"/>
                  </a:cubicBezTo>
                  <a:cubicBezTo>
                    <a:pt x="0" y="891"/>
                    <a:pt x="278" y="1205"/>
                    <a:pt x="613" y="1205"/>
                  </a:cubicBezTo>
                  <a:cubicBezTo>
                    <a:pt x="625" y="1205"/>
                    <a:pt x="638" y="1205"/>
                    <a:pt x="651" y="1204"/>
                  </a:cubicBezTo>
                  <a:cubicBezTo>
                    <a:pt x="1027" y="1204"/>
                    <a:pt x="1202" y="978"/>
                    <a:pt x="1227" y="602"/>
                  </a:cubicBezTo>
                  <a:cubicBezTo>
                    <a:pt x="1177" y="251"/>
                    <a:pt x="1027" y="26"/>
                    <a:pt x="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7"/>
            <p:cNvSpPr/>
            <p:nvPr/>
          </p:nvSpPr>
          <p:spPr>
            <a:xfrm>
              <a:off x="4868575" y="856525"/>
              <a:ext cx="30100" cy="29650"/>
            </a:xfrm>
            <a:custGeom>
              <a:avLst/>
              <a:gdLst/>
              <a:ahLst/>
              <a:cxnLst/>
              <a:rect l="l" t="t" r="r" b="b"/>
              <a:pathLst>
                <a:path w="1204" h="1186" extrusionOk="0">
                  <a:moveTo>
                    <a:pt x="627" y="1"/>
                  </a:moveTo>
                  <a:cubicBezTo>
                    <a:pt x="251" y="1"/>
                    <a:pt x="51" y="201"/>
                    <a:pt x="1" y="552"/>
                  </a:cubicBezTo>
                  <a:cubicBezTo>
                    <a:pt x="26" y="928"/>
                    <a:pt x="226" y="1154"/>
                    <a:pt x="577" y="1179"/>
                  </a:cubicBezTo>
                  <a:cubicBezTo>
                    <a:pt x="612" y="1184"/>
                    <a:pt x="646" y="1186"/>
                    <a:pt x="678" y="1186"/>
                  </a:cubicBezTo>
                  <a:cubicBezTo>
                    <a:pt x="993" y="1186"/>
                    <a:pt x="1181" y="969"/>
                    <a:pt x="1204" y="628"/>
                  </a:cubicBezTo>
                  <a:cubicBezTo>
                    <a:pt x="1204" y="277"/>
                    <a:pt x="1028" y="26"/>
                    <a:pt x="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7"/>
            <p:cNvSpPr/>
            <p:nvPr/>
          </p:nvSpPr>
          <p:spPr>
            <a:xfrm>
              <a:off x="5490125" y="1530725"/>
              <a:ext cx="30725" cy="307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02" y="1"/>
                  </a:moveTo>
                  <a:cubicBezTo>
                    <a:pt x="277" y="26"/>
                    <a:pt x="51" y="226"/>
                    <a:pt x="26" y="552"/>
                  </a:cubicBezTo>
                  <a:cubicBezTo>
                    <a:pt x="1" y="878"/>
                    <a:pt x="302" y="1229"/>
                    <a:pt x="627" y="1229"/>
                  </a:cubicBezTo>
                  <a:cubicBezTo>
                    <a:pt x="1003" y="1204"/>
                    <a:pt x="1204" y="1003"/>
                    <a:pt x="1229" y="727"/>
                  </a:cubicBezTo>
                  <a:cubicBezTo>
                    <a:pt x="1229" y="276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7"/>
            <p:cNvSpPr/>
            <p:nvPr/>
          </p:nvSpPr>
          <p:spPr>
            <a:xfrm>
              <a:off x="5542800" y="1583350"/>
              <a:ext cx="31325" cy="30150"/>
            </a:xfrm>
            <a:custGeom>
              <a:avLst/>
              <a:gdLst/>
              <a:ahLst/>
              <a:cxnLst/>
              <a:rect l="l" t="t" r="r" b="b"/>
              <a:pathLst>
                <a:path w="1253" h="1206" extrusionOk="0">
                  <a:moveTo>
                    <a:pt x="551" y="1"/>
                  </a:moveTo>
                  <a:cubicBezTo>
                    <a:pt x="250" y="26"/>
                    <a:pt x="24" y="201"/>
                    <a:pt x="24" y="602"/>
                  </a:cubicBezTo>
                  <a:cubicBezTo>
                    <a:pt x="0" y="915"/>
                    <a:pt x="300" y="1205"/>
                    <a:pt x="613" y="1205"/>
                  </a:cubicBezTo>
                  <a:cubicBezTo>
                    <a:pt x="625" y="1205"/>
                    <a:pt x="638" y="1205"/>
                    <a:pt x="651" y="1204"/>
                  </a:cubicBezTo>
                  <a:cubicBezTo>
                    <a:pt x="1002" y="1179"/>
                    <a:pt x="1202" y="978"/>
                    <a:pt x="1227" y="627"/>
                  </a:cubicBezTo>
                  <a:cubicBezTo>
                    <a:pt x="1252" y="277"/>
                    <a:pt x="952" y="1"/>
                    <a:pt x="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7"/>
            <p:cNvSpPr/>
            <p:nvPr/>
          </p:nvSpPr>
          <p:spPr>
            <a:xfrm>
              <a:off x="5490750" y="147872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27" y="0"/>
                    <a:pt x="1" y="226"/>
                    <a:pt x="26" y="602"/>
                  </a:cubicBezTo>
                  <a:cubicBezTo>
                    <a:pt x="51" y="978"/>
                    <a:pt x="277" y="1203"/>
                    <a:pt x="628" y="1203"/>
                  </a:cubicBezTo>
                  <a:cubicBezTo>
                    <a:pt x="1003" y="1203"/>
                    <a:pt x="1179" y="953"/>
                    <a:pt x="1204" y="552"/>
                  </a:cubicBezTo>
                  <a:cubicBezTo>
                    <a:pt x="1154" y="226"/>
                    <a:pt x="95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7"/>
            <p:cNvSpPr/>
            <p:nvPr/>
          </p:nvSpPr>
          <p:spPr>
            <a:xfrm>
              <a:off x="5440000" y="1375325"/>
              <a:ext cx="30675" cy="29525"/>
            </a:xfrm>
            <a:custGeom>
              <a:avLst/>
              <a:gdLst/>
              <a:ahLst/>
              <a:cxnLst/>
              <a:rect l="l" t="t" r="r" b="b"/>
              <a:pathLst>
                <a:path w="1227" h="1181" extrusionOk="0">
                  <a:moveTo>
                    <a:pt x="527" y="1"/>
                  </a:moveTo>
                  <a:cubicBezTo>
                    <a:pt x="201" y="26"/>
                    <a:pt x="1" y="201"/>
                    <a:pt x="1" y="577"/>
                  </a:cubicBezTo>
                  <a:cubicBezTo>
                    <a:pt x="1" y="953"/>
                    <a:pt x="226" y="1154"/>
                    <a:pt x="602" y="1179"/>
                  </a:cubicBezTo>
                  <a:cubicBezTo>
                    <a:pt x="614" y="1180"/>
                    <a:pt x="626" y="1180"/>
                    <a:pt x="638" y="1180"/>
                  </a:cubicBezTo>
                  <a:cubicBezTo>
                    <a:pt x="928" y="1180"/>
                    <a:pt x="1227" y="890"/>
                    <a:pt x="1179" y="577"/>
                  </a:cubicBezTo>
                  <a:cubicBezTo>
                    <a:pt x="1129" y="227"/>
                    <a:pt x="92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7"/>
            <p:cNvSpPr/>
            <p:nvPr/>
          </p:nvSpPr>
          <p:spPr>
            <a:xfrm>
              <a:off x="5180600" y="1116575"/>
              <a:ext cx="29475" cy="29450"/>
            </a:xfrm>
            <a:custGeom>
              <a:avLst/>
              <a:gdLst/>
              <a:ahLst/>
              <a:cxnLst/>
              <a:rect l="l" t="t" r="r" b="b"/>
              <a:pathLst>
                <a:path w="1179" h="1178" extrusionOk="0">
                  <a:moveTo>
                    <a:pt x="577" y="0"/>
                  </a:moveTo>
                  <a:cubicBezTo>
                    <a:pt x="226" y="0"/>
                    <a:pt x="1" y="226"/>
                    <a:pt x="1" y="602"/>
                  </a:cubicBezTo>
                  <a:cubicBezTo>
                    <a:pt x="26" y="952"/>
                    <a:pt x="277" y="1153"/>
                    <a:pt x="652" y="1178"/>
                  </a:cubicBezTo>
                  <a:cubicBezTo>
                    <a:pt x="978" y="1128"/>
                    <a:pt x="1179" y="952"/>
                    <a:pt x="1179" y="576"/>
                  </a:cubicBezTo>
                  <a:cubicBezTo>
                    <a:pt x="1179" y="201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7"/>
            <p:cNvSpPr/>
            <p:nvPr/>
          </p:nvSpPr>
          <p:spPr>
            <a:xfrm>
              <a:off x="5334775" y="1375325"/>
              <a:ext cx="31325" cy="30775"/>
            </a:xfrm>
            <a:custGeom>
              <a:avLst/>
              <a:gdLst/>
              <a:ahLst/>
              <a:cxnLst/>
              <a:rect l="l" t="t" r="r" b="b"/>
              <a:pathLst>
                <a:path w="1253" h="1231" extrusionOk="0">
                  <a:moveTo>
                    <a:pt x="576" y="1"/>
                  </a:moveTo>
                  <a:cubicBezTo>
                    <a:pt x="275" y="51"/>
                    <a:pt x="49" y="227"/>
                    <a:pt x="24" y="602"/>
                  </a:cubicBezTo>
                  <a:cubicBezTo>
                    <a:pt x="0" y="916"/>
                    <a:pt x="325" y="1230"/>
                    <a:pt x="640" y="1230"/>
                  </a:cubicBezTo>
                  <a:cubicBezTo>
                    <a:pt x="652" y="1230"/>
                    <a:pt x="664" y="1230"/>
                    <a:pt x="676" y="1229"/>
                  </a:cubicBezTo>
                  <a:cubicBezTo>
                    <a:pt x="1027" y="1204"/>
                    <a:pt x="1202" y="1003"/>
                    <a:pt x="1227" y="653"/>
                  </a:cubicBezTo>
                  <a:cubicBezTo>
                    <a:pt x="1252" y="302"/>
                    <a:pt x="977" y="26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7"/>
            <p:cNvSpPr/>
            <p:nvPr/>
          </p:nvSpPr>
          <p:spPr>
            <a:xfrm>
              <a:off x="5750800" y="168612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551" y="0"/>
                  </a:moveTo>
                  <a:cubicBezTo>
                    <a:pt x="226" y="50"/>
                    <a:pt x="0" y="226"/>
                    <a:pt x="25" y="602"/>
                  </a:cubicBezTo>
                  <a:cubicBezTo>
                    <a:pt x="25" y="978"/>
                    <a:pt x="251" y="1178"/>
                    <a:pt x="602" y="1203"/>
                  </a:cubicBezTo>
                  <a:cubicBezTo>
                    <a:pt x="977" y="1203"/>
                    <a:pt x="1203" y="953"/>
                    <a:pt x="1178" y="577"/>
                  </a:cubicBezTo>
                  <a:cubicBezTo>
                    <a:pt x="1178" y="226"/>
                    <a:pt x="927" y="25"/>
                    <a:pt x="5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7"/>
            <p:cNvSpPr/>
            <p:nvPr/>
          </p:nvSpPr>
          <p:spPr>
            <a:xfrm>
              <a:off x="4972600" y="960500"/>
              <a:ext cx="29450" cy="29575"/>
            </a:xfrm>
            <a:custGeom>
              <a:avLst/>
              <a:gdLst/>
              <a:ahLst/>
              <a:cxnLst/>
              <a:rect l="l" t="t" r="r" b="b"/>
              <a:pathLst>
                <a:path w="1178" h="1183" extrusionOk="0">
                  <a:moveTo>
                    <a:pt x="565" y="0"/>
                  </a:moveTo>
                  <a:cubicBezTo>
                    <a:pt x="223" y="0"/>
                    <a:pt x="0" y="199"/>
                    <a:pt x="0" y="554"/>
                  </a:cubicBezTo>
                  <a:cubicBezTo>
                    <a:pt x="0" y="905"/>
                    <a:pt x="201" y="1155"/>
                    <a:pt x="576" y="1180"/>
                  </a:cubicBezTo>
                  <a:cubicBezTo>
                    <a:pt x="595" y="1182"/>
                    <a:pt x="614" y="1182"/>
                    <a:pt x="632" y="1182"/>
                  </a:cubicBezTo>
                  <a:cubicBezTo>
                    <a:pt x="972" y="1182"/>
                    <a:pt x="1154" y="962"/>
                    <a:pt x="1178" y="629"/>
                  </a:cubicBezTo>
                  <a:cubicBezTo>
                    <a:pt x="1178" y="228"/>
                    <a:pt x="977" y="2"/>
                    <a:pt x="627" y="2"/>
                  </a:cubicBezTo>
                  <a:cubicBezTo>
                    <a:pt x="606" y="1"/>
                    <a:pt x="585" y="0"/>
                    <a:pt x="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7"/>
            <p:cNvSpPr/>
            <p:nvPr/>
          </p:nvSpPr>
          <p:spPr>
            <a:xfrm>
              <a:off x="5699400" y="1634725"/>
              <a:ext cx="29475" cy="29475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602" y="1"/>
                  </a:moveTo>
                  <a:cubicBezTo>
                    <a:pt x="251" y="1"/>
                    <a:pt x="1" y="201"/>
                    <a:pt x="1" y="577"/>
                  </a:cubicBezTo>
                  <a:cubicBezTo>
                    <a:pt x="1" y="953"/>
                    <a:pt x="251" y="1179"/>
                    <a:pt x="602" y="1179"/>
                  </a:cubicBezTo>
                  <a:cubicBezTo>
                    <a:pt x="953" y="1179"/>
                    <a:pt x="1154" y="978"/>
                    <a:pt x="1179" y="653"/>
                  </a:cubicBezTo>
                  <a:cubicBezTo>
                    <a:pt x="1179" y="252"/>
                    <a:pt x="978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7"/>
            <p:cNvSpPr/>
            <p:nvPr/>
          </p:nvSpPr>
          <p:spPr>
            <a:xfrm>
              <a:off x="4921200" y="856525"/>
              <a:ext cx="30075" cy="29525"/>
            </a:xfrm>
            <a:custGeom>
              <a:avLst/>
              <a:gdLst/>
              <a:ahLst/>
              <a:cxnLst/>
              <a:rect l="l" t="t" r="r" b="b"/>
              <a:pathLst>
                <a:path w="1203" h="1181" extrusionOk="0">
                  <a:moveTo>
                    <a:pt x="577" y="1"/>
                  </a:moveTo>
                  <a:cubicBezTo>
                    <a:pt x="201" y="26"/>
                    <a:pt x="26" y="227"/>
                    <a:pt x="1" y="577"/>
                  </a:cubicBezTo>
                  <a:cubicBezTo>
                    <a:pt x="26" y="953"/>
                    <a:pt x="226" y="1179"/>
                    <a:pt x="602" y="1179"/>
                  </a:cubicBezTo>
                  <a:cubicBezTo>
                    <a:pt x="620" y="1180"/>
                    <a:pt x="637" y="1181"/>
                    <a:pt x="653" y="1181"/>
                  </a:cubicBezTo>
                  <a:cubicBezTo>
                    <a:pt x="999" y="1181"/>
                    <a:pt x="1203" y="936"/>
                    <a:pt x="1179" y="577"/>
                  </a:cubicBezTo>
                  <a:cubicBezTo>
                    <a:pt x="1154" y="252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7"/>
            <p:cNvSpPr/>
            <p:nvPr/>
          </p:nvSpPr>
          <p:spPr>
            <a:xfrm>
              <a:off x="5232000" y="1167950"/>
              <a:ext cx="30100" cy="29500"/>
            </a:xfrm>
            <a:custGeom>
              <a:avLst/>
              <a:gdLst/>
              <a:ahLst/>
              <a:cxnLst/>
              <a:rect l="l" t="t" r="r" b="b"/>
              <a:pathLst>
                <a:path w="1204" h="1180" extrusionOk="0">
                  <a:moveTo>
                    <a:pt x="627" y="0"/>
                  </a:moveTo>
                  <a:cubicBezTo>
                    <a:pt x="276" y="25"/>
                    <a:pt x="50" y="176"/>
                    <a:pt x="25" y="527"/>
                  </a:cubicBezTo>
                  <a:cubicBezTo>
                    <a:pt x="1" y="865"/>
                    <a:pt x="279" y="1179"/>
                    <a:pt x="591" y="1179"/>
                  </a:cubicBezTo>
                  <a:cubicBezTo>
                    <a:pt x="603" y="1179"/>
                    <a:pt x="615" y="1179"/>
                    <a:pt x="627" y="1178"/>
                  </a:cubicBezTo>
                  <a:cubicBezTo>
                    <a:pt x="977" y="1153"/>
                    <a:pt x="1178" y="953"/>
                    <a:pt x="1203" y="602"/>
                  </a:cubicBezTo>
                  <a:cubicBezTo>
                    <a:pt x="1203" y="251"/>
                    <a:pt x="977" y="5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7"/>
            <p:cNvSpPr/>
            <p:nvPr/>
          </p:nvSpPr>
          <p:spPr>
            <a:xfrm>
              <a:off x="5335400" y="1271300"/>
              <a:ext cx="30075" cy="29525"/>
            </a:xfrm>
            <a:custGeom>
              <a:avLst/>
              <a:gdLst/>
              <a:ahLst/>
              <a:cxnLst/>
              <a:rect l="l" t="t" r="r" b="b"/>
              <a:pathLst>
                <a:path w="1203" h="1181" extrusionOk="0">
                  <a:moveTo>
                    <a:pt x="639" y="0"/>
                  </a:moveTo>
                  <a:cubicBezTo>
                    <a:pt x="626" y="0"/>
                    <a:pt x="614" y="1"/>
                    <a:pt x="601" y="2"/>
                  </a:cubicBezTo>
                  <a:cubicBezTo>
                    <a:pt x="275" y="27"/>
                    <a:pt x="49" y="227"/>
                    <a:pt x="24" y="578"/>
                  </a:cubicBezTo>
                  <a:cubicBezTo>
                    <a:pt x="0" y="891"/>
                    <a:pt x="300" y="1181"/>
                    <a:pt x="613" y="1181"/>
                  </a:cubicBezTo>
                  <a:cubicBezTo>
                    <a:pt x="625" y="1181"/>
                    <a:pt x="638" y="1180"/>
                    <a:pt x="651" y="1179"/>
                  </a:cubicBezTo>
                  <a:cubicBezTo>
                    <a:pt x="1027" y="1154"/>
                    <a:pt x="1177" y="954"/>
                    <a:pt x="1202" y="653"/>
                  </a:cubicBezTo>
                  <a:cubicBezTo>
                    <a:pt x="1202" y="292"/>
                    <a:pt x="948" y="0"/>
                    <a:pt x="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7"/>
            <p:cNvSpPr/>
            <p:nvPr/>
          </p:nvSpPr>
          <p:spPr>
            <a:xfrm>
              <a:off x="5543400" y="1531350"/>
              <a:ext cx="30100" cy="29475"/>
            </a:xfrm>
            <a:custGeom>
              <a:avLst/>
              <a:gdLst/>
              <a:ahLst/>
              <a:cxnLst/>
              <a:rect l="l" t="t" r="r" b="b"/>
              <a:pathLst>
                <a:path w="1204" h="1179" extrusionOk="0">
                  <a:moveTo>
                    <a:pt x="577" y="1"/>
                  </a:moveTo>
                  <a:cubicBezTo>
                    <a:pt x="201" y="1"/>
                    <a:pt x="0" y="226"/>
                    <a:pt x="0" y="602"/>
                  </a:cubicBezTo>
                  <a:cubicBezTo>
                    <a:pt x="25" y="953"/>
                    <a:pt x="251" y="1153"/>
                    <a:pt x="602" y="1179"/>
                  </a:cubicBezTo>
                  <a:cubicBezTo>
                    <a:pt x="978" y="1153"/>
                    <a:pt x="1203" y="953"/>
                    <a:pt x="1178" y="577"/>
                  </a:cubicBezTo>
                  <a:cubicBezTo>
                    <a:pt x="1178" y="201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7"/>
            <p:cNvSpPr/>
            <p:nvPr/>
          </p:nvSpPr>
          <p:spPr>
            <a:xfrm>
              <a:off x="5595400" y="1531350"/>
              <a:ext cx="30100" cy="29525"/>
            </a:xfrm>
            <a:custGeom>
              <a:avLst/>
              <a:gdLst/>
              <a:ahLst/>
              <a:cxnLst/>
              <a:rect l="l" t="t" r="r" b="b"/>
              <a:pathLst>
                <a:path w="1204" h="1181" extrusionOk="0">
                  <a:moveTo>
                    <a:pt x="602" y="1"/>
                  </a:moveTo>
                  <a:cubicBezTo>
                    <a:pt x="251" y="1"/>
                    <a:pt x="51" y="201"/>
                    <a:pt x="0" y="552"/>
                  </a:cubicBezTo>
                  <a:cubicBezTo>
                    <a:pt x="25" y="903"/>
                    <a:pt x="226" y="1153"/>
                    <a:pt x="577" y="1179"/>
                  </a:cubicBezTo>
                  <a:cubicBezTo>
                    <a:pt x="596" y="1180"/>
                    <a:pt x="615" y="1180"/>
                    <a:pt x="633" y="1180"/>
                  </a:cubicBezTo>
                  <a:cubicBezTo>
                    <a:pt x="977" y="1180"/>
                    <a:pt x="1203" y="959"/>
                    <a:pt x="1203" y="602"/>
                  </a:cubicBezTo>
                  <a:cubicBezTo>
                    <a:pt x="1203" y="251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7"/>
            <p:cNvSpPr/>
            <p:nvPr/>
          </p:nvSpPr>
          <p:spPr>
            <a:xfrm>
              <a:off x="5023975" y="960550"/>
              <a:ext cx="30725" cy="29475"/>
            </a:xfrm>
            <a:custGeom>
              <a:avLst/>
              <a:gdLst/>
              <a:ahLst/>
              <a:cxnLst/>
              <a:rect l="l" t="t" r="r" b="b"/>
              <a:pathLst>
                <a:path w="1229" h="1179" extrusionOk="0">
                  <a:moveTo>
                    <a:pt x="627" y="0"/>
                  </a:moveTo>
                  <a:cubicBezTo>
                    <a:pt x="276" y="0"/>
                    <a:pt x="75" y="201"/>
                    <a:pt x="25" y="552"/>
                  </a:cubicBezTo>
                  <a:cubicBezTo>
                    <a:pt x="0" y="878"/>
                    <a:pt x="326" y="1178"/>
                    <a:pt x="677" y="1178"/>
                  </a:cubicBezTo>
                  <a:cubicBezTo>
                    <a:pt x="1028" y="1153"/>
                    <a:pt x="1178" y="928"/>
                    <a:pt x="1228" y="577"/>
                  </a:cubicBezTo>
                  <a:cubicBezTo>
                    <a:pt x="1178" y="226"/>
                    <a:pt x="978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7"/>
            <p:cNvSpPr/>
            <p:nvPr/>
          </p:nvSpPr>
          <p:spPr>
            <a:xfrm>
              <a:off x="5077225" y="960550"/>
              <a:ext cx="29475" cy="29475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602" y="0"/>
                  </a:moveTo>
                  <a:cubicBezTo>
                    <a:pt x="251" y="0"/>
                    <a:pt x="26" y="201"/>
                    <a:pt x="1" y="552"/>
                  </a:cubicBezTo>
                  <a:cubicBezTo>
                    <a:pt x="1" y="928"/>
                    <a:pt x="226" y="1103"/>
                    <a:pt x="602" y="1178"/>
                  </a:cubicBezTo>
                  <a:cubicBezTo>
                    <a:pt x="953" y="1153"/>
                    <a:pt x="1178" y="953"/>
                    <a:pt x="1178" y="602"/>
                  </a:cubicBezTo>
                  <a:cubicBezTo>
                    <a:pt x="1178" y="251"/>
                    <a:pt x="953" y="25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7"/>
            <p:cNvSpPr/>
            <p:nvPr/>
          </p:nvSpPr>
          <p:spPr>
            <a:xfrm>
              <a:off x="5128600" y="1115925"/>
              <a:ext cx="29475" cy="30150"/>
            </a:xfrm>
            <a:custGeom>
              <a:avLst/>
              <a:gdLst/>
              <a:ahLst/>
              <a:cxnLst/>
              <a:rect l="l" t="t" r="r" b="b"/>
              <a:pathLst>
                <a:path w="1179" h="1206" extrusionOk="0">
                  <a:moveTo>
                    <a:pt x="602" y="1"/>
                  </a:moveTo>
                  <a:cubicBezTo>
                    <a:pt x="251" y="26"/>
                    <a:pt x="26" y="201"/>
                    <a:pt x="1" y="552"/>
                  </a:cubicBezTo>
                  <a:cubicBezTo>
                    <a:pt x="1" y="914"/>
                    <a:pt x="255" y="1205"/>
                    <a:pt x="586" y="1205"/>
                  </a:cubicBezTo>
                  <a:cubicBezTo>
                    <a:pt x="600" y="1205"/>
                    <a:pt x="614" y="1205"/>
                    <a:pt x="627" y="1204"/>
                  </a:cubicBezTo>
                  <a:cubicBezTo>
                    <a:pt x="978" y="1179"/>
                    <a:pt x="1154" y="978"/>
                    <a:pt x="1179" y="678"/>
                  </a:cubicBezTo>
                  <a:cubicBezTo>
                    <a:pt x="1179" y="277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7"/>
            <p:cNvSpPr/>
            <p:nvPr/>
          </p:nvSpPr>
          <p:spPr>
            <a:xfrm>
              <a:off x="5232625" y="1115900"/>
              <a:ext cx="28825" cy="28875"/>
            </a:xfrm>
            <a:custGeom>
              <a:avLst/>
              <a:gdLst/>
              <a:ahLst/>
              <a:cxnLst/>
              <a:rect l="l" t="t" r="r" b="b"/>
              <a:pathLst>
                <a:path w="1153" h="1155" extrusionOk="0">
                  <a:moveTo>
                    <a:pt x="624" y="0"/>
                  </a:moveTo>
                  <a:cubicBezTo>
                    <a:pt x="609" y="0"/>
                    <a:pt x="593" y="1"/>
                    <a:pt x="577" y="2"/>
                  </a:cubicBezTo>
                  <a:cubicBezTo>
                    <a:pt x="226" y="2"/>
                    <a:pt x="25" y="202"/>
                    <a:pt x="0" y="553"/>
                  </a:cubicBezTo>
                  <a:cubicBezTo>
                    <a:pt x="25" y="929"/>
                    <a:pt x="251" y="1155"/>
                    <a:pt x="602" y="1155"/>
                  </a:cubicBezTo>
                  <a:cubicBezTo>
                    <a:pt x="952" y="1155"/>
                    <a:pt x="1153" y="929"/>
                    <a:pt x="1153" y="578"/>
                  </a:cubicBezTo>
                  <a:cubicBezTo>
                    <a:pt x="1153" y="244"/>
                    <a:pt x="948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7"/>
            <p:cNvSpPr/>
            <p:nvPr/>
          </p:nvSpPr>
          <p:spPr>
            <a:xfrm>
              <a:off x="5542775" y="1479150"/>
              <a:ext cx="31350" cy="29100"/>
            </a:xfrm>
            <a:custGeom>
              <a:avLst/>
              <a:gdLst/>
              <a:ahLst/>
              <a:cxnLst/>
              <a:rect l="l" t="t" r="r" b="b"/>
              <a:pathLst>
                <a:path w="1254" h="1164" extrusionOk="0">
                  <a:moveTo>
                    <a:pt x="591" y="1"/>
                  </a:moveTo>
                  <a:cubicBezTo>
                    <a:pt x="277" y="1"/>
                    <a:pt x="70" y="195"/>
                    <a:pt x="25" y="510"/>
                  </a:cubicBezTo>
                  <a:cubicBezTo>
                    <a:pt x="0" y="886"/>
                    <a:pt x="226" y="1086"/>
                    <a:pt x="552" y="1161"/>
                  </a:cubicBezTo>
                  <a:cubicBezTo>
                    <a:pt x="575" y="1163"/>
                    <a:pt x="598" y="1164"/>
                    <a:pt x="621" y="1164"/>
                  </a:cubicBezTo>
                  <a:cubicBezTo>
                    <a:pt x="955" y="1164"/>
                    <a:pt x="1156" y="989"/>
                    <a:pt x="1203" y="660"/>
                  </a:cubicBezTo>
                  <a:cubicBezTo>
                    <a:pt x="1253" y="309"/>
                    <a:pt x="1053" y="59"/>
                    <a:pt x="702" y="8"/>
                  </a:cubicBezTo>
                  <a:cubicBezTo>
                    <a:pt x="664" y="3"/>
                    <a:pt x="626" y="1"/>
                    <a:pt x="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7"/>
            <p:cNvSpPr/>
            <p:nvPr/>
          </p:nvSpPr>
          <p:spPr>
            <a:xfrm>
              <a:off x="5077225" y="1012550"/>
              <a:ext cx="30100" cy="29475"/>
            </a:xfrm>
            <a:custGeom>
              <a:avLst/>
              <a:gdLst/>
              <a:ahLst/>
              <a:cxnLst/>
              <a:rect l="l" t="t" r="r" b="b"/>
              <a:pathLst>
                <a:path w="1204" h="1179" extrusionOk="0">
                  <a:moveTo>
                    <a:pt x="552" y="1"/>
                  </a:moveTo>
                  <a:cubicBezTo>
                    <a:pt x="201" y="26"/>
                    <a:pt x="26" y="226"/>
                    <a:pt x="1" y="577"/>
                  </a:cubicBezTo>
                  <a:cubicBezTo>
                    <a:pt x="26" y="953"/>
                    <a:pt x="226" y="1179"/>
                    <a:pt x="602" y="1179"/>
                  </a:cubicBezTo>
                  <a:cubicBezTo>
                    <a:pt x="978" y="1179"/>
                    <a:pt x="1204" y="953"/>
                    <a:pt x="1178" y="577"/>
                  </a:cubicBezTo>
                  <a:cubicBezTo>
                    <a:pt x="1153" y="226"/>
                    <a:pt x="928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7"/>
            <p:cNvSpPr/>
            <p:nvPr/>
          </p:nvSpPr>
          <p:spPr>
            <a:xfrm>
              <a:off x="5024600" y="1012550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26" y="1"/>
                    <a:pt x="0" y="226"/>
                    <a:pt x="0" y="602"/>
                  </a:cubicBezTo>
                  <a:cubicBezTo>
                    <a:pt x="25" y="953"/>
                    <a:pt x="251" y="1154"/>
                    <a:pt x="602" y="1204"/>
                  </a:cubicBezTo>
                  <a:cubicBezTo>
                    <a:pt x="978" y="1154"/>
                    <a:pt x="1203" y="978"/>
                    <a:pt x="1203" y="602"/>
                  </a:cubicBezTo>
                  <a:cubicBezTo>
                    <a:pt x="1178" y="226"/>
                    <a:pt x="97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7"/>
            <p:cNvSpPr/>
            <p:nvPr/>
          </p:nvSpPr>
          <p:spPr>
            <a:xfrm>
              <a:off x="5179350" y="1167325"/>
              <a:ext cx="30725" cy="30100"/>
            </a:xfrm>
            <a:custGeom>
              <a:avLst/>
              <a:gdLst/>
              <a:ahLst/>
              <a:cxnLst/>
              <a:rect l="l" t="t" r="r" b="b"/>
              <a:pathLst>
                <a:path w="1229" h="1204" extrusionOk="0">
                  <a:moveTo>
                    <a:pt x="602" y="0"/>
                  </a:moveTo>
                  <a:cubicBezTo>
                    <a:pt x="251" y="50"/>
                    <a:pt x="1" y="251"/>
                    <a:pt x="26" y="627"/>
                  </a:cubicBezTo>
                  <a:cubicBezTo>
                    <a:pt x="51" y="1003"/>
                    <a:pt x="276" y="1203"/>
                    <a:pt x="652" y="1203"/>
                  </a:cubicBezTo>
                  <a:cubicBezTo>
                    <a:pt x="1028" y="1203"/>
                    <a:pt x="1229" y="953"/>
                    <a:pt x="1204" y="602"/>
                  </a:cubicBezTo>
                  <a:cubicBezTo>
                    <a:pt x="1204" y="226"/>
                    <a:pt x="953" y="5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7"/>
            <p:cNvSpPr/>
            <p:nvPr/>
          </p:nvSpPr>
          <p:spPr>
            <a:xfrm>
              <a:off x="5284625" y="1219950"/>
              <a:ext cx="30100" cy="29475"/>
            </a:xfrm>
            <a:custGeom>
              <a:avLst/>
              <a:gdLst/>
              <a:ahLst/>
              <a:cxnLst/>
              <a:rect l="l" t="t" r="r" b="b"/>
              <a:pathLst>
                <a:path w="1204" h="1179" extrusionOk="0">
                  <a:moveTo>
                    <a:pt x="577" y="0"/>
                  </a:moveTo>
                  <a:cubicBezTo>
                    <a:pt x="201" y="25"/>
                    <a:pt x="25" y="226"/>
                    <a:pt x="0" y="577"/>
                  </a:cubicBezTo>
                  <a:cubicBezTo>
                    <a:pt x="25" y="953"/>
                    <a:pt x="251" y="1178"/>
                    <a:pt x="602" y="1178"/>
                  </a:cubicBezTo>
                  <a:cubicBezTo>
                    <a:pt x="978" y="1178"/>
                    <a:pt x="1203" y="953"/>
                    <a:pt x="1178" y="577"/>
                  </a:cubicBezTo>
                  <a:cubicBezTo>
                    <a:pt x="1153" y="226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7"/>
            <p:cNvSpPr/>
            <p:nvPr/>
          </p:nvSpPr>
          <p:spPr>
            <a:xfrm>
              <a:off x="5698775" y="1686125"/>
              <a:ext cx="29475" cy="30150"/>
            </a:xfrm>
            <a:custGeom>
              <a:avLst/>
              <a:gdLst/>
              <a:ahLst/>
              <a:cxnLst/>
              <a:rect l="l" t="t" r="r" b="b"/>
              <a:pathLst>
                <a:path w="1179" h="1206" extrusionOk="0">
                  <a:moveTo>
                    <a:pt x="602" y="0"/>
                  </a:moveTo>
                  <a:cubicBezTo>
                    <a:pt x="251" y="0"/>
                    <a:pt x="1" y="201"/>
                    <a:pt x="1" y="577"/>
                  </a:cubicBezTo>
                  <a:cubicBezTo>
                    <a:pt x="1" y="953"/>
                    <a:pt x="201" y="1178"/>
                    <a:pt x="577" y="1203"/>
                  </a:cubicBezTo>
                  <a:cubicBezTo>
                    <a:pt x="596" y="1204"/>
                    <a:pt x="615" y="1205"/>
                    <a:pt x="633" y="1205"/>
                  </a:cubicBezTo>
                  <a:cubicBezTo>
                    <a:pt x="973" y="1205"/>
                    <a:pt x="1155" y="984"/>
                    <a:pt x="1179" y="627"/>
                  </a:cubicBezTo>
                  <a:cubicBezTo>
                    <a:pt x="1154" y="276"/>
                    <a:pt x="978" y="25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7"/>
            <p:cNvSpPr/>
            <p:nvPr/>
          </p:nvSpPr>
          <p:spPr>
            <a:xfrm>
              <a:off x="5751425" y="1634100"/>
              <a:ext cx="28825" cy="29475"/>
            </a:xfrm>
            <a:custGeom>
              <a:avLst/>
              <a:gdLst/>
              <a:ahLst/>
              <a:cxnLst/>
              <a:rect l="l" t="t" r="r" b="b"/>
              <a:pathLst>
                <a:path w="1153" h="1179" extrusionOk="0">
                  <a:moveTo>
                    <a:pt x="577" y="1"/>
                  </a:moveTo>
                  <a:cubicBezTo>
                    <a:pt x="226" y="1"/>
                    <a:pt x="0" y="201"/>
                    <a:pt x="0" y="577"/>
                  </a:cubicBezTo>
                  <a:cubicBezTo>
                    <a:pt x="0" y="928"/>
                    <a:pt x="226" y="1179"/>
                    <a:pt x="602" y="1179"/>
                  </a:cubicBezTo>
                  <a:cubicBezTo>
                    <a:pt x="952" y="1179"/>
                    <a:pt x="1128" y="953"/>
                    <a:pt x="1153" y="602"/>
                  </a:cubicBezTo>
                  <a:cubicBezTo>
                    <a:pt x="1128" y="252"/>
                    <a:pt x="927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7"/>
            <p:cNvSpPr/>
            <p:nvPr/>
          </p:nvSpPr>
          <p:spPr>
            <a:xfrm>
              <a:off x="5388000" y="1271900"/>
              <a:ext cx="30100" cy="28900"/>
            </a:xfrm>
            <a:custGeom>
              <a:avLst/>
              <a:gdLst/>
              <a:ahLst/>
              <a:cxnLst/>
              <a:rect l="l" t="t" r="r" b="b"/>
              <a:pathLst>
                <a:path w="1204" h="1156" extrusionOk="0">
                  <a:moveTo>
                    <a:pt x="629" y="1"/>
                  </a:moveTo>
                  <a:cubicBezTo>
                    <a:pt x="612" y="1"/>
                    <a:pt x="595" y="1"/>
                    <a:pt x="577" y="3"/>
                  </a:cubicBezTo>
                  <a:cubicBezTo>
                    <a:pt x="226" y="3"/>
                    <a:pt x="1" y="228"/>
                    <a:pt x="26" y="579"/>
                  </a:cubicBezTo>
                  <a:cubicBezTo>
                    <a:pt x="51" y="930"/>
                    <a:pt x="276" y="1155"/>
                    <a:pt x="652" y="1155"/>
                  </a:cubicBezTo>
                  <a:cubicBezTo>
                    <a:pt x="1003" y="1130"/>
                    <a:pt x="1154" y="905"/>
                    <a:pt x="1204" y="554"/>
                  </a:cubicBezTo>
                  <a:cubicBezTo>
                    <a:pt x="1132" y="221"/>
                    <a:pt x="948" y="1"/>
                    <a:pt x="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7"/>
            <p:cNvSpPr/>
            <p:nvPr/>
          </p:nvSpPr>
          <p:spPr>
            <a:xfrm>
              <a:off x="5128600" y="1064525"/>
              <a:ext cx="29475" cy="28875"/>
            </a:xfrm>
            <a:custGeom>
              <a:avLst/>
              <a:gdLst/>
              <a:ahLst/>
              <a:cxnLst/>
              <a:rect l="l" t="t" r="r" b="b"/>
              <a:pathLst>
                <a:path w="1179" h="1155" extrusionOk="0">
                  <a:moveTo>
                    <a:pt x="628" y="0"/>
                  </a:moveTo>
                  <a:cubicBezTo>
                    <a:pt x="611" y="0"/>
                    <a:pt x="594" y="1"/>
                    <a:pt x="577" y="2"/>
                  </a:cubicBezTo>
                  <a:cubicBezTo>
                    <a:pt x="226" y="2"/>
                    <a:pt x="1" y="202"/>
                    <a:pt x="26" y="553"/>
                  </a:cubicBezTo>
                  <a:cubicBezTo>
                    <a:pt x="26" y="929"/>
                    <a:pt x="251" y="1155"/>
                    <a:pt x="627" y="1155"/>
                  </a:cubicBezTo>
                  <a:cubicBezTo>
                    <a:pt x="978" y="1155"/>
                    <a:pt x="1154" y="929"/>
                    <a:pt x="1179" y="578"/>
                  </a:cubicBezTo>
                  <a:cubicBezTo>
                    <a:pt x="1131" y="244"/>
                    <a:pt x="969" y="0"/>
                    <a:pt x="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7"/>
            <p:cNvSpPr/>
            <p:nvPr/>
          </p:nvSpPr>
          <p:spPr>
            <a:xfrm>
              <a:off x="5075975" y="1064500"/>
              <a:ext cx="30725" cy="29525"/>
            </a:xfrm>
            <a:custGeom>
              <a:avLst/>
              <a:gdLst/>
              <a:ahLst/>
              <a:cxnLst/>
              <a:rect l="l" t="t" r="r" b="b"/>
              <a:pathLst>
                <a:path w="1229" h="1181" extrusionOk="0">
                  <a:moveTo>
                    <a:pt x="558" y="0"/>
                  </a:moveTo>
                  <a:cubicBezTo>
                    <a:pt x="224" y="0"/>
                    <a:pt x="25" y="178"/>
                    <a:pt x="25" y="554"/>
                  </a:cubicBezTo>
                  <a:cubicBezTo>
                    <a:pt x="0" y="930"/>
                    <a:pt x="251" y="1106"/>
                    <a:pt x="577" y="1181"/>
                  </a:cubicBezTo>
                  <a:cubicBezTo>
                    <a:pt x="953" y="1156"/>
                    <a:pt x="1178" y="955"/>
                    <a:pt x="1203" y="629"/>
                  </a:cubicBezTo>
                  <a:cubicBezTo>
                    <a:pt x="1228" y="253"/>
                    <a:pt x="1028" y="3"/>
                    <a:pt x="627" y="3"/>
                  </a:cubicBezTo>
                  <a:cubicBezTo>
                    <a:pt x="604" y="1"/>
                    <a:pt x="581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7"/>
            <p:cNvSpPr/>
            <p:nvPr/>
          </p:nvSpPr>
          <p:spPr>
            <a:xfrm>
              <a:off x="4973225" y="909125"/>
              <a:ext cx="30100" cy="28900"/>
            </a:xfrm>
            <a:custGeom>
              <a:avLst/>
              <a:gdLst/>
              <a:ahLst/>
              <a:cxnLst/>
              <a:rect l="l" t="t" r="r" b="b"/>
              <a:pathLst>
                <a:path w="1204" h="1156" extrusionOk="0">
                  <a:moveTo>
                    <a:pt x="613" y="0"/>
                  </a:moveTo>
                  <a:cubicBezTo>
                    <a:pt x="593" y="0"/>
                    <a:pt x="572" y="1"/>
                    <a:pt x="551" y="2"/>
                  </a:cubicBezTo>
                  <a:cubicBezTo>
                    <a:pt x="201" y="2"/>
                    <a:pt x="0" y="228"/>
                    <a:pt x="25" y="579"/>
                  </a:cubicBezTo>
                  <a:cubicBezTo>
                    <a:pt x="25" y="955"/>
                    <a:pt x="276" y="1130"/>
                    <a:pt x="627" y="1155"/>
                  </a:cubicBezTo>
                  <a:cubicBezTo>
                    <a:pt x="1003" y="1130"/>
                    <a:pt x="1203" y="930"/>
                    <a:pt x="1178" y="579"/>
                  </a:cubicBezTo>
                  <a:cubicBezTo>
                    <a:pt x="1154" y="200"/>
                    <a:pt x="952" y="0"/>
                    <a:pt x="6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7"/>
            <p:cNvSpPr/>
            <p:nvPr/>
          </p:nvSpPr>
          <p:spPr>
            <a:xfrm>
              <a:off x="5440000" y="1323325"/>
              <a:ext cx="29475" cy="28900"/>
            </a:xfrm>
            <a:custGeom>
              <a:avLst/>
              <a:gdLst/>
              <a:ahLst/>
              <a:cxnLst/>
              <a:rect l="l" t="t" r="r" b="b"/>
              <a:pathLst>
                <a:path w="1179" h="1156" extrusionOk="0">
                  <a:moveTo>
                    <a:pt x="577" y="1"/>
                  </a:moveTo>
                  <a:cubicBezTo>
                    <a:pt x="226" y="1"/>
                    <a:pt x="51" y="201"/>
                    <a:pt x="1" y="552"/>
                  </a:cubicBezTo>
                  <a:cubicBezTo>
                    <a:pt x="26" y="928"/>
                    <a:pt x="226" y="1129"/>
                    <a:pt x="577" y="1154"/>
                  </a:cubicBezTo>
                  <a:cubicBezTo>
                    <a:pt x="595" y="1155"/>
                    <a:pt x="613" y="1156"/>
                    <a:pt x="630" y="1156"/>
                  </a:cubicBezTo>
                  <a:cubicBezTo>
                    <a:pt x="950" y="1156"/>
                    <a:pt x="1154" y="935"/>
                    <a:pt x="1154" y="602"/>
                  </a:cubicBezTo>
                  <a:cubicBezTo>
                    <a:pt x="1179" y="251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7"/>
            <p:cNvSpPr/>
            <p:nvPr/>
          </p:nvSpPr>
          <p:spPr>
            <a:xfrm>
              <a:off x="5594775" y="1582700"/>
              <a:ext cx="30100" cy="29500"/>
            </a:xfrm>
            <a:custGeom>
              <a:avLst/>
              <a:gdLst/>
              <a:ahLst/>
              <a:cxnLst/>
              <a:rect l="l" t="t" r="r" b="b"/>
              <a:pathLst>
                <a:path w="1204" h="1180" extrusionOk="0">
                  <a:moveTo>
                    <a:pt x="596" y="0"/>
                  </a:moveTo>
                  <a:cubicBezTo>
                    <a:pt x="581" y="0"/>
                    <a:pt x="567" y="1"/>
                    <a:pt x="552" y="2"/>
                  </a:cubicBezTo>
                  <a:cubicBezTo>
                    <a:pt x="201" y="27"/>
                    <a:pt x="0" y="252"/>
                    <a:pt x="25" y="603"/>
                  </a:cubicBezTo>
                  <a:cubicBezTo>
                    <a:pt x="25" y="979"/>
                    <a:pt x="276" y="1155"/>
                    <a:pt x="577" y="1180"/>
                  </a:cubicBezTo>
                  <a:cubicBezTo>
                    <a:pt x="928" y="1180"/>
                    <a:pt x="1203" y="929"/>
                    <a:pt x="1203" y="603"/>
                  </a:cubicBezTo>
                  <a:cubicBezTo>
                    <a:pt x="1203" y="267"/>
                    <a:pt x="928" y="0"/>
                    <a:pt x="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7"/>
            <p:cNvSpPr/>
            <p:nvPr/>
          </p:nvSpPr>
          <p:spPr>
            <a:xfrm>
              <a:off x="5647400" y="1582725"/>
              <a:ext cx="29475" cy="29475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77" y="1"/>
                  </a:moveTo>
                  <a:cubicBezTo>
                    <a:pt x="226" y="1"/>
                    <a:pt x="1" y="201"/>
                    <a:pt x="1" y="552"/>
                  </a:cubicBezTo>
                  <a:cubicBezTo>
                    <a:pt x="1" y="928"/>
                    <a:pt x="226" y="1154"/>
                    <a:pt x="602" y="1179"/>
                  </a:cubicBezTo>
                  <a:cubicBezTo>
                    <a:pt x="953" y="1179"/>
                    <a:pt x="1128" y="953"/>
                    <a:pt x="1179" y="577"/>
                  </a:cubicBezTo>
                  <a:cubicBezTo>
                    <a:pt x="1128" y="251"/>
                    <a:pt x="953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7"/>
            <p:cNvSpPr/>
            <p:nvPr/>
          </p:nvSpPr>
          <p:spPr>
            <a:xfrm>
              <a:off x="5284625" y="1167950"/>
              <a:ext cx="29475" cy="28875"/>
            </a:xfrm>
            <a:custGeom>
              <a:avLst/>
              <a:gdLst/>
              <a:ahLst/>
              <a:cxnLst/>
              <a:rect l="l" t="t" r="r" b="b"/>
              <a:pathLst>
                <a:path w="1179" h="1155" extrusionOk="0">
                  <a:moveTo>
                    <a:pt x="577" y="0"/>
                  </a:moveTo>
                  <a:cubicBezTo>
                    <a:pt x="226" y="0"/>
                    <a:pt x="50" y="201"/>
                    <a:pt x="0" y="577"/>
                  </a:cubicBezTo>
                  <a:cubicBezTo>
                    <a:pt x="25" y="928"/>
                    <a:pt x="226" y="1153"/>
                    <a:pt x="602" y="1153"/>
                  </a:cubicBezTo>
                  <a:cubicBezTo>
                    <a:pt x="620" y="1154"/>
                    <a:pt x="637" y="1155"/>
                    <a:pt x="654" y="1155"/>
                  </a:cubicBezTo>
                  <a:cubicBezTo>
                    <a:pt x="975" y="1155"/>
                    <a:pt x="1178" y="935"/>
                    <a:pt x="1178" y="602"/>
                  </a:cubicBezTo>
                  <a:cubicBezTo>
                    <a:pt x="1178" y="251"/>
                    <a:pt x="95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7"/>
            <p:cNvSpPr/>
            <p:nvPr/>
          </p:nvSpPr>
          <p:spPr>
            <a:xfrm>
              <a:off x="5388625" y="1323900"/>
              <a:ext cx="29475" cy="29525"/>
            </a:xfrm>
            <a:custGeom>
              <a:avLst/>
              <a:gdLst/>
              <a:ahLst/>
              <a:cxnLst/>
              <a:rect l="l" t="t" r="r" b="b"/>
              <a:pathLst>
                <a:path w="1179" h="1181" extrusionOk="0">
                  <a:moveTo>
                    <a:pt x="546" y="1"/>
                  </a:moveTo>
                  <a:cubicBezTo>
                    <a:pt x="204" y="1"/>
                    <a:pt x="1" y="222"/>
                    <a:pt x="1" y="579"/>
                  </a:cubicBezTo>
                  <a:cubicBezTo>
                    <a:pt x="1" y="930"/>
                    <a:pt x="226" y="1131"/>
                    <a:pt x="577" y="1181"/>
                  </a:cubicBezTo>
                  <a:cubicBezTo>
                    <a:pt x="928" y="1156"/>
                    <a:pt x="1154" y="980"/>
                    <a:pt x="1179" y="629"/>
                  </a:cubicBezTo>
                  <a:cubicBezTo>
                    <a:pt x="1179" y="253"/>
                    <a:pt x="978" y="28"/>
                    <a:pt x="602" y="3"/>
                  </a:cubicBezTo>
                  <a:cubicBezTo>
                    <a:pt x="583" y="2"/>
                    <a:pt x="565" y="1"/>
                    <a:pt x="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7"/>
            <p:cNvSpPr/>
            <p:nvPr/>
          </p:nvSpPr>
          <p:spPr>
            <a:xfrm>
              <a:off x="4921200" y="804475"/>
              <a:ext cx="29475" cy="29075"/>
            </a:xfrm>
            <a:custGeom>
              <a:avLst/>
              <a:gdLst/>
              <a:ahLst/>
              <a:cxnLst/>
              <a:rect l="l" t="t" r="r" b="b"/>
              <a:pathLst>
                <a:path w="1179" h="1163" extrusionOk="0">
                  <a:moveTo>
                    <a:pt x="570" y="1"/>
                  </a:moveTo>
                  <a:cubicBezTo>
                    <a:pt x="252" y="1"/>
                    <a:pt x="50" y="198"/>
                    <a:pt x="26" y="529"/>
                  </a:cubicBezTo>
                  <a:cubicBezTo>
                    <a:pt x="1" y="905"/>
                    <a:pt x="226" y="1131"/>
                    <a:pt x="577" y="1156"/>
                  </a:cubicBezTo>
                  <a:cubicBezTo>
                    <a:pt x="610" y="1160"/>
                    <a:pt x="641" y="1163"/>
                    <a:pt x="671" y="1163"/>
                  </a:cubicBezTo>
                  <a:cubicBezTo>
                    <a:pt x="964" y="1163"/>
                    <a:pt x="1133" y="945"/>
                    <a:pt x="1179" y="604"/>
                  </a:cubicBezTo>
                  <a:cubicBezTo>
                    <a:pt x="1154" y="278"/>
                    <a:pt x="1003" y="28"/>
                    <a:pt x="627" y="3"/>
                  </a:cubicBezTo>
                  <a:cubicBezTo>
                    <a:pt x="608" y="1"/>
                    <a:pt x="588" y="1"/>
                    <a:pt x="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7"/>
            <p:cNvSpPr/>
            <p:nvPr/>
          </p:nvSpPr>
          <p:spPr>
            <a:xfrm>
              <a:off x="4869825" y="805150"/>
              <a:ext cx="29475" cy="29525"/>
            </a:xfrm>
            <a:custGeom>
              <a:avLst/>
              <a:gdLst/>
              <a:ahLst/>
              <a:cxnLst/>
              <a:rect l="l" t="t" r="r" b="b"/>
              <a:pathLst>
                <a:path w="1179" h="1181" extrusionOk="0">
                  <a:moveTo>
                    <a:pt x="577" y="1"/>
                  </a:moveTo>
                  <a:cubicBezTo>
                    <a:pt x="251" y="26"/>
                    <a:pt x="1" y="201"/>
                    <a:pt x="1" y="552"/>
                  </a:cubicBezTo>
                  <a:cubicBezTo>
                    <a:pt x="1" y="903"/>
                    <a:pt x="201" y="1154"/>
                    <a:pt x="577" y="1179"/>
                  </a:cubicBezTo>
                  <a:cubicBezTo>
                    <a:pt x="596" y="1180"/>
                    <a:pt x="615" y="1181"/>
                    <a:pt x="633" y="1181"/>
                  </a:cubicBezTo>
                  <a:cubicBezTo>
                    <a:pt x="973" y="1181"/>
                    <a:pt x="1155" y="959"/>
                    <a:pt x="1179" y="602"/>
                  </a:cubicBezTo>
                  <a:cubicBezTo>
                    <a:pt x="1179" y="226"/>
                    <a:pt x="953" y="5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7"/>
            <p:cNvSpPr/>
            <p:nvPr/>
          </p:nvSpPr>
          <p:spPr>
            <a:xfrm>
              <a:off x="5647400" y="1634725"/>
              <a:ext cx="29475" cy="29675"/>
            </a:xfrm>
            <a:custGeom>
              <a:avLst/>
              <a:gdLst/>
              <a:ahLst/>
              <a:cxnLst/>
              <a:rect l="l" t="t" r="r" b="b"/>
              <a:pathLst>
                <a:path w="1179" h="1187" extrusionOk="0">
                  <a:moveTo>
                    <a:pt x="602" y="1"/>
                  </a:moveTo>
                  <a:cubicBezTo>
                    <a:pt x="251" y="1"/>
                    <a:pt x="26" y="176"/>
                    <a:pt x="1" y="527"/>
                  </a:cubicBezTo>
                  <a:cubicBezTo>
                    <a:pt x="1" y="903"/>
                    <a:pt x="176" y="1154"/>
                    <a:pt x="552" y="1179"/>
                  </a:cubicBezTo>
                  <a:cubicBezTo>
                    <a:pt x="590" y="1184"/>
                    <a:pt x="626" y="1186"/>
                    <a:pt x="661" y="1186"/>
                  </a:cubicBezTo>
                  <a:cubicBezTo>
                    <a:pt x="971" y="1186"/>
                    <a:pt x="1156" y="988"/>
                    <a:pt x="1179" y="628"/>
                  </a:cubicBezTo>
                  <a:cubicBezTo>
                    <a:pt x="1179" y="252"/>
                    <a:pt x="95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7"/>
            <p:cNvSpPr/>
            <p:nvPr/>
          </p:nvSpPr>
          <p:spPr>
            <a:xfrm>
              <a:off x="5025225" y="908500"/>
              <a:ext cx="29475" cy="28900"/>
            </a:xfrm>
            <a:custGeom>
              <a:avLst/>
              <a:gdLst/>
              <a:ahLst/>
              <a:cxnLst/>
              <a:rect l="l" t="t" r="r" b="b"/>
              <a:pathLst>
                <a:path w="1179" h="1156" extrusionOk="0">
                  <a:moveTo>
                    <a:pt x="604" y="0"/>
                  </a:moveTo>
                  <a:cubicBezTo>
                    <a:pt x="587" y="0"/>
                    <a:pt x="569" y="1"/>
                    <a:pt x="552" y="2"/>
                  </a:cubicBezTo>
                  <a:cubicBezTo>
                    <a:pt x="201" y="2"/>
                    <a:pt x="0" y="203"/>
                    <a:pt x="0" y="579"/>
                  </a:cubicBezTo>
                  <a:cubicBezTo>
                    <a:pt x="50" y="930"/>
                    <a:pt x="251" y="1155"/>
                    <a:pt x="627" y="1155"/>
                  </a:cubicBezTo>
                  <a:cubicBezTo>
                    <a:pt x="978" y="1130"/>
                    <a:pt x="1178" y="904"/>
                    <a:pt x="1153" y="579"/>
                  </a:cubicBezTo>
                  <a:cubicBezTo>
                    <a:pt x="1153" y="222"/>
                    <a:pt x="927" y="0"/>
                    <a:pt x="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7"/>
            <p:cNvSpPr/>
            <p:nvPr/>
          </p:nvSpPr>
          <p:spPr>
            <a:xfrm>
              <a:off x="4765200" y="1167950"/>
              <a:ext cx="28850" cy="32625"/>
            </a:xfrm>
            <a:custGeom>
              <a:avLst/>
              <a:gdLst/>
              <a:ahLst/>
              <a:cxnLst/>
              <a:rect l="l" t="t" r="r" b="b"/>
              <a:pathLst>
                <a:path w="1154" h="1305" extrusionOk="0">
                  <a:moveTo>
                    <a:pt x="501" y="0"/>
                  </a:moveTo>
                  <a:cubicBezTo>
                    <a:pt x="0" y="0"/>
                    <a:pt x="151" y="376"/>
                    <a:pt x="151" y="627"/>
                  </a:cubicBezTo>
                  <a:cubicBezTo>
                    <a:pt x="199" y="918"/>
                    <a:pt x="36" y="1305"/>
                    <a:pt x="506" y="1305"/>
                  </a:cubicBezTo>
                  <a:cubicBezTo>
                    <a:pt x="521" y="1305"/>
                    <a:pt x="536" y="1304"/>
                    <a:pt x="552" y="1303"/>
                  </a:cubicBezTo>
                  <a:cubicBezTo>
                    <a:pt x="953" y="1278"/>
                    <a:pt x="1153" y="1053"/>
                    <a:pt x="1153" y="677"/>
                  </a:cubicBezTo>
                  <a:cubicBezTo>
                    <a:pt x="1153" y="301"/>
                    <a:pt x="87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7"/>
            <p:cNvSpPr/>
            <p:nvPr/>
          </p:nvSpPr>
          <p:spPr>
            <a:xfrm>
              <a:off x="5544025" y="1426725"/>
              <a:ext cx="28850" cy="29475"/>
            </a:xfrm>
            <a:custGeom>
              <a:avLst/>
              <a:gdLst/>
              <a:ahLst/>
              <a:cxnLst/>
              <a:rect l="l" t="t" r="r" b="b"/>
              <a:pathLst>
                <a:path w="1154" h="1179" extrusionOk="0">
                  <a:moveTo>
                    <a:pt x="577" y="0"/>
                  </a:moveTo>
                  <a:cubicBezTo>
                    <a:pt x="226" y="0"/>
                    <a:pt x="25" y="201"/>
                    <a:pt x="0" y="577"/>
                  </a:cubicBezTo>
                  <a:cubicBezTo>
                    <a:pt x="25" y="902"/>
                    <a:pt x="201" y="1153"/>
                    <a:pt x="577" y="1178"/>
                  </a:cubicBezTo>
                  <a:cubicBezTo>
                    <a:pt x="928" y="1178"/>
                    <a:pt x="1153" y="953"/>
                    <a:pt x="1153" y="602"/>
                  </a:cubicBezTo>
                  <a:cubicBezTo>
                    <a:pt x="1153" y="251"/>
                    <a:pt x="928" y="25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7"/>
            <p:cNvSpPr/>
            <p:nvPr/>
          </p:nvSpPr>
          <p:spPr>
            <a:xfrm>
              <a:off x="5129850" y="960550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cubicBezTo>
                    <a:pt x="226" y="0"/>
                    <a:pt x="26" y="201"/>
                    <a:pt x="1" y="577"/>
                  </a:cubicBezTo>
                  <a:cubicBezTo>
                    <a:pt x="51" y="928"/>
                    <a:pt x="251" y="1153"/>
                    <a:pt x="602" y="1153"/>
                  </a:cubicBezTo>
                  <a:cubicBezTo>
                    <a:pt x="953" y="1153"/>
                    <a:pt x="1154" y="903"/>
                    <a:pt x="1154" y="577"/>
                  </a:cubicBezTo>
                  <a:cubicBezTo>
                    <a:pt x="1129" y="226"/>
                    <a:pt x="928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7"/>
            <p:cNvSpPr/>
            <p:nvPr/>
          </p:nvSpPr>
          <p:spPr>
            <a:xfrm>
              <a:off x="4922450" y="753725"/>
              <a:ext cx="28850" cy="28275"/>
            </a:xfrm>
            <a:custGeom>
              <a:avLst/>
              <a:gdLst/>
              <a:ahLst/>
              <a:cxnLst/>
              <a:rect l="l" t="t" r="r" b="b"/>
              <a:pathLst>
                <a:path w="1154" h="1131" extrusionOk="0">
                  <a:moveTo>
                    <a:pt x="589" y="1"/>
                  </a:moveTo>
                  <a:cubicBezTo>
                    <a:pt x="569" y="1"/>
                    <a:pt x="548" y="1"/>
                    <a:pt x="527" y="3"/>
                  </a:cubicBezTo>
                  <a:cubicBezTo>
                    <a:pt x="201" y="3"/>
                    <a:pt x="1" y="203"/>
                    <a:pt x="1" y="529"/>
                  </a:cubicBezTo>
                  <a:cubicBezTo>
                    <a:pt x="1" y="905"/>
                    <a:pt x="227" y="1131"/>
                    <a:pt x="603" y="1131"/>
                  </a:cubicBezTo>
                  <a:cubicBezTo>
                    <a:pt x="953" y="1131"/>
                    <a:pt x="1129" y="905"/>
                    <a:pt x="1154" y="554"/>
                  </a:cubicBezTo>
                  <a:cubicBezTo>
                    <a:pt x="1107" y="199"/>
                    <a:pt x="925" y="1"/>
                    <a:pt x="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7"/>
            <p:cNvSpPr/>
            <p:nvPr/>
          </p:nvSpPr>
          <p:spPr>
            <a:xfrm>
              <a:off x="5441250" y="1271950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1"/>
                  </a:moveTo>
                  <a:cubicBezTo>
                    <a:pt x="201" y="1"/>
                    <a:pt x="1" y="201"/>
                    <a:pt x="1" y="552"/>
                  </a:cubicBezTo>
                  <a:cubicBezTo>
                    <a:pt x="1" y="903"/>
                    <a:pt x="227" y="1103"/>
                    <a:pt x="577" y="1153"/>
                  </a:cubicBezTo>
                  <a:cubicBezTo>
                    <a:pt x="953" y="1128"/>
                    <a:pt x="1154" y="903"/>
                    <a:pt x="1129" y="577"/>
                  </a:cubicBezTo>
                  <a:cubicBezTo>
                    <a:pt x="1129" y="226"/>
                    <a:pt x="928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7"/>
            <p:cNvSpPr/>
            <p:nvPr/>
          </p:nvSpPr>
          <p:spPr>
            <a:xfrm>
              <a:off x="5285250" y="1115875"/>
              <a:ext cx="28225" cy="28900"/>
            </a:xfrm>
            <a:custGeom>
              <a:avLst/>
              <a:gdLst/>
              <a:ahLst/>
              <a:cxnLst/>
              <a:rect l="l" t="t" r="r" b="b"/>
              <a:pathLst>
                <a:path w="1129" h="1156" extrusionOk="0">
                  <a:moveTo>
                    <a:pt x="544" y="1"/>
                  </a:moveTo>
                  <a:cubicBezTo>
                    <a:pt x="226" y="1"/>
                    <a:pt x="24" y="198"/>
                    <a:pt x="0" y="529"/>
                  </a:cubicBezTo>
                  <a:cubicBezTo>
                    <a:pt x="25" y="905"/>
                    <a:pt x="201" y="1131"/>
                    <a:pt x="577" y="1156"/>
                  </a:cubicBezTo>
                  <a:cubicBezTo>
                    <a:pt x="928" y="1156"/>
                    <a:pt x="1128" y="955"/>
                    <a:pt x="1128" y="604"/>
                  </a:cubicBezTo>
                  <a:cubicBezTo>
                    <a:pt x="1128" y="254"/>
                    <a:pt x="928" y="28"/>
                    <a:pt x="602" y="3"/>
                  </a:cubicBezTo>
                  <a:cubicBezTo>
                    <a:pt x="582" y="2"/>
                    <a:pt x="563" y="1"/>
                    <a:pt x="5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7"/>
            <p:cNvSpPr/>
            <p:nvPr/>
          </p:nvSpPr>
          <p:spPr>
            <a:xfrm>
              <a:off x="5436250" y="1790750"/>
              <a:ext cx="32600" cy="23200"/>
            </a:xfrm>
            <a:custGeom>
              <a:avLst/>
              <a:gdLst/>
              <a:ahLst/>
              <a:cxnLst/>
              <a:rect l="l" t="t" r="r" b="b"/>
              <a:pathLst>
                <a:path w="1304" h="928" extrusionOk="0">
                  <a:moveTo>
                    <a:pt x="652" y="1"/>
                  </a:moveTo>
                  <a:cubicBezTo>
                    <a:pt x="301" y="1"/>
                    <a:pt x="0" y="276"/>
                    <a:pt x="0" y="602"/>
                  </a:cubicBezTo>
                  <a:cubicBezTo>
                    <a:pt x="16" y="886"/>
                    <a:pt x="161" y="922"/>
                    <a:pt x="329" y="922"/>
                  </a:cubicBezTo>
                  <a:cubicBezTo>
                    <a:pt x="385" y="922"/>
                    <a:pt x="444" y="918"/>
                    <a:pt x="502" y="918"/>
                  </a:cubicBezTo>
                  <a:cubicBezTo>
                    <a:pt x="545" y="918"/>
                    <a:pt x="587" y="920"/>
                    <a:pt x="627" y="928"/>
                  </a:cubicBezTo>
                  <a:cubicBezTo>
                    <a:pt x="673" y="893"/>
                    <a:pt x="733" y="884"/>
                    <a:pt x="797" y="884"/>
                  </a:cubicBezTo>
                  <a:cubicBezTo>
                    <a:pt x="872" y="884"/>
                    <a:pt x="954" y="897"/>
                    <a:pt x="1028" y="897"/>
                  </a:cubicBezTo>
                  <a:cubicBezTo>
                    <a:pt x="1166" y="897"/>
                    <a:pt x="1279" y="853"/>
                    <a:pt x="1279" y="602"/>
                  </a:cubicBezTo>
                  <a:cubicBezTo>
                    <a:pt x="1304" y="226"/>
                    <a:pt x="1028" y="26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7"/>
            <p:cNvSpPr/>
            <p:nvPr/>
          </p:nvSpPr>
          <p:spPr>
            <a:xfrm>
              <a:off x="5492025" y="1427975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577" y="0"/>
                  </a:moveTo>
                  <a:cubicBezTo>
                    <a:pt x="226" y="0"/>
                    <a:pt x="0" y="201"/>
                    <a:pt x="0" y="552"/>
                  </a:cubicBezTo>
                  <a:cubicBezTo>
                    <a:pt x="25" y="928"/>
                    <a:pt x="226" y="1153"/>
                    <a:pt x="602" y="1153"/>
                  </a:cubicBezTo>
                  <a:cubicBezTo>
                    <a:pt x="978" y="1153"/>
                    <a:pt x="1153" y="953"/>
                    <a:pt x="1178" y="552"/>
                  </a:cubicBezTo>
                  <a:cubicBezTo>
                    <a:pt x="1153" y="201"/>
                    <a:pt x="952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7"/>
            <p:cNvSpPr/>
            <p:nvPr/>
          </p:nvSpPr>
          <p:spPr>
            <a:xfrm>
              <a:off x="5596025" y="1427350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577" y="0"/>
                  </a:moveTo>
                  <a:cubicBezTo>
                    <a:pt x="226" y="0"/>
                    <a:pt x="0" y="201"/>
                    <a:pt x="0" y="552"/>
                  </a:cubicBezTo>
                  <a:cubicBezTo>
                    <a:pt x="26" y="902"/>
                    <a:pt x="251" y="1103"/>
                    <a:pt x="602" y="1153"/>
                  </a:cubicBezTo>
                  <a:cubicBezTo>
                    <a:pt x="978" y="1103"/>
                    <a:pt x="1178" y="902"/>
                    <a:pt x="1153" y="552"/>
                  </a:cubicBezTo>
                  <a:cubicBezTo>
                    <a:pt x="1128" y="201"/>
                    <a:pt x="928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7"/>
            <p:cNvSpPr/>
            <p:nvPr/>
          </p:nvSpPr>
          <p:spPr>
            <a:xfrm>
              <a:off x="5804050" y="1634725"/>
              <a:ext cx="28225" cy="28275"/>
            </a:xfrm>
            <a:custGeom>
              <a:avLst/>
              <a:gdLst/>
              <a:ahLst/>
              <a:cxnLst/>
              <a:rect l="l" t="t" r="r" b="b"/>
              <a:pathLst>
                <a:path w="1129" h="1131" extrusionOk="0">
                  <a:moveTo>
                    <a:pt x="527" y="1"/>
                  </a:moveTo>
                  <a:cubicBezTo>
                    <a:pt x="226" y="1"/>
                    <a:pt x="0" y="176"/>
                    <a:pt x="0" y="527"/>
                  </a:cubicBezTo>
                  <a:cubicBezTo>
                    <a:pt x="0" y="903"/>
                    <a:pt x="201" y="1129"/>
                    <a:pt x="552" y="1129"/>
                  </a:cubicBezTo>
                  <a:cubicBezTo>
                    <a:pt x="571" y="1130"/>
                    <a:pt x="590" y="1131"/>
                    <a:pt x="609" y="1131"/>
                  </a:cubicBezTo>
                  <a:cubicBezTo>
                    <a:pt x="924" y="1131"/>
                    <a:pt x="1105" y="931"/>
                    <a:pt x="1128" y="552"/>
                  </a:cubicBezTo>
                  <a:cubicBezTo>
                    <a:pt x="1103" y="201"/>
                    <a:pt x="90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7"/>
            <p:cNvSpPr/>
            <p:nvPr/>
          </p:nvSpPr>
          <p:spPr>
            <a:xfrm>
              <a:off x="5077225" y="9085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48" y="0"/>
                  </a:moveTo>
                  <a:cubicBezTo>
                    <a:pt x="249" y="0"/>
                    <a:pt x="26" y="197"/>
                    <a:pt x="26" y="529"/>
                  </a:cubicBezTo>
                  <a:cubicBezTo>
                    <a:pt x="1" y="904"/>
                    <a:pt x="251" y="1105"/>
                    <a:pt x="577" y="1155"/>
                  </a:cubicBezTo>
                  <a:cubicBezTo>
                    <a:pt x="953" y="1130"/>
                    <a:pt x="1153" y="930"/>
                    <a:pt x="1153" y="579"/>
                  </a:cubicBezTo>
                  <a:cubicBezTo>
                    <a:pt x="1153" y="228"/>
                    <a:pt x="953" y="2"/>
                    <a:pt x="602" y="2"/>
                  </a:cubicBezTo>
                  <a:cubicBezTo>
                    <a:pt x="584" y="1"/>
                    <a:pt x="566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7"/>
            <p:cNvSpPr/>
            <p:nvPr/>
          </p:nvSpPr>
          <p:spPr>
            <a:xfrm>
              <a:off x="5129850" y="909100"/>
              <a:ext cx="28850" cy="27675"/>
            </a:xfrm>
            <a:custGeom>
              <a:avLst/>
              <a:gdLst/>
              <a:ahLst/>
              <a:cxnLst/>
              <a:rect l="l" t="t" r="r" b="b"/>
              <a:pathLst>
                <a:path w="1154" h="1107" extrusionOk="0">
                  <a:moveTo>
                    <a:pt x="538" y="1"/>
                  </a:moveTo>
                  <a:cubicBezTo>
                    <a:pt x="224" y="1"/>
                    <a:pt x="24" y="176"/>
                    <a:pt x="1" y="505"/>
                  </a:cubicBezTo>
                  <a:cubicBezTo>
                    <a:pt x="1" y="880"/>
                    <a:pt x="226" y="1106"/>
                    <a:pt x="602" y="1106"/>
                  </a:cubicBezTo>
                  <a:cubicBezTo>
                    <a:pt x="928" y="1106"/>
                    <a:pt x="1104" y="906"/>
                    <a:pt x="1154" y="580"/>
                  </a:cubicBezTo>
                  <a:cubicBezTo>
                    <a:pt x="1129" y="229"/>
                    <a:pt x="978" y="3"/>
                    <a:pt x="602" y="3"/>
                  </a:cubicBezTo>
                  <a:cubicBezTo>
                    <a:pt x="580" y="2"/>
                    <a:pt x="559" y="1"/>
                    <a:pt x="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7"/>
            <p:cNvSpPr/>
            <p:nvPr/>
          </p:nvSpPr>
          <p:spPr>
            <a:xfrm>
              <a:off x="5648650" y="14793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44" y="0"/>
                  </a:moveTo>
                  <a:cubicBezTo>
                    <a:pt x="227" y="0"/>
                    <a:pt x="24" y="198"/>
                    <a:pt x="1" y="529"/>
                  </a:cubicBezTo>
                  <a:cubicBezTo>
                    <a:pt x="26" y="905"/>
                    <a:pt x="226" y="1130"/>
                    <a:pt x="577" y="1155"/>
                  </a:cubicBezTo>
                  <a:cubicBezTo>
                    <a:pt x="928" y="1155"/>
                    <a:pt x="1154" y="930"/>
                    <a:pt x="1154" y="579"/>
                  </a:cubicBezTo>
                  <a:cubicBezTo>
                    <a:pt x="1154" y="253"/>
                    <a:pt x="928" y="27"/>
                    <a:pt x="602" y="2"/>
                  </a:cubicBezTo>
                  <a:cubicBezTo>
                    <a:pt x="583" y="1"/>
                    <a:pt x="563" y="0"/>
                    <a:pt x="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7"/>
            <p:cNvSpPr/>
            <p:nvPr/>
          </p:nvSpPr>
          <p:spPr>
            <a:xfrm>
              <a:off x="5648025" y="1427350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77" y="0"/>
                  </a:moveTo>
                  <a:cubicBezTo>
                    <a:pt x="201" y="25"/>
                    <a:pt x="1" y="226"/>
                    <a:pt x="26" y="577"/>
                  </a:cubicBezTo>
                  <a:cubicBezTo>
                    <a:pt x="51" y="902"/>
                    <a:pt x="276" y="1128"/>
                    <a:pt x="627" y="1128"/>
                  </a:cubicBezTo>
                  <a:cubicBezTo>
                    <a:pt x="978" y="1128"/>
                    <a:pt x="1154" y="902"/>
                    <a:pt x="1154" y="552"/>
                  </a:cubicBezTo>
                  <a:cubicBezTo>
                    <a:pt x="1129" y="176"/>
                    <a:pt x="928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7"/>
            <p:cNvSpPr/>
            <p:nvPr/>
          </p:nvSpPr>
          <p:spPr>
            <a:xfrm>
              <a:off x="5129225" y="10119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52" y="1"/>
                  </a:moveTo>
                  <a:cubicBezTo>
                    <a:pt x="201" y="26"/>
                    <a:pt x="1" y="226"/>
                    <a:pt x="1" y="577"/>
                  </a:cubicBezTo>
                  <a:cubicBezTo>
                    <a:pt x="1" y="953"/>
                    <a:pt x="226" y="1153"/>
                    <a:pt x="602" y="1153"/>
                  </a:cubicBezTo>
                  <a:cubicBezTo>
                    <a:pt x="953" y="1153"/>
                    <a:pt x="1154" y="953"/>
                    <a:pt x="1154" y="602"/>
                  </a:cubicBezTo>
                  <a:cubicBezTo>
                    <a:pt x="1129" y="226"/>
                    <a:pt x="928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7"/>
            <p:cNvSpPr/>
            <p:nvPr/>
          </p:nvSpPr>
          <p:spPr>
            <a:xfrm>
              <a:off x="5803425" y="1582675"/>
              <a:ext cx="28850" cy="28275"/>
            </a:xfrm>
            <a:custGeom>
              <a:avLst/>
              <a:gdLst/>
              <a:ahLst/>
              <a:cxnLst/>
              <a:rect l="l" t="t" r="r" b="b"/>
              <a:pathLst>
                <a:path w="1154" h="1131" extrusionOk="0">
                  <a:moveTo>
                    <a:pt x="630" y="1"/>
                  </a:moveTo>
                  <a:cubicBezTo>
                    <a:pt x="613" y="1"/>
                    <a:pt x="595" y="1"/>
                    <a:pt x="577" y="3"/>
                  </a:cubicBezTo>
                  <a:cubicBezTo>
                    <a:pt x="226" y="3"/>
                    <a:pt x="0" y="203"/>
                    <a:pt x="25" y="554"/>
                  </a:cubicBezTo>
                  <a:cubicBezTo>
                    <a:pt x="50" y="905"/>
                    <a:pt x="276" y="1131"/>
                    <a:pt x="602" y="1131"/>
                  </a:cubicBezTo>
                  <a:cubicBezTo>
                    <a:pt x="953" y="1131"/>
                    <a:pt x="1153" y="905"/>
                    <a:pt x="1153" y="554"/>
                  </a:cubicBezTo>
                  <a:cubicBezTo>
                    <a:pt x="1130" y="199"/>
                    <a:pt x="927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7"/>
            <p:cNvSpPr/>
            <p:nvPr/>
          </p:nvSpPr>
          <p:spPr>
            <a:xfrm>
              <a:off x="5284625" y="10639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77" y="1"/>
                  </a:moveTo>
                  <a:cubicBezTo>
                    <a:pt x="226" y="26"/>
                    <a:pt x="0" y="226"/>
                    <a:pt x="25" y="577"/>
                  </a:cubicBezTo>
                  <a:cubicBezTo>
                    <a:pt x="50" y="928"/>
                    <a:pt x="276" y="1129"/>
                    <a:pt x="627" y="1129"/>
                  </a:cubicBezTo>
                  <a:cubicBezTo>
                    <a:pt x="978" y="1129"/>
                    <a:pt x="1153" y="903"/>
                    <a:pt x="1153" y="552"/>
                  </a:cubicBezTo>
                  <a:cubicBezTo>
                    <a:pt x="1153" y="176"/>
                    <a:pt x="903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7"/>
            <p:cNvSpPr/>
            <p:nvPr/>
          </p:nvSpPr>
          <p:spPr>
            <a:xfrm>
              <a:off x="5647400" y="1530725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602" y="1"/>
                  </a:moveTo>
                  <a:cubicBezTo>
                    <a:pt x="226" y="26"/>
                    <a:pt x="1" y="201"/>
                    <a:pt x="26" y="577"/>
                  </a:cubicBezTo>
                  <a:cubicBezTo>
                    <a:pt x="26" y="928"/>
                    <a:pt x="251" y="1153"/>
                    <a:pt x="627" y="1153"/>
                  </a:cubicBezTo>
                  <a:cubicBezTo>
                    <a:pt x="953" y="1153"/>
                    <a:pt x="1154" y="953"/>
                    <a:pt x="1154" y="602"/>
                  </a:cubicBezTo>
                  <a:cubicBezTo>
                    <a:pt x="1179" y="251"/>
                    <a:pt x="95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7"/>
            <p:cNvSpPr/>
            <p:nvPr/>
          </p:nvSpPr>
          <p:spPr>
            <a:xfrm>
              <a:off x="5388625" y="1219900"/>
              <a:ext cx="29475" cy="28275"/>
            </a:xfrm>
            <a:custGeom>
              <a:avLst/>
              <a:gdLst/>
              <a:ahLst/>
              <a:cxnLst/>
              <a:rect l="l" t="t" r="r" b="b"/>
              <a:pathLst>
                <a:path w="1179" h="1131" extrusionOk="0">
                  <a:moveTo>
                    <a:pt x="629" y="0"/>
                  </a:moveTo>
                  <a:cubicBezTo>
                    <a:pt x="612" y="0"/>
                    <a:pt x="595" y="1"/>
                    <a:pt x="577" y="2"/>
                  </a:cubicBezTo>
                  <a:cubicBezTo>
                    <a:pt x="201" y="2"/>
                    <a:pt x="1" y="203"/>
                    <a:pt x="1" y="554"/>
                  </a:cubicBezTo>
                  <a:cubicBezTo>
                    <a:pt x="26" y="905"/>
                    <a:pt x="251" y="1105"/>
                    <a:pt x="652" y="1130"/>
                  </a:cubicBezTo>
                  <a:cubicBezTo>
                    <a:pt x="978" y="1080"/>
                    <a:pt x="1179" y="905"/>
                    <a:pt x="1154" y="529"/>
                  </a:cubicBezTo>
                  <a:cubicBezTo>
                    <a:pt x="1130" y="219"/>
                    <a:pt x="948" y="0"/>
                    <a:pt x="6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7"/>
            <p:cNvSpPr/>
            <p:nvPr/>
          </p:nvSpPr>
          <p:spPr>
            <a:xfrm>
              <a:off x="5492650" y="13753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52" y="1"/>
                  </a:moveTo>
                  <a:cubicBezTo>
                    <a:pt x="201" y="1"/>
                    <a:pt x="0" y="201"/>
                    <a:pt x="0" y="577"/>
                  </a:cubicBezTo>
                  <a:cubicBezTo>
                    <a:pt x="0" y="928"/>
                    <a:pt x="226" y="1154"/>
                    <a:pt x="602" y="1154"/>
                  </a:cubicBezTo>
                  <a:cubicBezTo>
                    <a:pt x="953" y="1154"/>
                    <a:pt x="1128" y="953"/>
                    <a:pt x="1153" y="577"/>
                  </a:cubicBezTo>
                  <a:cubicBezTo>
                    <a:pt x="1103" y="227"/>
                    <a:pt x="927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7"/>
            <p:cNvSpPr/>
            <p:nvPr/>
          </p:nvSpPr>
          <p:spPr>
            <a:xfrm>
              <a:off x="5077850" y="856500"/>
              <a:ext cx="28850" cy="28250"/>
            </a:xfrm>
            <a:custGeom>
              <a:avLst/>
              <a:gdLst/>
              <a:ahLst/>
              <a:cxnLst/>
              <a:rect l="l" t="t" r="r" b="b"/>
              <a:pathLst>
                <a:path w="1154" h="1130" extrusionOk="0">
                  <a:moveTo>
                    <a:pt x="604" y="0"/>
                  </a:moveTo>
                  <a:cubicBezTo>
                    <a:pt x="587" y="0"/>
                    <a:pt x="570" y="1"/>
                    <a:pt x="552" y="2"/>
                  </a:cubicBezTo>
                  <a:cubicBezTo>
                    <a:pt x="201" y="2"/>
                    <a:pt x="1" y="202"/>
                    <a:pt x="1" y="528"/>
                  </a:cubicBezTo>
                  <a:cubicBezTo>
                    <a:pt x="1" y="904"/>
                    <a:pt x="226" y="1105"/>
                    <a:pt x="602" y="1130"/>
                  </a:cubicBezTo>
                  <a:cubicBezTo>
                    <a:pt x="953" y="1080"/>
                    <a:pt x="1153" y="879"/>
                    <a:pt x="1128" y="528"/>
                  </a:cubicBezTo>
                  <a:cubicBezTo>
                    <a:pt x="1105" y="219"/>
                    <a:pt x="923" y="0"/>
                    <a:pt x="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7"/>
            <p:cNvSpPr/>
            <p:nvPr/>
          </p:nvSpPr>
          <p:spPr>
            <a:xfrm>
              <a:off x="5337250" y="1167950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cubicBezTo>
                    <a:pt x="226" y="0"/>
                    <a:pt x="26" y="201"/>
                    <a:pt x="1" y="602"/>
                  </a:cubicBezTo>
                  <a:cubicBezTo>
                    <a:pt x="51" y="928"/>
                    <a:pt x="251" y="1153"/>
                    <a:pt x="602" y="1153"/>
                  </a:cubicBezTo>
                  <a:cubicBezTo>
                    <a:pt x="953" y="1153"/>
                    <a:pt x="1153" y="928"/>
                    <a:pt x="1153" y="552"/>
                  </a:cubicBezTo>
                  <a:cubicBezTo>
                    <a:pt x="1128" y="226"/>
                    <a:pt x="90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7"/>
            <p:cNvSpPr/>
            <p:nvPr/>
          </p:nvSpPr>
          <p:spPr>
            <a:xfrm>
              <a:off x="4973850" y="8571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19" y="1"/>
                  </a:moveTo>
                  <a:cubicBezTo>
                    <a:pt x="201" y="1"/>
                    <a:pt x="0" y="199"/>
                    <a:pt x="0" y="554"/>
                  </a:cubicBezTo>
                  <a:cubicBezTo>
                    <a:pt x="0" y="905"/>
                    <a:pt x="226" y="1131"/>
                    <a:pt x="602" y="1156"/>
                  </a:cubicBezTo>
                  <a:cubicBezTo>
                    <a:pt x="927" y="1156"/>
                    <a:pt x="1128" y="930"/>
                    <a:pt x="1153" y="579"/>
                  </a:cubicBezTo>
                  <a:cubicBezTo>
                    <a:pt x="1128" y="229"/>
                    <a:pt x="953" y="3"/>
                    <a:pt x="577" y="3"/>
                  </a:cubicBezTo>
                  <a:cubicBezTo>
                    <a:pt x="557" y="2"/>
                    <a:pt x="538" y="1"/>
                    <a:pt x="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7"/>
            <p:cNvSpPr/>
            <p:nvPr/>
          </p:nvSpPr>
          <p:spPr>
            <a:xfrm>
              <a:off x="5596025" y="1375275"/>
              <a:ext cx="28850" cy="28275"/>
            </a:xfrm>
            <a:custGeom>
              <a:avLst/>
              <a:gdLst/>
              <a:ahLst/>
              <a:cxnLst/>
              <a:rect l="l" t="t" r="r" b="b"/>
              <a:pathLst>
                <a:path w="1154" h="1131" extrusionOk="0">
                  <a:moveTo>
                    <a:pt x="523" y="1"/>
                  </a:moveTo>
                  <a:cubicBezTo>
                    <a:pt x="226" y="1"/>
                    <a:pt x="26" y="197"/>
                    <a:pt x="26" y="504"/>
                  </a:cubicBezTo>
                  <a:cubicBezTo>
                    <a:pt x="0" y="855"/>
                    <a:pt x="226" y="1081"/>
                    <a:pt x="577" y="1131"/>
                  </a:cubicBezTo>
                  <a:cubicBezTo>
                    <a:pt x="953" y="1106"/>
                    <a:pt x="1153" y="905"/>
                    <a:pt x="1153" y="554"/>
                  </a:cubicBezTo>
                  <a:cubicBezTo>
                    <a:pt x="1153" y="229"/>
                    <a:pt x="953" y="3"/>
                    <a:pt x="577" y="3"/>
                  </a:cubicBezTo>
                  <a:cubicBezTo>
                    <a:pt x="559" y="2"/>
                    <a:pt x="541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7"/>
            <p:cNvSpPr/>
            <p:nvPr/>
          </p:nvSpPr>
          <p:spPr>
            <a:xfrm>
              <a:off x="5384250" y="1790700"/>
              <a:ext cx="33225" cy="23250"/>
            </a:xfrm>
            <a:custGeom>
              <a:avLst/>
              <a:gdLst/>
              <a:ahLst/>
              <a:cxnLst/>
              <a:rect l="l" t="t" r="r" b="b"/>
              <a:pathLst>
                <a:path w="1329" h="930" extrusionOk="0">
                  <a:moveTo>
                    <a:pt x="646" y="1"/>
                  </a:moveTo>
                  <a:cubicBezTo>
                    <a:pt x="296" y="1"/>
                    <a:pt x="24" y="221"/>
                    <a:pt x="0" y="554"/>
                  </a:cubicBezTo>
                  <a:cubicBezTo>
                    <a:pt x="0" y="840"/>
                    <a:pt x="121" y="883"/>
                    <a:pt x="269" y="883"/>
                  </a:cubicBezTo>
                  <a:cubicBezTo>
                    <a:pt x="334" y="883"/>
                    <a:pt x="404" y="875"/>
                    <a:pt x="472" y="875"/>
                  </a:cubicBezTo>
                  <a:cubicBezTo>
                    <a:pt x="547" y="875"/>
                    <a:pt x="620" y="885"/>
                    <a:pt x="677" y="930"/>
                  </a:cubicBezTo>
                  <a:cubicBezTo>
                    <a:pt x="718" y="912"/>
                    <a:pt x="764" y="906"/>
                    <a:pt x="812" y="906"/>
                  </a:cubicBezTo>
                  <a:cubicBezTo>
                    <a:pt x="896" y="906"/>
                    <a:pt x="986" y="924"/>
                    <a:pt x="1065" y="924"/>
                  </a:cubicBezTo>
                  <a:cubicBezTo>
                    <a:pt x="1191" y="924"/>
                    <a:pt x="1291" y="880"/>
                    <a:pt x="1304" y="654"/>
                  </a:cubicBezTo>
                  <a:cubicBezTo>
                    <a:pt x="1329" y="278"/>
                    <a:pt x="1103" y="28"/>
                    <a:pt x="702" y="3"/>
                  </a:cubicBezTo>
                  <a:cubicBezTo>
                    <a:pt x="683" y="1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7"/>
            <p:cNvSpPr/>
            <p:nvPr/>
          </p:nvSpPr>
          <p:spPr>
            <a:xfrm>
              <a:off x="4973850" y="804525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77" y="1"/>
                  </a:moveTo>
                  <a:cubicBezTo>
                    <a:pt x="251" y="1"/>
                    <a:pt x="25" y="176"/>
                    <a:pt x="25" y="527"/>
                  </a:cubicBezTo>
                  <a:cubicBezTo>
                    <a:pt x="0" y="903"/>
                    <a:pt x="201" y="1129"/>
                    <a:pt x="577" y="1154"/>
                  </a:cubicBezTo>
                  <a:cubicBezTo>
                    <a:pt x="593" y="1155"/>
                    <a:pt x="609" y="1156"/>
                    <a:pt x="625" y="1156"/>
                  </a:cubicBezTo>
                  <a:cubicBezTo>
                    <a:pt x="925" y="1156"/>
                    <a:pt x="1129" y="935"/>
                    <a:pt x="1153" y="602"/>
                  </a:cubicBezTo>
                  <a:cubicBezTo>
                    <a:pt x="1128" y="251"/>
                    <a:pt x="927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7"/>
            <p:cNvSpPr/>
            <p:nvPr/>
          </p:nvSpPr>
          <p:spPr>
            <a:xfrm>
              <a:off x="5336625" y="12193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cubicBezTo>
                    <a:pt x="226" y="25"/>
                    <a:pt x="0" y="201"/>
                    <a:pt x="0" y="552"/>
                  </a:cubicBezTo>
                  <a:cubicBezTo>
                    <a:pt x="0" y="928"/>
                    <a:pt x="226" y="1153"/>
                    <a:pt x="602" y="1153"/>
                  </a:cubicBezTo>
                  <a:cubicBezTo>
                    <a:pt x="953" y="1153"/>
                    <a:pt x="1153" y="928"/>
                    <a:pt x="1153" y="577"/>
                  </a:cubicBezTo>
                  <a:cubicBezTo>
                    <a:pt x="1153" y="226"/>
                    <a:pt x="928" y="5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7"/>
            <p:cNvSpPr/>
            <p:nvPr/>
          </p:nvSpPr>
          <p:spPr>
            <a:xfrm>
              <a:off x="5492650" y="13233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1"/>
                  </a:moveTo>
                  <a:cubicBezTo>
                    <a:pt x="226" y="1"/>
                    <a:pt x="25" y="201"/>
                    <a:pt x="0" y="552"/>
                  </a:cubicBezTo>
                  <a:cubicBezTo>
                    <a:pt x="25" y="928"/>
                    <a:pt x="251" y="1154"/>
                    <a:pt x="602" y="1154"/>
                  </a:cubicBezTo>
                  <a:cubicBezTo>
                    <a:pt x="953" y="1154"/>
                    <a:pt x="1153" y="928"/>
                    <a:pt x="1153" y="577"/>
                  </a:cubicBezTo>
                  <a:cubicBezTo>
                    <a:pt x="1128" y="226"/>
                    <a:pt x="902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7"/>
            <p:cNvSpPr/>
            <p:nvPr/>
          </p:nvSpPr>
          <p:spPr>
            <a:xfrm>
              <a:off x="5544650" y="1375325"/>
              <a:ext cx="28850" cy="28925"/>
            </a:xfrm>
            <a:custGeom>
              <a:avLst/>
              <a:gdLst/>
              <a:ahLst/>
              <a:cxnLst/>
              <a:rect l="l" t="t" r="r" b="b"/>
              <a:pathLst>
                <a:path w="1154" h="1157" extrusionOk="0">
                  <a:moveTo>
                    <a:pt x="602" y="1"/>
                  </a:moveTo>
                  <a:cubicBezTo>
                    <a:pt x="251" y="1"/>
                    <a:pt x="25" y="176"/>
                    <a:pt x="25" y="527"/>
                  </a:cubicBezTo>
                  <a:cubicBezTo>
                    <a:pt x="0" y="878"/>
                    <a:pt x="201" y="1104"/>
                    <a:pt x="527" y="1154"/>
                  </a:cubicBezTo>
                  <a:cubicBezTo>
                    <a:pt x="549" y="1155"/>
                    <a:pt x="570" y="1156"/>
                    <a:pt x="591" y="1156"/>
                  </a:cubicBezTo>
                  <a:cubicBezTo>
                    <a:pt x="905" y="1156"/>
                    <a:pt x="1106" y="981"/>
                    <a:pt x="1153" y="653"/>
                  </a:cubicBezTo>
                  <a:cubicBezTo>
                    <a:pt x="1153" y="302"/>
                    <a:pt x="100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7"/>
            <p:cNvSpPr/>
            <p:nvPr/>
          </p:nvSpPr>
          <p:spPr>
            <a:xfrm>
              <a:off x="5025850" y="857125"/>
              <a:ext cx="28850" cy="28300"/>
            </a:xfrm>
            <a:custGeom>
              <a:avLst/>
              <a:gdLst/>
              <a:ahLst/>
              <a:cxnLst/>
              <a:rect l="l" t="t" r="r" b="b"/>
              <a:pathLst>
                <a:path w="1154" h="1132" extrusionOk="0">
                  <a:moveTo>
                    <a:pt x="611" y="0"/>
                  </a:moveTo>
                  <a:cubicBezTo>
                    <a:pt x="592" y="0"/>
                    <a:pt x="572" y="1"/>
                    <a:pt x="552" y="2"/>
                  </a:cubicBezTo>
                  <a:cubicBezTo>
                    <a:pt x="226" y="2"/>
                    <a:pt x="25" y="177"/>
                    <a:pt x="25" y="528"/>
                  </a:cubicBezTo>
                  <a:cubicBezTo>
                    <a:pt x="0" y="904"/>
                    <a:pt x="226" y="1105"/>
                    <a:pt x="602" y="1130"/>
                  </a:cubicBezTo>
                  <a:cubicBezTo>
                    <a:pt x="620" y="1131"/>
                    <a:pt x="637" y="1132"/>
                    <a:pt x="654" y="1132"/>
                  </a:cubicBezTo>
                  <a:cubicBezTo>
                    <a:pt x="970" y="1132"/>
                    <a:pt x="1129" y="912"/>
                    <a:pt x="1153" y="578"/>
                  </a:cubicBezTo>
                  <a:cubicBezTo>
                    <a:pt x="1129" y="222"/>
                    <a:pt x="970" y="0"/>
                    <a:pt x="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7"/>
            <p:cNvSpPr/>
            <p:nvPr/>
          </p:nvSpPr>
          <p:spPr>
            <a:xfrm>
              <a:off x="5337250" y="11159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52" y="1"/>
                  </a:moveTo>
                  <a:cubicBezTo>
                    <a:pt x="226" y="26"/>
                    <a:pt x="1" y="227"/>
                    <a:pt x="26" y="577"/>
                  </a:cubicBezTo>
                  <a:cubicBezTo>
                    <a:pt x="26" y="928"/>
                    <a:pt x="276" y="1129"/>
                    <a:pt x="602" y="1129"/>
                  </a:cubicBezTo>
                  <a:cubicBezTo>
                    <a:pt x="953" y="1129"/>
                    <a:pt x="1128" y="903"/>
                    <a:pt x="1153" y="552"/>
                  </a:cubicBezTo>
                  <a:cubicBezTo>
                    <a:pt x="1103" y="201"/>
                    <a:pt x="90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7"/>
            <p:cNvSpPr/>
            <p:nvPr/>
          </p:nvSpPr>
          <p:spPr>
            <a:xfrm>
              <a:off x="5181225" y="10645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608" y="1"/>
                  </a:moveTo>
                  <a:cubicBezTo>
                    <a:pt x="590" y="1"/>
                    <a:pt x="571" y="2"/>
                    <a:pt x="552" y="3"/>
                  </a:cubicBezTo>
                  <a:cubicBezTo>
                    <a:pt x="226" y="3"/>
                    <a:pt x="1" y="178"/>
                    <a:pt x="1" y="529"/>
                  </a:cubicBezTo>
                  <a:cubicBezTo>
                    <a:pt x="1" y="905"/>
                    <a:pt x="226" y="1131"/>
                    <a:pt x="602" y="1156"/>
                  </a:cubicBezTo>
                  <a:cubicBezTo>
                    <a:pt x="953" y="1156"/>
                    <a:pt x="1129" y="930"/>
                    <a:pt x="1154" y="554"/>
                  </a:cubicBezTo>
                  <a:cubicBezTo>
                    <a:pt x="1130" y="221"/>
                    <a:pt x="948" y="1"/>
                    <a:pt x="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7"/>
            <p:cNvSpPr/>
            <p:nvPr/>
          </p:nvSpPr>
          <p:spPr>
            <a:xfrm>
              <a:off x="5233250" y="1064550"/>
              <a:ext cx="28850" cy="28275"/>
            </a:xfrm>
            <a:custGeom>
              <a:avLst/>
              <a:gdLst/>
              <a:ahLst/>
              <a:cxnLst/>
              <a:rect l="l" t="t" r="r" b="b"/>
              <a:pathLst>
                <a:path w="1154" h="1131" extrusionOk="0">
                  <a:moveTo>
                    <a:pt x="552" y="1"/>
                  </a:moveTo>
                  <a:cubicBezTo>
                    <a:pt x="201" y="26"/>
                    <a:pt x="0" y="226"/>
                    <a:pt x="25" y="577"/>
                  </a:cubicBezTo>
                  <a:cubicBezTo>
                    <a:pt x="49" y="910"/>
                    <a:pt x="253" y="1131"/>
                    <a:pt x="596" y="1131"/>
                  </a:cubicBezTo>
                  <a:cubicBezTo>
                    <a:pt x="614" y="1131"/>
                    <a:pt x="633" y="1130"/>
                    <a:pt x="652" y="1129"/>
                  </a:cubicBezTo>
                  <a:cubicBezTo>
                    <a:pt x="978" y="1104"/>
                    <a:pt x="1153" y="903"/>
                    <a:pt x="1153" y="577"/>
                  </a:cubicBezTo>
                  <a:cubicBezTo>
                    <a:pt x="1153" y="201"/>
                    <a:pt x="927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5700025" y="15833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13" y="0"/>
                  </a:moveTo>
                  <a:cubicBezTo>
                    <a:pt x="199" y="0"/>
                    <a:pt x="1" y="177"/>
                    <a:pt x="1" y="529"/>
                  </a:cubicBezTo>
                  <a:cubicBezTo>
                    <a:pt x="1" y="905"/>
                    <a:pt x="226" y="1106"/>
                    <a:pt x="577" y="1156"/>
                  </a:cubicBezTo>
                  <a:cubicBezTo>
                    <a:pt x="928" y="1106"/>
                    <a:pt x="1154" y="930"/>
                    <a:pt x="1154" y="579"/>
                  </a:cubicBezTo>
                  <a:cubicBezTo>
                    <a:pt x="1154" y="203"/>
                    <a:pt x="928" y="3"/>
                    <a:pt x="577" y="3"/>
                  </a:cubicBezTo>
                  <a:cubicBezTo>
                    <a:pt x="555" y="1"/>
                    <a:pt x="534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5440625" y="1219950"/>
              <a:ext cx="29475" cy="28225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577" y="0"/>
                  </a:moveTo>
                  <a:cubicBezTo>
                    <a:pt x="226" y="25"/>
                    <a:pt x="1" y="226"/>
                    <a:pt x="26" y="577"/>
                  </a:cubicBezTo>
                  <a:cubicBezTo>
                    <a:pt x="51" y="903"/>
                    <a:pt x="277" y="1128"/>
                    <a:pt x="627" y="1128"/>
                  </a:cubicBezTo>
                  <a:cubicBezTo>
                    <a:pt x="978" y="1128"/>
                    <a:pt x="1179" y="903"/>
                    <a:pt x="1154" y="552"/>
                  </a:cubicBezTo>
                  <a:cubicBezTo>
                    <a:pt x="1154" y="201"/>
                    <a:pt x="928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5181225" y="1012500"/>
              <a:ext cx="28850" cy="28325"/>
            </a:xfrm>
            <a:custGeom>
              <a:avLst/>
              <a:gdLst/>
              <a:ahLst/>
              <a:cxnLst/>
              <a:rect l="l" t="t" r="r" b="b"/>
              <a:pathLst>
                <a:path w="1154" h="1133" extrusionOk="0">
                  <a:moveTo>
                    <a:pt x="523" y="1"/>
                  </a:moveTo>
                  <a:cubicBezTo>
                    <a:pt x="227" y="1"/>
                    <a:pt x="26" y="196"/>
                    <a:pt x="26" y="504"/>
                  </a:cubicBezTo>
                  <a:cubicBezTo>
                    <a:pt x="1" y="880"/>
                    <a:pt x="201" y="1105"/>
                    <a:pt x="577" y="1130"/>
                  </a:cubicBezTo>
                  <a:cubicBezTo>
                    <a:pt x="595" y="1132"/>
                    <a:pt x="612" y="1132"/>
                    <a:pt x="629" y="1132"/>
                  </a:cubicBezTo>
                  <a:cubicBezTo>
                    <a:pt x="946" y="1132"/>
                    <a:pt x="1106" y="912"/>
                    <a:pt x="1154" y="579"/>
                  </a:cubicBezTo>
                  <a:cubicBezTo>
                    <a:pt x="1129" y="228"/>
                    <a:pt x="953" y="3"/>
                    <a:pt x="577" y="3"/>
                  </a:cubicBezTo>
                  <a:cubicBezTo>
                    <a:pt x="559" y="1"/>
                    <a:pt x="541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5699400" y="1530725"/>
              <a:ext cx="29475" cy="28850"/>
            </a:xfrm>
            <a:custGeom>
              <a:avLst/>
              <a:gdLst/>
              <a:ahLst/>
              <a:cxnLst/>
              <a:rect l="l" t="t" r="r" b="b"/>
              <a:pathLst>
                <a:path w="1179" h="1154" extrusionOk="0">
                  <a:moveTo>
                    <a:pt x="552" y="1"/>
                  </a:moveTo>
                  <a:cubicBezTo>
                    <a:pt x="226" y="51"/>
                    <a:pt x="1" y="226"/>
                    <a:pt x="26" y="577"/>
                  </a:cubicBezTo>
                  <a:cubicBezTo>
                    <a:pt x="51" y="953"/>
                    <a:pt x="277" y="1153"/>
                    <a:pt x="652" y="1153"/>
                  </a:cubicBezTo>
                  <a:cubicBezTo>
                    <a:pt x="978" y="1128"/>
                    <a:pt x="1179" y="903"/>
                    <a:pt x="1179" y="577"/>
                  </a:cubicBezTo>
                  <a:cubicBezTo>
                    <a:pt x="1154" y="201"/>
                    <a:pt x="95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5700025" y="1427350"/>
              <a:ext cx="29475" cy="28225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627" y="0"/>
                  </a:moveTo>
                  <a:cubicBezTo>
                    <a:pt x="277" y="0"/>
                    <a:pt x="76" y="176"/>
                    <a:pt x="51" y="501"/>
                  </a:cubicBezTo>
                  <a:cubicBezTo>
                    <a:pt x="1" y="827"/>
                    <a:pt x="302" y="1128"/>
                    <a:pt x="627" y="1128"/>
                  </a:cubicBezTo>
                  <a:cubicBezTo>
                    <a:pt x="953" y="1103"/>
                    <a:pt x="1129" y="928"/>
                    <a:pt x="1179" y="602"/>
                  </a:cubicBezTo>
                  <a:cubicBezTo>
                    <a:pt x="1179" y="251"/>
                    <a:pt x="95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5700025" y="14787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77" y="0"/>
                  </a:moveTo>
                  <a:cubicBezTo>
                    <a:pt x="226" y="0"/>
                    <a:pt x="1" y="201"/>
                    <a:pt x="26" y="552"/>
                  </a:cubicBezTo>
                  <a:cubicBezTo>
                    <a:pt x="26" y="903"/>
                    <a:pt x="252" y="1128"/>
                    <a:pt x="602" y="1128"/>
                  </a:cubicBezTo>
                  <a:cubicBezTo>
                    <a:pt x="953" y="1128"/>
                    <a:pt x="1129" y="903"/>
                    <a:pt x="1154" y="552"/>
                  </a:cubicBezTo>
                  <a:cubicBezTo>
                    <a:pt x="1104" y="201"/>
                    <a:pt x="903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4973850" y="7525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602" y="1"/>
                  </a:moveTo>
                  <a:cubicBezTo>
                    <a:pt x="251" y="1"/>
                    <a:pt x="25" y="176"/>
                    <a:pt x="25" y="527"/>
                  </a:cubicBezTo>
                  <a:cubicBezTo>
                    <a:pt x="0" y="903"/>
                    <a:pt x="251" y="1128"/>
                    <a:pt x="602" y="1128"/>
                  </a:cubicBezTo>
                  <a:cubicBezTo>
                    <a:pt x="927" y="1128"/>
                    <a:pt x="1128" y="928"/>
                    <a:pt x="1153" y="602"/>
                  </a:cubicBezTo>
                  <a:cubicBezTo>
                    <a:pt x="1128" y="251"/>
                    <a:pt x="953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4975100" y="701725"/>
              <a:ext cx="28225" cy="27650"/>
            </a:xfrm>
            <a:custGeom>
              <a:avLst/>
              <a:gdLst/>
              <a:ahLst/>
              <a:cxnLst/>
              <a:rect l="l" t="t" r="r" b="b"/>
              <a:pathLst>
                <a:path w="1129" h="1106" extrusionOk="0">
                  <a:moveTo>
                    <a:pt x="604" y="1"/>
                  </a:moveTo>
                  <a:cubicBezTo>
                    <a:pt x="587" y="1"/>
                    <a:pt x="570" y="1"/>
                    <a:pt x="552" y="2"/>
                  </a:cubicBezTo>
                  <a:cubicBezTo>
                    <a:pt x="201" y="2"/>
                    <a:pt x="0" y="178"/>
                    <a:pt x="0" y="504"/>
                  </a:cubicBezTo>
                  <a:cubicBezTo>
                    <a:pt x="25" y="880"/>
                    <a:pt x="226" y="1105"/>
                    <a:pt x="602" y="1105"/>
                  </a:cubicBezTo>
                  <a:cubicBezTo>
                    <a:pt x="953" y="1080"/>
                    <a:pt x="1103" y="855"/>
                    <a:pt x="1128" y="504"/>
                  </a:cubicBezTo>
                  <a:cubicBezTo>
                    <a:pt x="1081" y="218"/>
                    <a:pt x="920" y="1"/>
                    <a:pt x="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5181225" y="959925"/>
              <a:ext cx="29475" cy="28225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552" y="0"/>
                  </a:moveTo>
                  <a:cubicBezTo>
                    <a:pt x="201" y="25"/>
                    <a:pt x="1" y="226"/>
                    <a:pt x="26" y="602"/>
                  </a:cubicBezTo>
                  <a:cubicBezTo>
                    <a:pt x="51" y="953"/>
                    <a:pt x="277" y="1103"/>
                    <a:pt x="627" y="1128"/>
                  </a:cubicBezTo>
                  <a:cubicBezTo>
                    <a:pt x="978" y="1103"/>
                    <a:pt x="1179" y="903"/>
                    <a:pt x="1154" y="552"/>
                  </a:cubicBezTo>
                  <a:cubicBezTo>
                    <a:pt x="1129" y="201"/>
                    <a:pt x="903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5233875" y="1012500"/>
              <a:ext cx="28225" cy="28275"/>
            </a:xfrm>
            <a:custGeom>
              <a:avLst/>
              <a:gdLst/>
              <a:ahLst/>
              <a:cxnLst/>
              <a:rect l="l" t="t" r="r" b="b"/>
              <a:pathLst>
                <a:path w="1129" h="1131" extrusionOk="0">
                  <a:moveTo>
                    <a:pt x="582" y="1"/>
                  </a:moveTo>
                  <a:cubicBezTo>
                    <a:pt x="564" y="1"/>
                    <a:pt x="546" y="1"/>
                    <a:pt x="527" y="3"/>
                  </a:cubicBezTo>
                  <a:cubicBezTo>
                    <a:pt x="226" y="3"/>
                    <a:pt x="0" y="178"/>
                    <a:pt x="0" y="529"/>
                  </a:cubicBezTo>
                  <a:cubicBezTo>
                    <a:pt x="25" y="905"/>
                    <a:pt x="226" y="1105"/>
                    <a:pt x="602" y="1130"/>
                  </a:cubicBezTo>
                  <a:cubicBezTo>
                    <a:pt x="928" y="1080"/>
                    <a:pt x="1128" y="905"/>
                    <a:pt x="1128" y="579"/>
                  </a:cubicBezTo>
                  <a:cubicBezTo>
                    <a:pt x="1128" y="222"/>
                    <a:pt x="925" y="1"/>
                    <a:pt x="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5752675" y="1530725"/>
              <a:ext cx="28850" cy="28225"/>
            </a:xfrm>
            <a:custGeom>
              <a:avLst/>
              <a:gdLst/>
              <a:ahLst/>
              <a:cxnLst/>
              <a:rect l="l" t="t" r="r" b="b"/>
              <a:pathLst>
                <a:path w="1154" h="1129" extrusionOk="0">
                  <a:moveTo>
                    <a:pt x="552" y="1"/>
                  </a:moveTo>
                  <a:cubicBezTo>
                    <a:pt x="226" y="26"/>
                    <a:pt x="0" y="201"/>
                    <a:pt x="0" y="527"/>
                  </a:cubicBezTo>
                  <a:cubicBezTo>
                    <a:pt x="0" y="903"/>
                    <a:pt x="201" y="1103"/>
                    <a:pt x="627" y="1128"/>
                  </a:cubicBezTo>
                  <a:cubicBezTo>
                    <a:pt x="928" y="1103"/>
                    <a:pt x="1153" y="903"/>
                    <a:pt x="1128" y="552"/>
                  </a:cubicBezTo>
                  <a:cubicBezTo>
                    <a:pt x="1103" y="226"/>
                    <a:pt x="902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5130475" y="856525"/>
              <a:ext cx="27600" cy="27650"/>
            </a:xfrm>
            <a:custGeom>
              <a:avLst/>
              <a:gdLst/>
              <a:ahLst/>
              <a:cxnLst/>
              <a:rect l="l" t="t" r="r" b="b"/>
              <a:pathLst>
                <a:path w="1104" h="1106" extrusionOk="0">
                  <a:moveTo>
                    <a:pt x="552" y="1"/>
                  </a:moveTo>
                  <a:cubicBezTo>
                    <a:pt x="201" y="26"/>
                    <a:pt x="1" y="201"/>
                    <a:pt x="1" y="527"/>
                  </a:cubicBezTo>
                  <a:cubicBezTo>
                    <a:pt x="1" y="884"/>
                    <a:pt x="204" y="1106"/>
                    <a:pt x="547" y="1106"/>
                  </a:cubicBezTo>
                  <a:cubicBezTo>
                    <a:pt x="565" y="1106"/>
                    <a:pt x="583" y="1105"/>
                    <a:pt x="602" y="1104"/>
                  </a:cubicBezTo>
                  <a:cubicBezTo>
                    <a:pt x="928" y="1104"/>
                    <a:pt x="1104" y="903"/>
                    <a:pt x="1104" y="552"/>
                  </a:cubicBezTo>
                  <a:cubicBezTo>
                    <a:pt x="1104" y="201"/>
                    <a:pt x="878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5181875" y="909100"/>
              <a:ext cx="28825" cy="27700"/>
            </a:xfrm>
            <a:custGeom>
              <a:avLst/>
              <a:gdLst/>
              <a:ahLst/>
              <a:cxnLst/>
              <a:rect l="l" t="t" r="r" b="b"/>
              <a:pathLst>
                <a:path w="1153" h="1108" extrusionOk="0">
                  <a:moveTo>
                    <a:pt x="541" y="1"/>
                  </a:moveTo>
                  <a:cubicBezTo>
                    <a:pt x="248" y="1"/>
                    <a:pt x="49" y="176"/>
                    <a:pt x="25" y="505"/>
                  </a:cubicBezTo>
                  <a:cubicBezTo>
                    <a:pt x="1" y="794"/>
                    <a:pt x="279" y="1107"/>
                    <a:pt x="569" y="1107"/>
                  </a:cubicBezTo>
                  <a:cubicBezTo>
                    <a:pt x="580" y="1107"/>
                    <a:pt x="591" y="1107"/>
                    <a:pt x="601" y="1106"/>
                  </a:cubicBezTo>
                  <a:cubicBezTo>
                    <a:pt x="927" y="1081"/>
                    <a:pt x="1128" y="906"/>
                    <a:pt x="1153" y="555"/>
                  </a:cubicBezTo>
                  <a:cubicBezTo>
                    <a:pt x="1128" y="229"/>
                    <a:pt x="952" y="3"/>
                    <a:pt x="601" y="3"/>
                  </a:cubicBezTo>
                  <a:cubicBezTo>
                    <a:pt x="581" y="2"/>
                    <a:pt x="561" y="1"/>
                    <a:pt x="5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5492650" y="1271325"/>
              <a:ext cx="28200" cy="28275"/>
            </a:xfrm>
            <a:custGeom>
              <a:avLst/>
              <a:gdLst/>
              <a:ahLst/>
              <a:cxnLst/>
              <a:rect l="l" t="t" r="r" b="b"/>
              <a:pathLst>
                <a:path w="1128" h="1131" extrusionOk="0">
                  <a:moveTo>
                    <a:pt x="577" y="1"/>
                  </a:moveTo>
                  <a:cubicBezTo>
                    <a:pt x="226" y="1"/>
                    <a:pt x="25" y="201"/>
                    <a:pt x="0" y="552"/>
                  </a:cubicBezTo>
                  <a:cubicBezTo>
                    <a:pt x="0" y="903"/>
                    <a:pt x="226" y="1103"/>
                    <a:pt x="577" y="1128"/>
                  </a:cubicBezTo>
                  <a:cubicBezTo>
                    <a:pt x="593" y="1130"/>
                    <a:pt x="609" y="1130"/>
                    <a:pt x="625" y="1130"/>
                  </a:cubicBezTo>
                  <a:cubicBezTo>
                    <a:pt x="922" y="1130"/>
                    <a:pt x="1104" y="911"/>
                    <a:pt x="1128" y="602"/>
                  </a:cubicBezTo>
                  <a:cubicBezTo>
                    <a:pt x="1128" y="226"/>
                    <a:pt x="927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5286500" y="960500"/>
              <a:ext cx="27600" cy="27650"/>
            </a:xfrm>
            <a:custGeom>
              <a:avLst/>
              <a:gdLst/>
              <a:ahLst/>
              <a:cxnLst/>
              <a:rect l="l" t="t" r="r" b="b"/>
              <a:pathLst>
                <a:path w="1104" h="1106" extrusionOk="0">
                  <a:moveTo>
                    <a:pt x="581" y="0"/>
                  </a:moveTo>
                  <a:cubicBezTo>
                    <a:pt x="563" y="0"/>
                    <a:pt x="545" y="1"/>
                    <a:pt x="527" y="2"/>
                  </a:cubicBezTo>
                  <a:cubicBezTo>
                    <a:pt x="201" y="2"/>
                    <a:pt x="0" y="203"/>
                    <a:pt x="0" y="554"/>
                  </a:cubicBezTo>
                  <a:cubicBezTo>
                    <a:pt x="26" y="905"/>
                    <a:pt x="251" y="1080"/>
                    <a:pt x="577" y="1105"/>
                  </a:cubicBezTo>
                  <a:cubicBezTo>
                    <a:pt x="953" y="1055"/>
                    <a:pt x="1103" y="855"/>
                    <a:pt x="1103" y="529"/>
                  </a:cubicBezTo>
                  <a:cubicBezTo>
                    <a:pt x="1103" y="198"/>
                    <a:pt x="880" y="0"/>
                    <a:pt x="5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5026475" y="804525"/>
              <a:ext cx="28225" cy="28275"/>
            </a:xfrm>
            <a:custGeom>
              <a:avLst/>
              <a:gdLst/>
              <a:ahLst/>
              <a:cxnLst/>
              <a:rect l="l" t="t" r="r" b="b"/>
              <a:pathLst>
                <a:path w="1129" h="1131" extrusionOk="0">
                  <a:moveTo>
                    <a:pt x="602" y="1"/>
                  </a:moveTo>
                  <a:cubicBezTo>
                    <a:pt x="251" y="1"/>
                    <a:pt x="25" y="176"/>
                    <a:pt x="25" y="552"/>
                  </a:cubicBezTo>
                  <a:cubicBezTo>
                    <a:pt x="0" y="903"/>
                    <a:pt x="201" y="1104"/>
                    <a:pt x="552" y="1129"/>
                  </a:cubicBezTo>
                  <a:cubicBezTo>
                    <a:pt x="571" y="1130"/>
                    <a:pt x="591" y="1131"/>
                    <a:pt x="609" y="1131"/>
                  </a:cubicBezTo>
                  <a:cubicBezTo>
                    <a:pt x="925" y="1131"/>
                    <a:pt x="1105" y="933"/>
                    <a:pt x="1128" y="602"/>
                  </a:cubicBezTo>
                  <a:cubicBezTo>
                    <a:pt x="1103" y="251"/>
                    <a:pt x="928" y="26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5493900" y="1219950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52" y="0"/>
                  </a:moveTo>
                  <a:cubicBezTo>
                    <a:pt x="226" y="0"/>
                    <a:pt x="0" y="176"/>
                    <a:pt x="0" y="502"/>
                  </a:cubicBezTo>
                  <a:cubicBezTo>
                    <a:pt x="0" y="878"/>
                    <a:pt x="201" y="1103"/>
                    <a:pt x="577" y="1103"/>
                  </a:cubicBezTo>
                  <a:cubicBezTo>
                    <a:pt x="928" y="1103"/>
                    <a:pt x="1103" y="903"/>
                    <a:pt x="1103" y="577"/>
                  </a:cubicBezTo>
                  <a:cubicBezTo>
                    <a:pt x="1103" y="226"/>
                    <a:pt x="92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5389250" y="1167325"/>
              <a:ext cx="28225" cy="28200"/>
            </a:xfrm>
            <a:custGeom>
              <a:avLst/>
              <a:gdLst/>
              <a:ahLst/>
              <a:cxnLst/>
              <a:rect l="l" t="t" r="r" b="b"/>
              <a:pathLst>
                <a:path w="1129" h="1128" extrusionOk="0">
                  <a:moveTo>
                    <a:pt x="552" y="0"/>
                  </a:moveTo>
                  <a:cubicBezTo>
                    <a:pt x="226" y="25"/>
                    <a:pt x="26" y="176"/>
                    <a:pt x="1" y="526"/>
                  </a:cubicBezTo>
                  <a:cubicBezTo>
                    <a:pt x="1" y="877"/>
                    <a:pt x="201" y="1103"/>
                    <a:pt x="577" y="1128"/>
                  </a:cubicBezTo>
                  <a:cubicBezTo>
                    <a:pt x="928" y="1128"/>
                    <a:pt x="1129" y="927"/>
                    <a:pt x="1129" y="577"/>
                  </a:cubicBezTo>
                  <a:cubicBezTo>
                    <a:pt x="1129" y="226"/>
                    <a:pt x="903" y="5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5545275" y="1323275"/>
              <a:ext cx="28225" cy="28325"/>
            </a:xfrm>
            <a:custGeom>
              <a:avLst/>
              <a:gdLst/>
              <a:ahLst/>
              <a:cxnLst/>
              <a:rect l="l" t="t" r="r" b="b"/>
              <a:pathLst>
                <a:path w="1129" h="1133" extrusionOk="0">
                  <a:moveTo>
                    <a:pt x="523" y="1"/>
                  </a:moveTo>
                  <a:cubicBezTo>
                    <a:pt x="226" y="1"/>
                    <a:pt x="24" y="198"/>
                    <a:pt x="0" y="529"/>
                  </a:cubicBezTo>
                  <a:cubicBezTo>
                    <a:pt x="0" y="880"/>
                    <a:pt x="201" y="1106"/>
                    <a:pt x="552" y="1131"/>
                  </a:cubicBezTo>
                  <a:cubicBezTo>
                    <a:pt x="571" y="1132"/>
                    <a:pt x="591" y="1133"/>
                    <a:pt x="609" y="1133"/>
                  </a:cubicBezTo>
                  <a:cubicBezTo>
                    <a:pt x="922" y="1133"/>
                    <a:pt x="1081" y="935"/>
                    <a:pt x="1128" y="604"/>
                  </a:cubicBezTo>
                  <a:cubicBezTo>
                    <a:pt x="1103" y="253"/>
                    <a:pt x="928" y="28"/>
                    <a:pt x="577" y="3"/>
                  </a:cubicBezTo>
                  <a:cubicBezTo>
                    <a:pt x="559" y="1"/>
                    <a:pt x="541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5804675" y="1531300"/>
              <a:ext cx="28225" cy="27650"/>
            </a:xfrm>
            <a:custGeom>
              <a:avLst/>
              <a:gdLst/>
              <a:ahLst/>
              <a:cxnLst/>
              <a:rect l="l" t="t" r="r" b="b"/>
              <a:pathLst>
                <a:path w="1129" h="1106" extrusionOk="0">
                  <a:moveTo>
                    <a:pt x="607" y="1"/>
                  </a:moveTo>
                  <a:cubicBezTo>
                    <a:pt x="589" y="1"/>
                    <a:pt x="571" y="1"/>
                    <a:pt x="552" y="3"/>
                  </a:cubicBezTo>
                  <a:cubicBezTo>
                    <a:pt x="201" y="3"/>
                    <a:pt x="0" y="203"/>
                    <a:pt x="25" y="554"/>
                  </a:cubicBezTo>
                  <a:cubicBezTo>
                    <a:pt x="51" y="930"/>
                    <a:pt x="276" y="1105"/>
                    <a:pt x="602" y="1105"/>
                  </a:cubicBezTo>
                  <a:cubicBezTo>
                    <a:pt x="953" y="1080"/>
                    <a:pt x="1103" y="880"/>
                    <a:pt x="1128" y="554"/>
                  </a:cubicBezTo>
                  <a:cubicBezTo>
                    <a:pt x="1104" y="221"/>
                    <a:pt x="945" y="1"/>
                    <a:pt x="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5337875" y="1063925"/>
              <a:ext cx="27600" cy="27650"/>
            </a:xfrm>
            <a:custGeom>
              <a:avLst/>
              <a:gdLst/>
              <a:ahLst/>
              <a:cxnLst/>
              <a:rect l="l" t="t" r="r" b="b"/>
              <a:pathLst>
                <a:path w="1104" h="1106" extrusionOk="0">
                  <a:moveTo>
                    <a:pt x="552" y="1"/>
                  </a:moveTo>
                  <a:cubicBezTo>
                    <a:pt x="201" y="1"/>
                    <a:pt x="26" y="176"/>
                    <a:pt x="1" y="527"/>
                  </a:cubicBezTo>
                  <a:cubicBezTo>
                    <a:pt x="26" y="878"/>
                    <a:pt x="201" y="1104"/>
                    <a:pt x="552" y="1104"/>
                  </a:cubicBezTo>
                  <a:cubicBezTo>
                    <a:pt x="572" y="1105"/>
                    <a:pt x="591" y="1106"/>
                    <a:pt x="610" y="1106"/>
                  </a:cubicBezTo>
                  <a:cubicBezTo>
                    <a:pt x="925" y="1106"/>
                    <a:pt x="1103" y="908"/>
                    <a:pt x="1103" y="577"/>
                  </a:cubicBezTo>
                  <a:cubicBezTo>
                    <a:pt x="1103" y="226"/>
                    <a:pt x="90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5805300" y="1478725"/>
              <a:ext cx="28225" cy="27600"/>
            </a:xfrm>
            <a:custGeom>
              <a:avLst/>
              <a:gdLst/>
              <a:ahLst/>
              <a:cxnLst/>
              <a:rect l="l" t="t" r="r" b="b"/>
              <a:pathLst>
                <a:path w="1129" h="1104" extrusionOk="0">
                  <a:moveTo>
                    <a:pt x="552" y="0"/>
                  </a:moveTo>
                  <a:cubicBezTo>
                    <a:pt x="251" y="0"/>
                    <a:pt x="0" y="176"/>
                    <a:pt x="0" y="527"/>
                  </a:cubicBezTo>
                  <a:cubicBezTo>
                    <a:pt x="0" y="878"/>
                    <a:pt x="176" y="1078"/>
                    <a:pt x="477" y="1103"/>
                  </a:cubicBezTo>
                  <a:cubicBezTo>
                    <a:pt x="903" y="1103"/>
                    <a:pt x="1078" y="903"/>
                    <a:pt x="1103" y="602"/>
                  </a:cubicBezTo>
                  <a:cubicBezTo>
                    <a:pt x="1128" y="251"/>
                    <a:pt x="903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5389875" y="11159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26" y="26"/>
                    <a:pt x="26" y="201"/>
                    <a:pt x="1" y="552"/>
                  </a:cubicBezTo>
                  <a:cubicBezTo>
                    <a:pt x="26" y="903"/>
                    <a:pt x="226" y="1129"/>
                    <a:pt x="577" y="1129"/>
                  </a:cubicBezTo>
                  <a:cubicBezTo>
                    <a:pt x="928" y="1129"/>
                    <a:pt x="1129" y="928"/>
                    <a:pt x="1129" y="552"/>
                  </a:cubicBezTo>
                  <a:cubicBezTo>
                    <a:pt x="1104" y="201"/>
                    <a:pt x="878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7"/>
            <p:cNvSpPr/>
            <p:nvPr/>
          </p:nvSpPr>
          <p:spPr>
            <a:xfrm>
              <a:off x="5649275" y="13753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01" y="1"/>
                    <a:pt x="1" y="201"/>
                    <a:pt x="1" y="527"/>
                  </a:cubicBezTo>
                  <a:cubicBezTo>
                    <a:pt x="1" y="903"/>
                    <a:pt x="226" y="1104"/>
                    <a:pt x="602" y="1104"/>
                  </a:cubicBezTo>
                  <a:cubicBezTo>
                    <a:pt x="928" y="1104"/>
                    <a:pt x="1104" y="878"/>
                    <a:pt x="1104" y="527"/>
                  </a:cubicBezTo>
                  <a:cubicBezTo>
                    <a:pt x="1079" y="201"/>
                    <a:pt x="87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5026475" y="7525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26" y="1"/>
                    <a:pt x="25" y="201"/>
                    <a:pt x="0" y="552"/>
                  </a:cubicBezTo>
                  <a:cubicBezTo>
                    <a:pt x="25" y="878"/>
                    <a:pt x="201" y="1103"/>
                    <a:pt x="552" y="1128"/>
                  </a:cubicBezTo>
                  <a:cubicBezTo>
                    <a:pt x="928" y="1128"/>
                    <a:pt x="1128" y="928"/>
                    <a:pt x="1128" y="577"/>
                  </a:cubicBezTo>
                  <a:cubicBezTo>
                    <a:pt x="1128" y="226"/>
                    <a:pt x="90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4765825" y="1065150"/>
              <a:ext cx="29450" cy="31450"/>
            </a:xfrm>
            <a:custGeom>
              <a:avLst/>
              <a:gdLst/>
              <a:ahLst/>
              <a:cxnLst/>
              <a:rect l="l" t="t" r="r" b="b"/>
              <a:pathLst>
                <a:path w="1178" h="1258" extrusionOk="0">
                  <a:moveTo>
                    <a:pt x="623" y="0"/>
                  </a:moveTo>
                  <a:cubicBezTo>
                    <a:pt x="608" y="0"/>
                    <a:pt x="592" y="1"/>
                    <a:pt x="577" y="2"/>
                  </a:cubicBezTo>
                  <a:cubicBezTo>
                    <a:pt x="0" y="27"/>
                    <a:pt x="401" y="603"/>
                    <a:pt x="226" y="779"/>
                  </a:cubicBezTo>
                  <a:cubicBezTo>
                    <a:pt x="179" y="1105"/>
                    <a:pt x="262" y="1258"/>
                    <a:pt x="496" y="1258"/>
                  </a:cubicBezTo>
                  <a:cubicBezTo>
                    <a:pt x="513" y="1258"/>
                    <a:pt x="532" y="1257"/>
                    <a:pt x="552" y="1255"/>
                  </a:cubicBezTo>
                  <a:cubicBezTo>
                    <a:pt x="903" y="1230"/>
                    <a:pt x="1153" y="1055"/>
                    <a:pt x="1153" y="679"/>
                  </a:cubicBezTo>
                  <a:cubicBezTo>
                    <a:pt x="1177" y="293"/>
                    <a:pt x="993" y="0"/>
                    <a:pt x="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5752075" y="1583300"/>
              <a:ext cx="28825" cy="28275"/>
            </a:xfrm>
            <a:custGeom>
              <a:avLst/>
              <a:gdLst/>
              <a:ahLst/>
              <a:cxnLst/>
              <a:rect l="l" t="t" r="r" b="b"/>
              <a:pathLst>
                <a:path w="1153" h="1131" extrusionOk="0">
                  <a:moveTo>
                    <a:pt x="523" y="1"/>
                  </a:moveTo>
                  <a:cubicBezTo>
                    <a:pt x="202" y="1"/>
                    <a:pt x="0" y="220"/>
                    <a:pt x="24" y="529"/>
                  </a:cubicBezTo>
                  <a:cubicBezTo>
                    <a:pt x="24" y="880"/>
                    <a:pt x="225" y="1106"/>
                    <a:pt x="601" y="1131"/>
                  </a:cubicBezTo>
                  <a:cubicBezTo>
                    <a:pt x="952" y="1106"/>
                    <a:pt x="1152" y="905"/>
                    <a:pt x="1152" y="554"/>
                  </a:cubicBezTo>
                  <a:cubicBezTo>
                    <a:pt x="1152" y="203"/>
                    <a:pt x="926" y="3"/>
                    <a:pt x="576" y="3"/>
                  </a:cubicBezTo>
                  <a:cubicBezTo>
                    <a:pt x="558" y="2"/>
                    <a:pt x="540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5286500" y="1012500"/>
              <a:ext cx="28225" cy="27650"/>
            </a:xfrm>
            <a:custGeom>
              <a:avLst/>
              <a:gdLst/>
              <a:ahLst/>
              <a:cxnLst/>
              <a:rect l="l" t="t" r="r" b="b"/>
              <a:pathLst>
                <a:path w="1129" h="1106" extrusionOk="0">
                  <a:moveTo>
                    <a:pt x="498" y="1"/>
                  </a:moveTo>
                  <a:cubicBezTo>
                    <a:pt x="202" y="1"/>
                    <a:pt x="0" y="199"/>
                    <a:pt x="0" y="554"/>
                  </a:cubicBezTo>
                  <a:cubicBezTo>
                    <a:pt x="26" y="905"/>
                    <a:pt x="226" y="1080"/>
                    <a:pt x="552" y="1105"/>
                  </a:cubicBezTo>
                  <a:cubicBezTo>
                    <a:pt x="903" y="1080"/>
                    <a:pt x="1103" y="905"/>
                    <a:pt x="1103" y="579"/>
                  </a:cubicBezTo>
                  <a:cubicBezTo>
                    <a:pt x="1128" y="228"/>
                    <a:pt x="903" y="3"/>
                    <a:pt x="552" y="3"/>
                  </a:cubicBezTo>
                  <a:cubicBezTo>
                    <a:pt x="534" y="1"/>
                    <a:pt x="516" y="1"/>
                    <a:pt x="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5441300" y="1167900"/>
              <a:ext cx="28175" cy="27625"/>
            </a:xfrm>
            <a:custGeom>
              <a:avLst/>
              <a:gdLst/>
              <a:ahLst/>
              <a:cxnLst/>
              <a:rect l="l" t="t" r="r" b="b"/>
              <a:pathLst>
                <a:path w="1127" h="1105" extrusionOk="0">
                  <a:moveTo>
                    <a:pt x="523" y="0"/>
                  </a:moveTo>
                  <a:cubicBezTo>
                    <a:pt x="202" y="0"/>
                    <a:pt x="0" y="219"/>
                    <a:pt x="24" y="529"/>
                  </a:cubicBezTo>
                  <a:cubicBezTo>
                    <a:pt x="24" y="879"/>
                    <a:pt x="225" y="1080"/>
                    <a:pt x="575" y="1105"/>
                  </a:cubicBezTo>
                  <a:cubicBezTo>
                    <a:pt x="926" y="1105"/>
                    <a:pt x="1127" y="904"/>
                    <a:pt x="1127" y="579"/>
                  </a:cubicBezTo>
                  <a:cubicBezTo>
                    <a:pt x="1127" y="228"/>
                    <a:pt x="926" y="2"/>
                    <a:pt x="575" y="2"/>
                  </a:cubicBezTo>
                  <a:cubicBezTo>
                    <a:pt x="558" y="1"/>
                    <a:pt x="540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5856675" y="15827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01" y="26"/>
                    <a:pt x="1" y="176"/>
                    <a:pt x="1" y="527"/>
                  </a:cubicBezTo>
                  <a:cubicBezTo>
                    <a:pt x="1" y="878"/>
                    <a:pt x="226" y="1104"/>
                    <a:pt x="577" y="1104"/>
                  </a:cubicBezTo>
                  <a:cubicBezTo>
                    <a:pt x="928" y="1104"/>
                    <a:pt x="1103" y="903"/>
                    <a:pt x="1103" y="552"/>
                  </a:cubicBezTo>
                  <a:cubicBezTo>
                    <a:pt x="1103" y="201"/>
                    <a:pt x="903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5545275" y="12713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26" y="1"/>
                    <a:pt x="25" y="176"/>
                    <a:pt x="0" y="527"/>
                  </a:cubicBezTo>
                  <a:cubicBezTo>
                    <a:pt x="25" y="878"/>
                    <a:pt x="201" y="1103"/>
                    <a:pt x="552" y="1128"/>
                  </a:cubicBezTo>
                  <a:cubicBezTo>
                    <a:pt x="903" y="1128"/>
                    <a:pt x="1128" y="928"/>
                    <a:pt x="1128" y="577"/>
                  </a:cubicBezTo>
                  <a:cubicBezTo>
                    <a:pt x="1128" y="226"/>
                    <a:pt x="90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5441900" y="1115300"/>
              <a:ext cx="27575" cy="27600"/>
            </a:xfrm>
            <a:custGeom>
              <a:avLst/>
              <a:gdLst/>
              <a:ahLst/>
              <a:cxnLst/>
              <a:rect l="l" t="t" r="r" b="b"/>
              <a:pathLst>
                <a:path w="1103" h="1104" extrusionOk="0">
                  <a:moveTo>
                    <a:pt x="526" y="1"/>
                  </a:moveTo>
                  <a:cubicBezTo>
                    <a:pt x="201" y="26"/>
                    <a:pt x="0" y="226"/>
                    <a:pt x="0" y="552"/>
                  </a:cubicBezTo>
                  <a:cubicBezTo>
                    <a:pt x="25" y="928"/>
                    <a:pt x="226" y="1104"/>
                    <a:pt x="627" y="1104"/>
                  </a:cubicBezTo>
                  <a:cubicBezTo>
                    <a:pt x="927" y="1079"/>
                    <a:pt x="1103" y="878"/>
                    <a:pt x="1103" y="552"/>
                  </a:cubicBezTo>
                  <a:cubicBezTo>
                    <a:pt x="1078" y="226"/>
                    <a:pt x="877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5597900" y="12713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52" y="1"/>
                  </a:moveTo>
                  <a:cubicBezTo>
                    <a:pt x="251" y="1"/>
                    <a:pt x="26" y="176"/>
                    <a:pt x="1" y="527"/>
                  </a:cubicBezTo>
                  <a:cubicBezTo>
                    <a:pt x="1" y="878"/>
                    <a:pt x="201" y="1053"/>
                    <a:pt x="527" y="1103"/>
                  </a:cubicBezTo>
                  <a:cubicBezTo>
                    <a:pt x="878" y="1103"/>
                    <a:pt x="1078" y="928"/>
                    <a:pt x="1103" y="602"/>
                  </a:cubicBezTo>
                  <a:cubicBezTo>
                    <a:pt x="1103" y="251"/>
                    <a:pt x="90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5026475" y="701100"/>
              <a:ext cx="28225" cy="27025"/>
            </a:xfrm>
            <a:custGeom>
              <a:avLst/>
              <a:gdLst/>
              <a:ahLst/>
              <a:cxnLst/>
              <a:rect l="l" t="t" r="r" b="b"/>
              <a:pathLst>
                <a:path w="1129" h="1081" extrusionOk="0">
                  <a:moveTo>
                    <a:pt x="582" y="1"/>
                  </a:moveTo>
                  <a:cubicBezTo>
                    <a:pt x="564" y="1"/>
                    <a:pt x="546" y="1"/>
                    <a:pt x="527" y="2"/>
                  </a:cubicBezTo>
                  <a:cubicBezTo>
                    <a:pt x="201" y="2"/>
                    <a:pt x="0" y="203"/>
                    <a:pt x="25" y="529"/>
                  </a:cubicBezTo>
                  <a:cubicBezTo>
                    <a:pt x="25" y="905"/>
                    <a:pt x="276" y="1080"/>
                    <a:pt x="602" y="1080"/>
                  </a:cubicBezTo>
                  <a:cubicBezTo>
                    <a:pt x="928" y="1080"/>
                    <a:pt x="1103" y="855"/>
                    <a:pt x="1128" y="504"/>
                  </a:cubicBezTo>
                  <a:cubicBezTo>
                    <a:pt x="1057" y="218"/>
                    <a:pt x="918" y="1"/>
                    <a:pt x="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5545275" y="1219325"/>
              <a:ext cx="28225" cy="27600"/>
            </a:xfrm>
            <a:custGeom>
              <a:avLst/>
              <a:gdLst/>
              <a:ahLst/>
              <a:cxnLst/>
              <a:rect l="l" t="t" r="r" b="b"/>
              <a:pathLst>
                <a:path w="1129" h="1104" extrusionOk="0">
                  <a:moveTo>
                    <a:pt x="527" y="0"/>
                  </a:moveTo>
                  <a:cubicBezTo>
                    <a:pt x="201" y="25"/>
                    <a:pt x="0" y="226"/>
                    <a:pt x="25" y="552"/>
                  </a:cubicBezTo>
                  <a:cubicBezTo>
                    <a:pt x="25" y="903"/>
                    <a:pt x="251" y="1103"/>
                    <a:pt x="602" y="1103"/>
                  </a:cubicBezTo>
                  <a:cubicBezTo>
                    <a:pt x="928" y="1103"/>
                    <a:pt x="1103" y="878"/>
                    <a:pt x="1128" y="552"/>
                  </a:cubicBezTo>
                  <a:cubicBezTo>
                    <a:pt x="1078" y="201"/>
                    <a:pt x="903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5649275" y="1323275"/>
              <a:ext cx="27600" cy="27075"/>
            </a:xfrm>
            <a:custGeom>
              <a:avLst/>
              <a:gdLst/>
              <a:ahLst/>
              <a:cxnLst/>
              <a:rect l="l" t="t" r="r" b="b"/>
              <a:pathLst>
                <a:path w="1104" h="1083" extrusionOk="0">
                  <a:moveTo>
                    <a:pt x="494" y="1"/>
                  </a:moveTo>
                  <a:cubicBezTo>
                    <a:pt x="179" y="1"/>
                    <a:pt x="1" y="197"/>
                    <a:pt x="1" y="504"/>
                  </a:cubicBezTo>
                  <a:cubicBezTo>
                    <a:pt x="1" y="855"/>
                    <a:pt x="201" y="1080"/>
                    <a:pt x="552" y="1080"/>
                  </a:cubicBezTo>
                  <a:cubicBezTo>
                    <a:pt x="570" y="1082"/>
                    <a:pt x="587" y="1082"/>
                    <a:pt x="604" y="1082"/>
                  </a:cubicBezTo>
                  <a:cubicBezTo>
                    <a:pt x="921" y="1082"/>
                    <a:pt x="1080" y="863"/>
                    <a:pt x="1104" y="554"/>
                  </a:cubicBezTo>
                  <a:cubicBezTo>
                    <a:pt x="1079" y="203"/>
                    <a:pt x="903" y="3"/>
                    <a:pt x="552" y="3"/>
                  </a:cubicBezTo>
                  <a:cubicBezTo>
                    <a:pt x="532" y="1"/>
                    <a:pt x="513" y="1"/>
                    <a:pt x="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7"/>
            <p:cNvSpPr/>
            <p:nvPr/>
          </p:nvSpPr>
          <p:spPr>
            <a:xfrm>
              <a:off x="5234500" y="907925"/>
              <a:ext cx="27600" cy="27575"/>
            </a:xfrm>
            <a:custGeom>
              <a:avLst/>
              <a:gdLst/>
              <a:ahLst/>
              <a:cxnLst/>
              <a:rect l="l" t="t" r="r" b="b"/>
              <a:pathLst>
                <a:path w="1104" h="1103" extrusionOk="0">
                  <a:moveTo>
                    <a:pt x="552" y="0"/>
                  </a:moveTo>
                  <a:cubicBezTo>
                    <a:pt x="226" y="0"/>
                    <a:pt x="0" y="176"/>
                    <a:pt x="0" y="526"/>
                  </a:cubicBezTo>
                  <a:cubicBezTo>
                    <a:pt x="0" y="902"/>
                    <a:pt x="226" y="1053"/>
                    <a:pt x="527" y="1103"/>
                  </a:cubicBezTo>
                  <a:cubicBezTo>
                    <a:pt x="903" y="1103"/>
                    <a:pt x="1103" y="902"/>
                    <a:pt x="1103" y="577"/>
                  </a:cubicBezTo>
                  <a:cubicBezTo>
                    <a:pt x="1103" y="251"/>
                    <a:pt x="903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7"/>
            <p:cNvSpPr/>
            <p:nvPr/>
          </p:nvSpPr>
          <p:spPr>
            <a:xfrm>
              <a:off x="5493900" y="1167900"/>
              <a:ext cx="27600" cy="27625"/>
            </a:xfrm>
            <a:custGeom>
              <a:avLst/>
              <a:gdLst/>
              <a:ahLst/>
              <a:cxnLst/>
              <a:rect l="l" t="t" r="r" b="b"/>
              <a:pathLst>
                <a:path w="1104" h="1105" extrusionOk="0">
                  <a:moveTo>
                    <a:pt x="584" y="0"/>
                  </a:moveTo>
                  <a:cubicBezTo>
                    <a:pt x="565" y="0"/>
                    <a:pt x="546" y="1"/>
                    <a:pt x="527" y="2"/>
                  </a:cubicBezTo>
                  <a:cubicBezTo>
                    <a:pt x="201" y="2"/>
                    <a:pt x="0" y="228"/>
                    <a:pt x="0" y="554"/>
                  </a:cubicBezTo>
                  <a:cubicBezTo>
                    <a:pt x="25" y="879"/>
                    <a:pt x="226" y="1105"/>
                    <a:pt x="602" y="1105"/>
                  </a:cubicBezTo>
                  <a:cubicBezTo>
                    <a:pt x="928" y="1080"/>
                    <a:pt x="1103" y="879"/>
                    <a:pt x="1103" y="529"/>
                  </a:cubicBezTo>
                  <a:cubicBezTo>
                    <a:pt x="1079" y="197"/>
                    <a:pt x="899" y="0"/>
                    <a:pt x="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7"/>
            <p:cNvSpPr/>
            <p:nvPr/>
          </p:nvSpPr>
          <p:spPr>
            <a:xfrm>
              <a:off x="5390500" y="1064500"/>
              <a:ext cx="27600" cy="27075"/>
            </a:xfrm>
            <a:custGeom>
              <a:avLst/>
              <a:gdLst/>
              <a:ahLst/>
              <a:cxnLst/>
              <a:rect l="l" t="t" r="r" b="b"/>
              <a:pathLst>
                <a:path w="1104" h="1083" extrusionOk="0">
                  <a:moveTo>
                    <a:pt x="492" y="0"/>
                  </a:moveTo>
                  <a:cubicBezTo>
                    <a:pt x="202" y="0"/>
                    <a:pt x="24" y="175"/>
                    <a:pt x="1" y="504"/>
                  </a:cubicBezTo>
                  <a:cubicBezTo>
                    <a:pt x="1" y="855"/>
                    <a:pt x="201" y="1055"/>
                    <a:pt x="527" y="1081"/>
                  </a:cubicBezTo>
                  <a:cubicBezTo>
                    <a:pt x="547" y="1082"/>
                    <a:pt x="566" y="1083"/>
                    <a:pt x="585" y="1083"/>
                  </a:cubicBezTo>
                  <a:cubicBezTo>
                    <a:pt x="900" y="1083"/>
                    <a:pt x="1080" y="887"/>
                    <a:pt x="1104" y="579"/>
                  </a:cubicBezTo>
                  <a:cubicBezTo>
                    <a:pt x="1104" y="228"/>
                    <a:pt x="928" y="3"/>
                    <a:pt x="552" y="3"/>
                  </a:cubicBezTo>
                  <a:cubicBezTo>
                    <a:pt x="532" y="1"/>
                    <a:pt x="512" y="0"/>
                    <a:pt x="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7"/>
            <p:cNvSpPr/>
            <p:nvPr/>
          </p:nvSpPr>
          <p:spPr>
            <a:xfrm>
              <a:off x="5129850" y="804475"/>
              <a:ext cx="28225" cy="27650"/>
            </a:xfrm>
            <a:custGeom>
              <a:avLst/>
              <a:gdLst/>
              <a:ahLst/>
              <a:cxnLst/>
              <a:rect l="l" t="t" r="r" b="b"/>
              <a:pathLst>
                <a:path w="1129" h="1106" extrusionOk="0">
                  <a:moveTo>
                    <a:pt x="610" y="1"/>
                  </a:moveTo>
                  <a:cubicBezTo>
                    <a:pt x="591" y="1"/>
                    <a:pt x="572" y="1"/>
                    <a:pt x="552" y="3"/>
                  </a:cubicBezTo>
                  <a:cubicBezTo>
                    <a:pt x="201" y="3"/>
                    <a:pt x="1" y="228"/>
                    <a:pt x="26" y="554"/>
                  </a:cubicBezTo>
                  <a:cubicBezTo>
                    <a:pt x="51" y="880"/>
                    <a:pt x="276" y="1106"/>
                    <a:pt x="627" y="1106"/>
                  </a:cubicBezTo>
                  <a:cubicBezTo>
                    <a:pt x="978" y="1080"/>
                    <a:pt x="1129" y="855"/>
                    <a:pt x="1129" y="504"/>
                  </a:cubicBezTo>
                  <a:cubicBezTo>
                    <a:pt x="1081" y="197"/>
                    <a:pt x="922" y="1"/>
                    <a:pt x="6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7"/>
            <p:cNvSpPr/>
            <p:nvPr/>
          </p:nvSpPr>
          <p:spPr>
            <a:xfrm>
              <a:off x="5079100" y="753100"/>
              <a:ext cx="27600" cy="27025"/>
            </a:xfrm>
            <a:custGeom>
              <a:avLst/>
              <a:gdLst/>
              <a:ahLst/>
              <a:cxnLst/>
              <a:rect l="l" t="t" r="r" b="b"/>
              <a:pathLst>
                <a:path w="1104" h="1081" extrusionOk="0">
                  <a:moveTo>
                    <a:pt x="579" y="1"/>
                  </a:moveTo>
                  <a:cubicBezTo>
                    <a:pt x="562" y="1"/>
                    <a:pt x="545" y="1"/>
                    <a:pt x="527" y="3"/>
                  </a:cubicBezTo>
                  <a:cubicBezTo>
                    <a:pt x="226" y="3"/>
                    <a:pt x="1" y="178"/>
                    <a:pt x="1" y="529"/>
                  </a:cubicBezTo>
                  <a:cubicBezTo>
                    <a:pt x="26" y="905"/>
                    <a:pt x="251" y="1055"/>
                    <a:pt x="577" y="1080"/>
                  </a:cubicBezTo>
                  <a:cubicBezTo>
                    <a:pt x="928" y="1055"/>
                    <a:pt x="1103" y="880"/>
                    <a:pt x="1103" y="554"/>
                  </a:cubicBezTo>
                  <a:cubicBezTo>
                    <a:pt x="1103" y="221"/>
                    <a:pt x="900" y="1"/>
                    <a:pt x="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7"/>
            <p:cNvSpPr/>
            <p:nvPr/>
          </p:nvSpPr>
          <p:spPr>
            <a:xfrm>
              <a:off x="5079100" y="804500"/>
              <a:ext cx="28200" cy="28250"/>
            </a:xfrm>
            <a:custGeom>
              <a:avLst/>
              <a:gdLst/>
              <a:ahLst/>
              <a:cxnLst/>
              <a:rect l="l" t="t" r="r" b="b"/>
              <a:pathLst>
                <a:path w="1128" h="1130" extrusionOk="0">
                  <a:moveTo>
                    <a:pt x="562" y="0"/>
                  </a:moveTo>
                  <a:cubicBezTo>
                    <a:pt x="551" y="0"/>
                    <a:pt x="539" y="1"/>
                    <a:pt x="527" y="2"/>
                  </a:cubicBezTo>
                  <a:cubicBezTo>
                    <a:pt x="201" y="52"/>
                    <a:pt x="1" y="227"/>
                    <a:pt x="1" y="553"/>
                  </a:cubicBezTo>
                  <a:cubicBezTo>
                    <a:pt x="1" y="904"/>
                    <a:pt x="226" y="1105"/>
                    <a:pt x="527" y="1130"/>
                  </a:cubicBezTo>
                  <a:cubicBezTo>
                    <a:pt x="853" y="1130"/>
                    <a:pt x="1103" y="904"/>
                    <a:pt x="1103" y="603"/>
                  </a:cubicBezTo>
                  <a:cubicBezTo>
                    <a:pt x="1128" y="313"/>
                    <a:pt x="873" y="0"/>
                    <a:pt x="5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7"/>
            <p:cNvSpPr/>
            <p:nvPr/>
          </p:nvSpPr>
          <p:spPr>
            <a:xfrm>
              <a:off x="5597275" y="13233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77" y="1"/>
                  </a:moveTo>
                  <a:cubicBezTo>
                    <a:pt x="226" y="1"/>
                    <a:pt x="1" y="201"/>
                    <a:pt x="26" y="552"/>
                  </a:cubicBezTo>
                  <a:cubicBezTo>
                    <a:pt x="26" y="903"/>
                    <a:pt x="251" y="1104"/>
                    <a:pt x="577" y="1129"/>
                  </a:cubicBezTo>
                  <a:cubicBezTo>
                    <a:pt x="928" y="1104"/>
                    <a:pt x="1128" y="928"/>
                    <a:pt x="1128" y="602"/>
                  </a:cubicBezTo>
                  <a:cubicBezTo>
                    <a:pt x="1128" y="251"/>
                    <a:pt x="903" y="26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7"/>
            <p:cNvSpPr/>
            <p:nvPr/>
          </p:nvSpPr>
          <p:spPr>
            <a:xfrm>
              <a:off x="5753300" y="1426725"/>
              <a:ext cx="27600" cy="27575"/>
            </a:xfrm>
            <a:custGeom>
              <a:avLst/>
              <a:gdLst/>
              <a:ahLst/>
              <a:cxnLst/>
              <a:rect l="l" t="t" r="r" b="b"/>
              <a:pathLst>
                <a:path w="1104" h="1103" extrusionOk="0">
                  <a:moveTo>
                    <a:pt x="527" y="0"/>
                  </a:moveTo>
                  <a:cubicBezTo>
                    <a:pt x="201" y="0"/>
                    <a:pt x="0" y="201"/>
                    <a:pt x="0" y="526"/>
                  </a:cubicBezTo>
                  <a:cubicBezTo>
                    <a:pt x="0" y="902"/>
                    <a:pt x="226" y="1053"/>
                    <a:pt x="552" y="1103"/>
                  </a:cubicBezTo>
                  <a:cubicBezTo>
                    <a:pt x="903" y="1078"/>
                    <a:pt x="1103" y="877"/>
                    <a:pt x="1103" y="551"/>
                  </a:cubicBezTo>
                  <a:cubicBezTo>
                    <a:pt x="1078" y="226"/>
                    <a:pt x="877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7"/>
            <p:cNvSpPr/>
            <p:nvPr/>
          </p:nvSpPr>
          <p:spPr>
            <a:xfrm>
              <a:off x="5234500" y="959875"/>
              <a:ext cx="28800" cy="28275"/>
            </a:xfrm>
            <a:custGeom>
              <a:avLst/>
              <a:gdLst/>
              <a:ahLst/>
              <a:cxnLst/>
              <a:rect l="l" t="t" r="r" b="b"/>
              <a:pathLst>
                <a:path w="1152" h="1131" extrusionOk="0">
                  <a:moveTo>
                    <a:pt x="562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01" y="27"/>
                    <a:pt x="0" y="203"/>
                    <a:pt x="0" y="554"/>
                  </a:cubicBezTo>
                  <a:cubicBezTo>
                    <a:pt x="0" y="905"/>
                    <a:pt x="201" y="1080"/>
                    <a:pt x="527" y="1130"/>
                  </a:cubicBezTo>
                  <a:cubicBezTo>
                    <a:pt x="877" y="1130"/>
                    <a:pt x="1078" y="930"/>
                    <a:pt x="1103" y="604"/>
                  </a:cubicBezTo>
                  <a:cubicBezTo>
                    <a:pt x="1151" y="314"/>
                    <a:pt x="874" y="1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7"/>
            <p:cNvSpPr/>
            <p:nvPr/>
          </p:nvSpPr>
          <p:spPr>
            <a:xfrm>
              <a:off x="5857925" y="1478725"/>
              <a:ext cx="26975" cy="27600"/>
            </a:xfrm>
            <a:custGeom>
              <a:avLst/>
              <a:gdLst/>
              <a:ahLst/>
              <a:cxnLst/>
              <a:rect l="l" t="t" r="r" b="b"/>
              <a:pathLst>
                <a:path w="1079" h="1104" extrusionOk="0">
                  <a:moveTo>
                    <a:pt x="502" y="0"/>
                  </a:moveTo>
                  <a:cubicBezTo>
                    <a:pt x="201" y="25"/>
                    <a:pt x="1" y="226"/>
                    <a:pt x="1" y="577"/>
                  </a:cubicBezTo>
                  <a:cubicBezTo>
                    <a:pt x="26" y="903"/>
                    <a:pt x="226" y="1103"/>
                    <a:pt x="577" y="1103"/>
                  </a:cubicBezTo>
                  <a:cubicBezTo>
                    <a:pt x="928" y="1078"/>
                    <a:pt x="1078" y="878"/>
                    <a:pt x="1078" y="527"/>
                  </a:cubicBezTo>
                  <a:cubicBezTo>
                    <a:pt x="1053" y="201"/>
                    <a:pt x="82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7"/>
            <p:cNvSpPr/>
            <p:nvPr/>
          </p:nvSpPr>
          <p:spPr>
            <a:xfrm>
              <a:off x="5339125" y="960550"/>
              <a:ext cx="26975" cy="27025"/>
            </a:xfrm>
            <a:custGeom>
              <a:avLst/>
              <a:gdLst/>
              <a:ahLst/>
              <a:cxnLst/>
              <a:rect l="l" t="t" r="r" b="b"/>
              <a:pathLst>
                <a:path w="1079" h="1081" extrusionOk="0">
                  <a:moveTo>
                    <a:pt x="527" y="0"/>
                  </a:moveTo>
                  <a:cubicBezTo>
                    <a:pt x="201" y="0"/>
                    <a:pt x="1" y="201"/>
                    <a:pt x="1" y="552"/>
                  </a:cubicBezTo>
                  <a:cubicBezTo>
                    <a:pt x="48" y="883"/>
                    <a:pt x="207" y="1080"/>
                    <a:pt x="541" y="1080"/>
                  </a:cubicBezTo>
                  <a:cubicBezTo>
                    <a:pt x="561" y="1080"/>
                    <a:pt x="581" y="1080"/>
                    <a:pt x="602" y="1078"/>
                  </a:cubicBezTo>
                  <a:cubicBezTo>
                    <a:pt x="903" y="1053"/>
                    <a:pt x="1078" y="878"/>
                    <a:pt x="1078" y="552"/>
                  </a:cubicBezTo>
                  <a:cubicBezTo>
                    <a:pt x="1078" y="201"/>
                    <a:pt x="853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7"/>
            <p:cNvSpPr/>
            <p:nvPr/>
          </p:nvSpPr>
          <p:spPr>
            <a:xfrm>
              <a:off x="5752675" y="147872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0"/>
                  </a:moveTo>
                  <a:cubicBezTo>
                    <a:pt x="226" y="0"/>
                    <a:pt x="0" y="226"/>
                    <a:pt x="0" y="577"/>
                  </a:cubicBezTo>
                  <a:cubicBezTo>
                    <a:pt x="25" y="928"/>
                    <a:pt x="251" y="1103"/>
                    <a:pt x="577" y="1128"/>
                  </a:cubicBezTo>
                  <a:cubicBezTo>
                    <a:pt x="928" y="1103"/>
                    <a:pt x="1128" y="878"/>
                    <a:pt x="1128" y="577"/>
                  </a:cubicBezTo>
                  <a:cubicBezTo>
                    <a:pt x="1128" y="226"/>
                    <a:pt x="902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7"/>
            <p:cNvSpPr/>
            <p:nvPr/>
          </p:nvSpPr>
          <p:spPr>
            <a:xfrm>
              <a:off x="5597900" y="1219325"/>
              <a:ext cx="27600" cy="27000"/>
            </a:xfrm>
            <a:custGeom>
              <a:avLst/>
              <a:gdLst/>
              <a:ahLst/>
              <a:cxnLst/>
              <a:rect l="l" t="t" r="r" b="b"/>
              <a:pathLst>
                <a:path w="1104" h="1080" extrusionOk="0">
                  <a:moveTo>
                    <a:pt x="527" y="0"/>
                  </a:moveTo>
                  <a:cubicBezTo>
                    <a:pt x="226" y="25"/>
                    <a:pt x="1" y="176"/>
                    <a:pt x="1" y="527"/>
                  </a:cubicBezTo>
                  <a:cubicBezTo>
                    <a:pt x="24" y="860"/>
                    <a:pt x="206" y="1080"/>
                    <a:pt x="525" y="1080"/>
                  </a:cubicBezTo>
                  <a:cubicBezTo>
                    <a:pt x="542" y="1080"/>
                    <a:pt x="559" y="1079"/>
                    <a:pt x="577" y="1078"/>
                  </a:cubicBezTo>
                  <a:cubicBezTo>
                    <a:pt x="903" y="1078"/>
                    <a:pt x="1103" y="878"/>
                    <a:pt x="1103" y="527"/>
                  </a:cubicBezTo>
                  <a:cubicBezTo>
                    <a:pt x="1078" y="226"/>
                    <a:pt x="87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7"/>
            <p:cNvSpPr/>
            <p:nvPr/>
          </p:nvSpPr>
          <p:spPr>
            <a:xfrm>
              <a:off x="5494525" y="1115300"/>
              <a:ext cx="26975" cy="27600"/>
            </a:xfrm>
            <a:custGeom>
              <a:avLst/>
              <a:gdLst/>
              <a:ahLst/>
              <a:cxnLst/>
              <a:rect l="l" t="t" r="r" b="b"/>
              <a:pathLst>
                <a:path w="1079" h="1104" extrusionOk="0">
                  <a:moveTo>
                    <a:pt x="552" y="1"/>
                  </a:moveTo>
                  <a:cubicBezTo>
                    <a:pt x="226" y="1"/>
                    <a:pt x="0" y="201"/>
                    <a:pt x="0" y="527"/>
                  </a:cubicBezTo>
                  <a:cubicBezTo>
                    <a:pt x="0" y="878"/>
                    <a:pt x="201" y="1104"/>
                    <a:pt x="552" y="1104"/>
                  </a:cubicBezTo>
                  <a:cubicBezTo>
                    <a:pt x="903" y="1104"/>
                    <a:pt x="1053" y="878"/>
                    <a:pt x="1078" y="552"/>
                  </a:cubicBezTo>
                  <a:cubicBezTo>
                    <a:pt x="1053" y="226"/>
                    <a:pt x="852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7"/>
            <p:cNvSpPr/>
            <p:nvPr/>
          </p:nvSpPr>
          <p:spPr>
            <a:xfrm>
              <a:off x="5442525" y="1063925"/>
              <a:ext cx="27575" cy="27600"/>
            </a:xfrm>
            <a:custGeom>
              <a:avLst/>
              <a:gdLst/>
              <a:ahLst/>
              <a:cxnLst/>
              <a:rect l="l" t="t" r="r" b="b"/>
              <a:pathLst>
                <a:path w="1103" h="1104" extrusionOk="0">
                  <a:moveTo>
                    <a:pt x="526" y="1"/>
                  </a:moveTo>
                  <a:cubicBezTo>
                    <a:pt x="201" y="51"/>
                    <a:pt x="0" y="226"/>
                    <a:pt x="0" y="552"/>
                  </a:cubicBezTo>
                  <a:cubicBezTo>
                    <a:pt x="25" y="903"/>
                    <a:pt x="251" y="1104"/>
                    <a:pt x="551" y="1104"/>
                  </a:cubicBezTo>
                  <a:cubicBezTo>
                    <a:pt x="877" y="1104"/>
                    <a:pt x="1103" y="903"/>
                    <a:pt x="1103" y="577"/>
                  </a:cubicBezTo>
                  <a:cubicBezTo>
                    <a:pt x="1103" y="226"/>
                    <a:pt x="877" y="26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7"/>
            <p:cNvSpPr/>
            <p:nvPr/>
          </p:nvSpPr>
          <p:spPr>
            <a:xfrm>
              <a:off x="5079100" y="701100"/>
              <a:ext cx="27600" cy="27025"/>
            </a:xfrm>
            <a:custGeom>
              <a:avLst/>
              <a:gdLst/>
              <a:ahLst/>
              <a:cxnLst/>
              <a:rect l="l" t="t" r="r" b="b"/>
              <a:pathLst>
                <a:path w="1104" h="1081" extrusionOk="0">
                  <a:moveTo>
                    <a:pt x="517" y="0"/>
                  </a:moveTo>
                  <a:cubicBezTo>
                    <a:pt x="224" y="0"/>
                    <a:pt x="26" y="173"/>
                    <a:pt x="26" y="479"/>
                  </a:cubicBezTo>
                  <a:cubicBezTo>
                    <a:pt x="1" y="829"/>
                    <a:pt x="201" y="1055"/>
                    <a:pt x="552" y="1080"/>
                  </a:cubicBezTo>
                  <a:cubicBezTo>
                    <a:pt x="878" y="1080"/>
                    <a:pt x="1053" y="880"/>
                    <a:pt x="1103" y="529"/>
                  </a:cubicBezTo>
                  <a:cubicBezTo>
                    <a:pt x="1053" y="253"/>
                    <a:pt x="928" y="2"/>
                    <a:pt x="577" y="2"/>
                  </a:cubicBezTo>
                  <a:cubicBezTo>
                    <a:pt x="557" y="1"/>
                    <a:pt x="536" y="0"/>
                    <a:pt x="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7"/>
            <p:cNvSpPr/>
            <p:nvPr/>
          </p:nvSpPr>
          <p:spPr>
            <a:xfrm>
              <a:off x="5182500" y="856525"/>
              <a:ext cx="28200" cy="27600"/>
            </a:xfrm>
            <a:custGeom>
              <a:avLst/>
              <a:gdLst/>
              <a:ahLst/>
              <a:cxnLst/>
              <a:rect l="l" t="t" r="r" b="b"/>
              <a:pathLst>
                <a:path w="1128" h="1104" extrusionOk="0">
                  <a:moveTo>
                    <a:pt x="576" y="1"/>
                  </a:moveTo>
                  <a:cubicBezTo>
                    <a:pt x="226" y="26"/>
                    <a:pt x="25" y="201"/>
                    <a:pt x="25" y="527"/>
                  </a:cubicBezTo>
                  <a:cubicBezTo>
                    <a:pt x="0" y="878"/>
                    <a:pt x="226" y="1104"/>
                    <a:pt x="576" y="1104"/>
                  </a:cubicBezTo>
                  <a:cubicBezTo>
                    <a:pt x="902" y="1104"/>
                    <a:pt x="1103" y="903"/>
                    <a:pt x="1103" y="577"/>
                  </a:cubicBezTo>
                  <a:cubicBezTo>
                    <a:pt x="1128" y="227"/>
                    <a:pt x="927" y="26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7"/>
            <p:cNvSpPr/>
            <p:nvPr/>
          </p:nvSpPr>
          <p:spPr>
            <a:xfrm>
              <a:off x="5131725" y="7525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27" y="51"/>
                    <a:pt x="1" y="201"/>
                    <a:pt x="1" y="552"/>
                  </a:cubicBezTo>
                  <a:cubicBezTo>
                    <a:pt x="26" y="903"/>
                    <a:pt x="227" y="1103"/>
                    <a:pt x="577" y="1103"/>
                  </a:cubicBezTo>
                  <a:cubicBezTo>
                    <a:pt x="903" y="1103"/>
                    <a:pt x="1104" y="878"/>
                    <a:pt x="1079" y="552"/>
                  </a:cubicBezTo>
                  <a:cubicBezTo>
                    <a:pt x="1079" y="226"/>
                    <a:pt x="853" y="5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7"/>
            <p:cNvSpPr/>
            <p:nvPr/>
          </p:nvSpPr>
          <p:spPr>
            <a:xfrm>
              <a:off x="5909300" y="15307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1"/>
                  </a:moveTo>
                  <a:cubicBezTo>
                    <a:pt x="201" y="26"/>
                    <a:pt x="1" y="176"/>
                    <a:pt x="1" y="527"/>
                  </a:cubicBezTo>
                  <a:cubicBezTo>
                    <a:pt x="1" y="878"/>
                    <a:pt x="226" y="1078"/>
                    <a:pt x="552" y="1078"/>
                  </a:cubicBezTo>
                  <a:cubicBezTo>
                    <a:pt x="903" y="1078"/>
                    <a:pt x="1079" y="878"/>
                    <a:pt x="1079" y="527"/>
                  </a:cubicBezTo>
                  <a:cubicBezTo>
                    <a:pt x="1079" y="201"/>
                    <a:pt x="878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7"/>
            <p:cNvSpPr/>
            <p:nvPr/>
          </p:nvSpPr>
          <p:spPr>
            <a:xfrm>
              <a:off x="5856675" y="15307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01" y="1"/>
                    <a:pt x="1" y="201"/>
                    <a:pt x="1" y="527"/>
                  </a:cubicBezTo>
                  <a:cubicBezTo>
                    <a:pt x="1" y="878"/>
                    <a:pt x="226" y="1103"/>
                    <a:pt x="577" y="1103"/>
                  </a:cubicBezTo>
                  <a:cubicBezTo>
                    <a:pt x="903" y="1103"/>
                    <a:pt x="1078" y="878"/>
                    <a:pt x="1103" y="527"/>
                  </a:cubicBezTo>
                  <a:cubicBezTo>
                    <a:pt x="1078" y="201"/>
                    <a:pt x="87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7"/>
            <p:cNvSpPr/>
            <p:nvPr/>
          </p:nvSpPr>
          <p:spPr>
            <a:xfrm>
              <a:off x="5286500" y="907925"/>
              <a:ext cx="27600" cy="27575"/>
            </a:xfrm>
            <a:custGeom>
              <a:avLst/>
              <a:gdLst/>
              <a:ahLst/>
              <a:cxnLst/>
              <a:rect l="l" t="t" r="r" b="b"/>
              <a:pathLst>
                <a:path w="1104" h="1103" extrusionOk="0">
                  <a:moveTo>
                    <a:pt x="577" y="0"/>
                  </a:moveTo>
                  <a:cubicBezTo>
                    <a:pt x="276" y="0"/>
                    <a:pt x="26" y="176"/>
                    <a:pt x="26" y="501"/>
                  </a:cubicBezTo>
                  <a:cubicBezTo>
                    <a:pt x="0" y="852"/>
                    <a:pt x="201" y="1053"/>
                    <a:pt x="552" y="1103"/>
                  </a:cubicBezTo>
                  <a:cubicBezTo>
                    <a:pt x="903" y="1078"/>
                    <a:pt x="1103" y="902"/>
                    <a:pt x="1103" y="577"/>
                  </a:cubicBezTo>
                  <a:cubicBezTo>
                    <a:pt x="1103" y="251"/>
                    <a:pt x="903" y="25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7"/>
            <p:cNvSpPr/>
            <p:nvPr/>
          </p:nvSpPr>
          <p:spPr>
            <a:xfrm>
              <a:off x="5390500" y="1011925"/>
              <a:ext cx="26975" cy="27025"/>
            </a:xfrm>
            <a:custGeom>
              <a:avLst/>
              <a:gdLst/>
              <a:ahLst/>
              <a:cxnLst/>
              <a:rect l="l" t="t" r="r" b="b"/>
              <a:pathLst>
                <a:path w="1079" h="1081" extrusionOk="0">
                  <a:moveTo>
                    <a:pt x="527" y="1"/>
                  </a:moveTo>
                  <a:cubicBezTo>
                    <a:pt x="201" y="26"/>
                    <a:pt x="1" y="201"/>
                    <a:pt x="1" y="552"/>
                  </a:cubicBezTo>
                  <a:cubicBezTo>
                    <a:pt x="25" y="883"/>
                    <a:pt x="227" y="1080"/>
                    <a:pt x="545" y="1080"/>
                  </a:cubicBezTo>
                  <a:cubicBezTo>
                    <a:pt x="563" y="1080"/>
                    <a:pt x="583" y="1080"/>
                    <a:pt x="602" y="1078"/>
                  </a:cubicBezTo>
                  <a:cubicBezTo>
                    <a:pt x="903" y="1078"/>
                    <a:pt x="1079" y="878"/>
                    <a:pt x="1079" y="577"/>
                  </a:cubicBezTo>
                  <a:cubicBezTo>
                    <a:pt x="1079" y="201"/>
                    <a:pt x="878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7"/>
            <p:cNvSpPr/>
            <p:nvPr/>
          </p:nvSpPr>
          <p:spPr>
            <a:xfrm>
              <a:off x="5805300" y="1426725"/>
              <a:ext cx="27600" cy="27575"/>
            </a:xfrm>
            <a:custGeom>
              <a:avLst/>
              <a:gdLst/>
              <a:ahLst/>
              <a:cxnLst/>
              <a:rect l="l" t="t" r="r" b="b"/>
              <a:pathLst>
                <a:path w="1104" h="1103" extrusionOk="0">
                  <a:moveTo>
                    <a:pt x="552" y="0"/>
                  </a:moveTo>
                  <a:cubicBezTo>
                    <a:pt x="226" y="0"/>
                    <a:pt x="0" y="201"/>
                    <a:pt x="0" y="526"/>
                  </a:cubicBezTo>
                  <a:cubicBezTo>
                    <a:pt x="26" y="877"/>
                    <a:pt x="226" y="1078"/>
                    <a:pt x="577" y="1103"/>
                  </a:cubicBezTo>
                  <a:cubicBezTo>
                    <a:pt x="928" y="1053"/>
                    <a:pt x="1103" y="852"/>
                    <a:pt x="1103" y="526"/>
                  </a:cubicBezTo>
                  <a:cubicBezTo>
                    <a:pt x="1078" y="226"/>
                    <a:pt x="878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7"/>
            <p:cNvSpPr/>
            <p:nvPr/>
          </p:nvSpPr>
          <p:spPr>
            <a:xfrm>
              <a:off x="5701300" y="1375325"/>
              <a:ext cx="28200" cy="27600"/>
            </a:xfrm>
            <a:custGeom>
              <a:avLst/>
              <a:gdLst/>
              <a:ahLst/>
              <a:cxnLst/>
              <a:rect l="l" t="t" r="r" b="b"/>
              <a:pathLst>
                <a:path w="1128" h="1104" extrusionOk="0">
                  <a:moveTo>
                    <a:pt x="551" y="1"/>
                  </a:moveTo>
                  <a:cubicBezTo>
                    <a:pt x="201" y="1"/>
                    <a:pt x="0" y="201"/>
                    <a:pt x="0" y="527"/>
                  </a:cubicBezTo>
                  <a:cubicBezTo>
                    <a:pt x="0" y="878"/>
                    <a:pt x="226" y="1104"/>
                    <a:pt x="576" y="1104"/>
                  </a:cubicBezTo>
                  <a:cubicBezTo>
                    <a:pt x="902" y="1104"/>
                    <a:pt x="1078" y="878"/>
                    <a:pt x="1128" y="552"/>
                  </a:cubicBezTo>
                  <a:cubicBezTo>
                    <a:pt x="1078" y="227"/>
                    <a:pt x="902" y="1"/>
                    <a:pt x="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7"/>
            <p:cNvSpPr/>
            <p:nvPr/>
          </p:nvSpPr>
          <p:spPr>
            <a:xfrm>
              <a:off x="5546525" y="1167950"/>
              <a:ext cx="26975" cy="27000"/>
            </a:xfrm>
            <a:custGeom>
              <a:avLst/>
              <a:gdLst/>
              <a:ahLst/>
              <a:cxnLst/>
              <a:rect l="l" t="t" r="r" b="b"/>
              <a:pathLst>
                <a:path w="1079" h="1080" extrusionOk="0">
                  <a:moveTo>
                    <a:pt x="527" y="0"/>
                  </a:moveTo>
                  <a:cubicBezTo>
                    <a:pt x="201" y="0"/>
                    <a:pt x="1" y="176"/>
                    <a:pt x="1" y="476"/>
                  </a:cubicBezTo>
                  <a:cubicBezTo>
                    <a:pt x="1" y="827"/>
                    <a:pt x="176" y="1078"/>
                    <a:pt x="527" y="1078"/>
                  </a:cubicBezTo>
                  <a:cubicBezTo>
                    <a:pt x="546" y="1079"/>
                    <a:pt x="566" y="1080"/>
                    <a:pt x="584" y="1080"/>
                  </a:cubicBezTo>
                  <a:cubicBezTo>
                    <a:pt x="897" y="1080"/>
                    <a:pt x="1055" y="881"/>
                    <a:pt x="1078" y="527"/>
                  </a:cubicBezTo>
                  <a:cubicBezTo>
                    <a:pt x="1053" y="226"/>
                    <a:pt x="878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7"/>
            <p:cNvSpPr/>
            <p:nvPr/>
          </p:nvSpPr>
          <p:spPr>
            <a:xfrm>
              <a:off x="5027725" y="649150"/>
              <a:ext cx="26975" cy="27000"/>
            </a:xfrm>
            <a:custGeom>
              <a:avLst/>
              <a:gdLst/>
              <a:ahLst/>
              <a:cxnLst/>
              <a:rect l="l" t="t" r="r" b="b"/>
              <a:pathLst>
                <a:path w="1079" h="1080" extrusionOk="0">
                  <a:moveTo>
                    <a:pt x="527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52"/>
                    <a:pt x="201" y="1078"/>
                    <a:pt x="552" y="1078"/>
                  </a:cubicBezTo>
                  <a:cubicBezTo>
                    <a:pt x="572" y="1079"/>
                    <a:pt x="591" y="1080"/>
                    <a:pt x="609" y="1080"/>
                  </a:cubicBezTo>
                  <a:cubicBezTo>
                    <a:pt x="922" y="1080"/>
                    <a:pt x="1078" y="883"/>
                    <a:pt x="1078" y="552"/>
                  </a:cubicBezTo>
                  <a:cubicBezTo>
                    <a:pt x="1053" y="201"/>
                    <a:pt x="878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7"/>
            <p:cNvSpPr/>
            <p:nvPr/>
          </p:nvSpPr>
          <p:spPr>
            <a:xfrm>
              <a:off x="5337875" y="10119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27" y="1"/>
                  </a:moveTo>
                  <a:cubicBezTo>
                    <a:pt x="201" y="1"/>
                    <a:pt x="1" y="201"/>
                    <a:pt x="1" y="527"/>
                  </a:cubicBezTo>
                  <a:cubicBezTo>
                    <a:pt x="26" y="878"/>
                    <a:pt x="251" y="1103"/>
                    <a:pt x="577" y="1103"/>
                  </a:cubicBezTo>
                  <a:cubicBezTo>
                    <a:pt x="903" y="1103"/>
                    <a:pt x="1103" y="903"/>
                    <a:pt x="1103" y="502"/>
                  </a:cubicBezTo>
                  <a:cubicBezTo>
                    <a:pt x="1078" y="201"/>
                    <a:pt x="90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7"/>
            <p:cNvSpPr/>
            <p:nvPr/>
          </p:nvSpPr>
          <p:spPr>
            <a:xfrm>
              <a:off x="5494525" y="1063300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27" y="1"/>
                  </a:moveTo>
                  <a:cubicBezTo>
                    <a:pt x="226" y="26"/>
                    <a:pt x="0" y="176"/>
                    <a:pt x="0" y="502"/>
                  </a:cubicBezTo>
                  <a:cubicBezTo>
                    <a:pt x="0" y="878"/>
                    <a:pt x="201" y="1053"/>
                    <a:pt x="552" y="1078"/>
                  </a:cubicBezTo>
                  <a:cubicBezTo>
                    <a:pt x="903" y="1078"/>
                    <a:pt x="1078" y="853"/>
                    <a:pt x="1078" y="527"/>
                  </a:cubicBezTo>
                  <a:cubicBezTo>
                    <a:pt x="1053" y="201"/>
                    <a:pt x="827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7"/>
            <p:cNvSpPr/>
            <p:nvPr/>
          </p:nvSpPr>
          <p:spPr>
            <a:xfrm>
              <a:off x="5650525" y="1271325"/>
              <a:ext cx="26975" cy="27600"/>
            </a:xfrm>
            <a:custGeom>
              <a:avLst/>
              <a:gdLst/>
              <a:ahLst/>
              <a:cxnLst/>
              <a:rect l="l" t="t" r="r" b="b"/>
              <a:pathLst>
                <a:path w="1079" h="1104" extrusionOk="0">
                  <a:moveTo>
                    <a:pt x="552" y="1"/>
                  </a:moveTo>
                  <a:cubicBezTo>
                    <a:pt x="227" y="1"/>
                    <a:pt x="26" y="176"/>
                    <a:pt x="1" y="502"/>
                  </a:cubicBezTo>
                  <a:cubicBezTo>
                    <a:pt x="1" y="878"/>
                    <a:pt x="201" y="1078"/>
                    <a:pt x="552" y="1103"/>
                  </a:cubicBezTo>
                  <a:cubicBezTo>
                    <a:pt x="878" y="1103"/>
                    <a:pt x="1079" y="878"/>
                    <a:pt x="1079" y="552"/>
                  </a:cubicBezTo>
                  <a:cubicBezTo>
                    <a:pt x="1079" y="226"/>
                    <a:pt x="85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7"/>
            <p:cNvSpPr/>
            <p:nvPr/>
          </p:nvSpPr>
          <p:spPr>
            <a:xfrm>
              <a:off x="5443150" y="1011925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501" y="1"/>
                  </a:moveTo>
                  <a:cubicBezTo>
                    <a:pt x="226" y="26"/>
                    <a:pt x="0" y="176"/>
                    <a:pt x="0" y="527"/>
                  </a:cubicBezTo>
                  <a:cubicBezTo>
                    <a:pt x="0" y="878"/>
                    <a:pt x="226" y="1053"/>
                    <a:pt x="526" y="1078"/>
                  </a:cubicBezTo>
                  <a:cubicBezTo>
                    <a:pt x="543" y="1080"/>
                    <a:pt x="559" y="1080"/>
                    <a:pt x="575" y="1080"/>
                  </a:cubicBezTo>
                  <a:cubicBezTo>
                    <a:pt x="875" y="1080"/>
                    <a:pt x="1078" y="861"/>
                    <a:pt x="1078" y="552"/>
                  </a:cubicBezTo>
                  <a:cubicBezTo>
                    <a:pt x="1078" y="226"/>
                    <a:pt x="877" y="5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7"/>
            <p:cNvSpPr/>
            <p:nvPr/>
          </p:nvSpPr>
          <p:spPr>
            <a:xfrm>
              <a:off x="5701925" y="1270700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526" y="0"/>
                  </a:moveTo>
                  <a:cubicBezTo>
                    <a:pt x="226" y="0"/>
                    <a:pt x="0" y="201"/>
                    <a:pt x="0" y="502"/>
                  </a:cubicBezTo>
                  <a:cubicBezTo>
                    <a:pt x="0" y="828"/>
                    <a:pt x="176" y="1078"/>
                    <a:pt x="526" y="1078"/>
                  </a:cubicBezTo>
                  <a:cubicBezTo>
                    <a:pt x="546" y="1080"/>
                    <a:pt x="565" y="1080"/>
                    <a:pt x="584" y="1080"/>
                  </a:cubicBezTo>
                  <a:cubicBezTo>
                    <a:pt x="897" y="1080"/>
                    <a:pt x="1054" y="884"/>
                    <a:pt x="1078" y="577"/>
                  </a:cubicBezTo>
                  <a:cubicBezTo>
                    <a:pt x="1053" y="226"/>
                    <a:pt x="877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7"/>
            <p:cNvSpPr/>
            <p:nvPr/>
          </p:nvSpPr>
          <p:spPr>
            <a:xfrm>
              <a:off x="5546525" y="1115925"/>
              <a:ext cx="26975" cy="26400"/>
            </a:xfrm>
            <a:custGeom>
              <a:avLst/>
              <a:gdLst/>
              <a:ahLst/>
              <a:cxnLst/>
              <a:rect l="l" t="t" r="r" b="b"/>
              <a:pathLst>
                <a:path w="1079" h="1056" extrusionOk="0">
                  <a:moveTo>
                    <a:pt x="552" y="1"/>
                  </a:moveTo>
                  <a:cubicBezTo>
                    <a:pt x="201" y="1"/>
                    <a:pt x="1" y="201"/>
                    <a:pt x="1" y="527"/>
                  </a:cubicBezTo>
                  <a:cubicBezTo>
                    <a:pt x="26" y="853"/>
                    <a:pt x="201" y="1054"/>
                    <a:pt x="552" y="1054"/>
                  </a:cubicBezTo>
                  <a:cubicBezTo>
                    <a:pt x="572" y="1055"/>
                    <a:pt x="591" y="1056"/>
                    <a:pt x="609" y="1056"/>
                  </a:cubicBezTo>
                  <a:cubicBezTo>
                    <a:pt x="919" y="1056"/>
                    <a:pt x="1055" y="858"/>
                    <a:pt x="1078" y="527"/>
                  </a:cubicBezTo>
                  <a:cubicBezTo>
                    <a:pt x="1053" y="20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7"/>
            <p:cNvSpPr/>
            <p:nvPr/>
          </p:nvSpPr>
          <p:spPr>
            <a:xfrm>
              <a:off x="5183125" y="752475"/>
              <a:ext cx="26950" cy="26450"/>
            </a:xfrm>
            <a:custGeom>
              <a:avLst/>
              <a:gdLst/>
              <a:ahLst/>
              <a:cxnLst/>
              <a:rect l="l" t="t" r="r" b="b"/>
              <a:pathLst>
                <a:path w="1078" h="1058" extrusionOk="0">
                  <a:moveTo>
                    <a:pt x="476" y="0"/>
                  </a:moveTo>
                  <a:cubicBezTo>
                    <a:pt x="204" y="0"/>
                    <a:pt x="24" y="195"/>
                    <a:pt x="0" y="479"/>
                  </a:cubicBezTo>
                  <a:cubicBezTo>
                    <a:pt x="0" y="805"/>
                    <a:pt x="176" y="1055"/>
                    <a:pt x="526" y="1055"/>
                  </a:cubicBezTo>
                  <a:cubicBezTo>
                    <a:pt x="546" y="1057"/>
                    <a:pt x="565" y="1057"/>
                    <a:pt x="584" y="1057"/>
                  </a:cubicBezTo>
                  <a:cubicBezTo>
                    <a:pt x="897" y="1057"/>
                    <a:pt x="1054" y="861"/>
                    <a:pt x="1078" y="554"/>
                  </a:cubicBezTo>
                  <a:cubicBezTo>
                    <a:pt x="1053" y="203"/>
                    <a:pt x="877" y="3"/>
                    <a:pt x="526" y="3"/>
                  </a:cubicBezTo>
                  <a:cubicBezTo>
                    <a:pt x="509" y="1"/>
                    <a:pt x="493" y="0"/>
                    <a:pt x="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7"/>
            <p:cNvSpPr/>
            <p:nvPr/>
          </p:nvSpPr>
          <p:spPr>
            <a:xfrm>
              <a:off x="5079100" y="648525"/>
              <a:ext cx="27600" cy="26950"/>
            </a:xfrm>
            <a:custGeom>
              <a:avLst/>
              <a:gdLst/>
              <a:ahLst/>
              <a:cxnLst/>
              <a:rect l="l" t="t" r="r" b="b"/>
              <a:pathLst>
                <a:path w="1104" h="1078" extrusionOk="0">
                  <a:moveTo>
                    <a:pt x="502" y="0"/>
                  </a:moveTo>
                  <a:cubicBezTo>
                    <a:pt x="226" y="50"/>
                    <a:pt x="1" y="201"/>
                    <a:pt x="26" y="552"/>
                  </a:cubicBezTo>
                  <a:cubicBezTo>
                    <a:pt x="51" y="877"/>
                    <a:pt x="251" y="1078"/>
                    <a:pt x="577" y="1078"/>
                  </a:cubicBezTo>
                  <a:cubicBezTo>
                    <a:pt x="903" y="1078"/>
                    <a:pt x="1103" y="877"/>
                    <a:pt x="1078" y="526"/>
                  </a:cubicBezTo>
                  <a:cubicBezTo>
                    <a:pt x="1078" y="201"/>
                    <a:pt x="878" y="25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7"/>
            <p:cNvSpPr/>
            <p:nvPr/>
          </p:nvSpPr>
          <p:spPr>
            <a:xfrm>
              <a:off x="5701925" y="1323275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559" y="1"/>
                  </a:moveTo>
                  <a:cubicBezTo>
                    <a:pt x="540" y="1"/>
                    <a:pt x="521" y="1"/>
                    <a:pt x="501" y="3"/>
                  </a:cubicBezTo>
                  <a:cubicBezTo>
                    <a:pt x="201" y="3"/>
                    <a:pt x="0" y="203"/>
                    <a:pt x="0" y="504"/>
                  </a:cubicBezTo>
                  <a:cubicBezTo>
                    <a:pt x="0" y="855"/>
                    <a:pt x="201" y="1080"/>
                    <a:pt x="551" y="1080"/>
                  </a:cubicBezTo>
                  <a:cubicBezTo>
                    <a:pt x="877" y="1080"/>
                    <a:pt x="1078" y="880"/>
                    <a:pt x="1078" y="504"/>
                  </a:cubicBezTo>
                  <a:cubicBezTo>
                    <a:pt x="1054" y="197"/>
                    <a:pt x="874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7"/>
            <p:cNvSpPr/>
            <p:nvPr/>
          </p:nvSpPr>
          <p:spPr>
            <a:xfrm>
              <a:off x="5235125" y="856525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77" y="1"/>
                  </a:moveTo>
                  <a:cubicBezTo>
                    <a:pt x="226" y="26"/>
                    <a:pt x="25" y="201"/>
                    <a:pt x="0" y="527"/>
                  </a:cubicBezTo>
                  <a:cubicBezTo>
                    <a:pt x="0" y="878"/>
                    <a:pt x="226" y="1079"/>
                    <a:pt x="577" y="1104"/>
                  </a:cubicBezTo>
                  <a:cubicBezTo>
                    <a:pt x="878" y="1104"/>
                    <a:pt x="1078" y="903"/>
                    <a:pt x="1103" y="602"/>
                  </a:cubicBezTo>
                  <a:cubicBezTo>
                    <a:pt x="1103" y="252"/>
                    <a:pt x="903" y="5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7"/>
            <p:cNvSpPr/>
            <p:nvPr/>
          </p:nvSpPr>
          <p:spPr>
            <a:xfrm>
              <a:off x="5597900" y="1167325"/>
              <a:ext cx="27600" cy="26950"/>
            </a:xfrm>
            <a:custGeom>
              <a:avLst/>
              <a:gdLst/>
              <a:ahLst/>
              <a:cxnLst/>
              <a:rect l="l" t="t" r="r" b="b"/>
              <a:pathLst>
                <a:path w="1104" h="1078" extrusionOk="0">
                  <a:moveTo>
                    <a:pt x="527" y="0"/>
                  </a:moveTo>
                  <a:cubicBezTo>
                    <a:pt x="201" y="25"/>
                    <a:pt x="1" y="201"/>
                    <a:pt x="26" y="526"/>
                  </a:cubicBezTo>
                  <a:cubicBezTo>
                    <a:pt x="26" y="877"/>
                    <a:pt x="251" y="1078"/>
                    <a:pt x="552" y="1078"/>
                  </a:cubicBezTo>
                  <a:cubicBezTo>
                    <a:pt x="878" y="1078"/>
                    <a:pt x="1103" y="877"/>
                    <a:pt x="1078" y="526"/>
                  </a:cubicBezTo>
                  <a:cubicBezTo>
                    <a:pt x="1078" y="201"/>
                    <a:pt x="87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7"/>
            <p:cNvSpPr/>
            <p:nvPr/>
          </p:nvSpPr>
          <p:spPr>
            <a:xfrm>
              <a:off x="5183125" y="804525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526" y="1"/>
                  </a:moveTo>
                  <a:cubicBezTo>
                    <a:pt x="201" y="1"/>
                    <a:pt x="25" y="201"/>
                    <a:pt x="0" y="502"/>
                  </a:cubicBezTo>
                  <a:cubicBezTo>
                    <a:pt x="0" y="853"/>
                    <a:pt x="201" y="1078"/>
                    <a:pt x="551" y="1078"/>
                  </a:cubicBezTo>
                  <a:cubicBezTo>
                    <a:pt x="570" y="1080"/>
                    <a:pt x="587" y="1081"/>
                    <a:pt x="605" y="1081"/>
                  </a:cubicBezTo>
                  <a:cubicBezTo>
                    <a:pt x="899" y="1081"/>
                    <a:pt x="1078" y="881"/>
                    <a:pt x="1078" y="502"/>
                  </a:cubicBezTo>
                  <a:cubicBezTo>
                    <a:pt x="1053" y="201"/>
                    <a:pt x="877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7"/>
            <p:cNvSpPr/>
            <p:nvPr/>
          </p:nvSpPr>
          <p:spPr>
            <a:xfrm>
              <a:off x="5753925" y="1375325"/>
              <a:ext cx="27600" cy="27025"/>
            </a:xfrm>
            <a:custGeom>
              <a:avLst/>
              <a:gdLst/>
              <a:ahLst/>
              <a:cxnLst/>
              <a:rect l="l" t="t" r="r" b="b"/>
              <a:pathLst>
                <a:path w="1104" h="1081" extrusionOk="0">
                  <a:moveTo>
                    <a:pt x="577" y="1"/>
                  </a:moveTo>
                  <a:cubicBezTo>
                    <a:pt x="201" y="1"/>
                    <a:pt x="0" y="201"/>
                    <a:pt x="0" y="527"/>
                  </a:cubicBezTo>
                  <a:cubicBezTo>
                    <a:pt x="0" y="878"/>
                    <a:pt x="226" y="1079"/>
                    <a:pt x="577" y="1079"/>
                  </a:cubicBezTo>
                  <a:cubicBezTo>
                    <a:pt x="594" y="1080"/>
                    <a:pt x="610" y="1081"/>
                    <a:pt x="627" y="1081"/>
                  </a:cubicBezTo>
                  <a:cubicBezTo>
                    <a:pt x="900" y="1081"/>
                    <a:pt x="1078" y="886"/>
                    <a:pt x="1078" y="602"/>
                  </a:cubicBezTo>
                  <a:cubicBezTo>
                    <a:pt x="1103" y="227"/>
                    <a:pt x="903" y="5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7"/>
            <p:cNvSpPr/>
            <p:nvPr/>
          </p:nvSpPr>
          <p:spPr>
            <a:xfrm>
              <a:off x="5806550" y="1323325"/>
              <a:ext cx="26975" cy="26350"/>
            </a:xfrm>
            <a:custGeom>
              <a:avLst/>
              <a:gdLst/>
              <a:ahLst/>
              <a:cxnLst/>
              <a:rect l="l" t="t" r="r" b="b"/>
              <a:pathLst>
                <a:path w="1079" h="1054" extrusionOk="0">
                  <a:moveTo>
                    <a:pt x="527" y="1"/>
                  </a:moveTo>
                  <a:cubicBezTo>
                    <a:pt x="226" y="1"/>
                    <a:pt x="26" y="176"/>
                    <a:pt x="1" y="477"/>
                  </a:cubicBezTo>
                  <a:cubicBezTo>
                    <a:pt x="1" y="828"/>
                    <a:pt x="201" y="1053"/>
                    <a:pt x="552" y="1053"/>
                  </a:cubicBezTo>
                  <a:cubicBezTo>
                    <a:pt x="878" y="1053"/>
                    <a:pt x="1028" y="853"/>
                    <a:pt x="1078" y="552"/>
                  </a:cubicBezTo>
                  <a:cubicBezTo>
                    <a:pt x="1028" y="226"/>
                    <a:pt x="878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7"/>
            <p:cNvSpPr/>
            <p:nvPr/>
          </p:nvSpPr>
          <p:spPr>
            <a:xfrm>
              <a:off x="5649900" y="1219325"/>
              <a:ext cx="27600" cy="26975"/>
            </a:xfrm>
            <a:custGeom>
              <a:avLst/>
              <a:gdLst/>
              <a:ahLst/>
              <a:cxnLst/>
              <a:rect l="l" t="t" r="r" b="b"/>
              <a:pathLst>
                <a:path w="1104" h="1079" extrusionOk="0">
                  <a:moveTo>
                    <a:pt x="527" y="0"/>
                  </a:moveTo>
                  <a:cubicBezTo>
                    <a:pt x="201" y="50"/>
                    <a:pt x="1" y="201"/>
                    <a:pt x="26" y="552"/>
                  </a:cubicBezTo>
                  <a:cubicBezTo>
                    <a:pt x="51" y="903"/>
                    <a:pt x="252" y="1078"/>
                    <a:pt x="577" y="1078"/>
                  </a:cubicBezTo>
                  <a:cubicBezTo>
                    <a:pt x="928" y="1078"/>
                    <a:pt x="1104" y="852"/>
                    <a:pt x="1104" y="527"/>
                  </a:cubicBezTo>
                  <a:cubicBezTo>
                    <a:pt x="1079" y="201"/>
                    <a:pt x="87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7"/>
            <p:cNvSpPr/>
            <p:nvPr/>
          </p:nvSpPr>
          <p:spPr>
            <a:xfrm>
              <a:off x="5287125" y="856525"/>
              <a:ext cx="26975" cy="26350"/>
            </a:xfrm>
            <a:custGeom>
              <a:avLst/>
              <a:gdLst/>
              <a:ahLst/>
              <a:cxnLst/>
              <a:rect l="l" t="t" r="r" b="b"/>
              <a:pathLst>
                <a:path w="1079" h="1054" extrusionOk="0">
                  <a:moveTo>
                    <a:pt x="527" y="1"/>
                  </a:moveTo>
                  <a:cubicBezTo>
                    <a:pt x="176" y="1"/>
                    <a:pt x="1" y="176"/>
                    <a:pt x="1" y="527"/>
                  </a:cubicBezTo>
                  <a:cubicBezTo>
                    <a:pt x="26" y="853"/>
                    <a:pt x="226" y="1054"/>
                    <a:pt x="552" y="1054"/>
                  </a:cubicBezTo>
                  <a:cubicBezTo>
                    <a:pt x="903" y="1054"/>
                    <a:pt x="1078" y="828"/>
                    <a:pt x="1078" y="527"/>
                  </a:cubicBezTo>
                  <a:cubicBezTo>
                    <a:pt x="1053" y="201"/>
                    <a:pt x="87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7"/>
            <p:cNvSpPr/>
            <p:nvPr/>
          </p:nvSpPr>
          <p:spPr>
            <a:xfrm>
              <a:off x="5806550" y="1271325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26" y="1"/>
                    <a:pt x="26" y="176"/>
                    <a:pt x="26" y="477"/>
                  </a:cubicBezTo>
                  <a:cubicBezTo>
                    <a:pt x="1" y="828"/>
                    <a:pt x="226" y="1028"/>
                    <a:pt x="527" y="1053"/>
                  </a:cubicBezTo>
                  <a:cubicBezTo>
                    <a:pt x="853" y="1053"/>
                    <a:pt x="1028" y="878"/>
                    <a:pt x="1053" y="552"/>
                  </a:cubicBezTo>
                  <a:cubicBezTo>
                    <a:pt x="1028" y="226"/>
                    <a:pt x="878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7"/>
            <p:cNvSpPr/>
            <p:nvPr/>
          </p:nvSpPr>
          <p:spPr>
            <a:xfrm>
              <a:off x="5287750" y="8045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1"/>
                  </a:moveTo>
                  <a:cubicBezTo>
                    <a:pt x="201" y="1"/>
                    <a:pt x="1" y="201"/>
                    <a:pt x="1" y="552"/>
                  </a:cubicBezTo>
                  <a:cubicBezTo>
                    <a:pt x="26" y="853"/>
                    <a:pt x="251" y="1053"/>
                    <a:pt x="552" y="1078"/>
                  </a:cubicBezTo>
                  <a:cubicBezTo>
                    <a:pt x="878" y="1053"/>
                    <a:pt x="1078" y="853"/>
                    <a:pt x="1078" y="552"/>
                  </a:cubicBezTo>
                  <a:cubicBezTo>
                    <a:pt x="1078" y="226"/>
                    <a:pt x="878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7"/>
            <p:cNvSpPr/>
            <p:nvPr/>
          </p:nvSpPr>
          <p:spPr>
            <a:xfrm>
              <a:off x="5235125" y="804525"/>
              <a:ext cx="27600" cy="26975"/>
            </a:xfrm>
            <a:custGeom>
              <a:avLst/>
              <a:gdLst/>
              <a:ahLst/>
              <a:cxnLst/>
              <a:rect l="l" t="t" r="r" b="b"/>
              <a:pathLst>
                <a:path w="1104" h="1079" extrusionOk="0">
                  <a:moveTo>
                    <a:pt x="552" y="1"/>
                  </a:moveTo>
                  <a:cubicBezTo>
                    <a:pt x="226" y="26"/>
                    <a:pt x="25" y="201"/>
                    <a:pt x="25" y="502"/>
                  </a:cubicBezTo>
                  <a:cubicBezTo>
                    <a:pt x="0" y="853"/>
                    <a:pt x="226" y="1078"/>
                    <a:pt x="577" y="1078"/>
                  </a:cubicBezTo>
                  <a:cubicBezTo>
                    <a:pt x="903" y="1078"/>
                    <a:pt x="1103" y="878"/>
                    <a:pt x="1078" y="527"/>
                  </a:cubicBezTo>
                  <a:cubicBezTo>
                    <a:pt x="1078" y="201"/>
                    <a:pt x="852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7"/>
            <p:cNvSpPr/>
            <p:nvPr/>
          </p:nvSpPr>
          <p:spPr>
            <a:xfrm>
              <a:off x="5805925" y="1374700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1"/>
                  </a:moveTo>
                  <a:cubicBezTo>
                    <a:pt x="226" y="1"/>
                    <a:pt x="26" y="176"/>
                    <a:pt x="1" y="502"/>
                  </a:cubicBezTo>
                  <a:cubicBezTo>
                    <a:pt x="1" y="878"/>
                    <a:pt x="201" y="1079"/>
                    <a:pt x="552" y="1079"/>
                  </a:cubicBezTo>
                  <a:cubicBezTo>
                    <a:pt x="878" y="1079"/>
                    <a:pt x="1053" y="853"/>
                    <a:pt x="1053" y="577"/>
                  </a:cubicBezTo>
                  <a:cubicBezTo>
                    <a:pt x="1078" y="252"/>
                    <a:pt x="903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7"/>
            <p:cNvSpPr/>
            <p:nvPr/>
          </p:nvSpPr>
          <p:spPr>
            <a:xfrm>
              <a:off x="5339175" y="908500"/>
              <a:ext cx="26925" cy="26375"/>
            </a:xfrm>
            <a:custGeom>
              <a:avLst/>
              <a:gdLst/>
              <a:ahLst/>
              <a:cxnLst/>
              <a:rect l="l" t="t" r="r" b="b"/>
              <a:pathLst>
                <a:path w="1077" h="1055" extrusionOk="0">
                  <a:moveTo>
                    <a:pt x="496" y="0"/>
                  </a:moveTo>
                  <a:cubicBezTo>
                    <a:pt x="200" y="0"/>
                    <a:pt x="0" y="197"/>
                    <a:pt x="24" y="529"/>
                  </a:cubicBezTo>
                  <a:cubicBezTo>
                    <a:pt x="24" y="854"/>
                    <a:pt x="199" y="1055"/>
                    <a:pt x="550" y="1055"/>
                  </a:cubicBezTo>
                  <a:cubicBezTo>
                    <a:pt x="901" y="1055"/>
                    <a:pt x="1051" y="879"/>
                    <a:pt x="1076" y="529"/>
                  </a:cubicBezTo>
                  <a:cubicBezTo>
                    <a:pt x="1051" y="203"/>
                    <a:pt x="876" y="2"/>
                    <a:pt x="550" y="2"/>
                  </a:cubicBezTo>
                  <a:cubicBezTo>
                    <a:pt x="532" y="1"/>
                    <a:pt x="514" y="0"/>
                    <a:pt x="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7"/>
            <p:cNvSpPr/>
            <p:nvPr/>
          </p:nvSpPr>
          <p:spPr>
            <a:xfrm>
              <a:off x="5131725" y="701100"/>
              <a:ext cx="27600" cy="26400"/>
            </a:xfrm>
            <a:custGeom>
              <a:avLst/>
              <a:gdLst/>
              <a:ahLst/>
              <a:cxnLst/>
              <a:rect l="l" t="t" r="r" b="b"/>
              <a:pathLst>
                <a:path w="1104" h="1056" extrusionOk="0">
                  <a:moveTo>
                    <a:pt x="576" y="1"/>
                  </a:moveTo>
                  <a:cubicBezTo>
                    <a:pt x="560" y="1"/>
                    <a:pt x="544" y="1"/>
                    <a:pt x="527" y="2"/>
                  </a:cubicBezTo>
                  <a:cubicBezTo>
                    <a:pt x="201" y="2"/>
                    <a:pt x="26" y="178"/>
                    <a:pt x="1" y="504"/>
                  </a:cubicBezTo>
                  <a:cubicBezTo>
                    <a:pt x="1" y="855"/>
                    <a:pt x="227" y="1030"/>
                    <a:pt x="552" y="1055"/>
                  </a:cubicBezTo>
                  <a:cubicBezTo>
                    <a:pt x="928" y="1055"/>
                    <a:pt x="1104" y="829"/>
                    <a:pt x="1079" y="504"/>
                  </a:cubicBezTo>
                  <a:cubicBezTo>
                    <a:pt x="1055" y="218"/>
                    <a:pt x="873" y="1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7"/>
            <p:cNvSpPr/>
            <p:nvPr/>
          </p:nvSpPr>
          <p:spPr>
            <a:xfrm>
              <a:off x="5443150" y="959875"/>
              <a:ext cx="26950" cy="27025"/>
            </a:xfrm>
            <a:custGeom>
              <a:avLst/>
              <a:gdLst/>
              <a:ahLst/>
              <a:cxnLst/>
              <a:rect l="l" t="t" r="r" b="b"/>
              <a:pathLst>
                <a:path w="1078" h="1081" extrusionOk="0">
                  <a:moveTo>
                    <a:pt x="498" y="0"/>
                  </a:moveTo>
                  <a:cubicBezTo>
                    <a:pt x="201" y="0"/>
                    <a:pt x="0" y="196"/>
                    <a:pt x="0" y="504"/>
                  </a:cubicBezTo>
                  <a:cubicBezTo>
                    <a:pt x="0" y="854"/>
                    <a:pt x="226" y="1005"/>
                    <a:pt x="526" y="1080"/>
                  </a:cubicBezTo>
                  <a:cubicBezTo>
                    <a:pt x="852" y="1030"/>
                    <a:pt x="1053" y="905"/>
                    <a:pt x="1053" y="579"/>
                  </a:cubicBezTo>
                  <a:cubicBezTo>
                    <a:pt x="1078" y="253"/>
                    <a:pt x="877" y="27"/>
                    <a:pt x="552" y="2"/>
                  </a:cubicBezTo>
                  <a:cubicBezTo>
                    <a:pt x="533" y="1"/>
                    <a:pt x="515" y="0"/>
                    <a:pt x="4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7"/>
            <p:cNvSpPr/>
            <p:nvPr/>
          </p:nvSpPr>
          <p:spPr>
            <a:xfrm>
              <a:off x="5857925" y="1426725"/>
              <a:ext cx="26975" cy="26950"/>
            </a:xfrm>
            <a:custGeom>
              <a:avLst/>
              <a:gdLst/>
              <a:ahLst/>
              <a:cxnLst/>
              <a:rect l="l" t="t" r="r" b="b"/>
              <a:pathLst>
                <a:path w="1079" h="1078" extrusionOk="0">
                  <a:moveTo>
                    <a:pt x="552" y="0"/>
                  </a:moveTo>
                  <a:cubicBezTo>
                    <a:pt x="226" y="0"/>
                    <a:pt x="1" y="201"/>
                    <a:pt x="1" y="526"/>
                  </a:cubicBezTo>
                  <a:cubicBezTo>
                    <a:pt x="1" y="852"/>
                    <a:pt x="201" y="1053"/>
                    <a:pt x="527" y="1078"/>
                  </a:cubicBezTo>
                  <a:cubicBezTo>
                    <a:pt x="878" y="1078"/>
                    <a:pt x="1053" y="902"/>
                    <a:pt x="1078" y="551"/>
                  </a:cubicBezTo>
                  <a:cubicBezTo>
                    <a:pt x="1053" y="226"/>
                    <a:pt x="87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7"/>
            <p:cNvSpPr/>
            <p:nvPr/>
          </p:nvSpPr>
          <p:spPr>
            <a:xfrm>
              <a:off x="5287750" y="752525"/>
              <a:ext cx="26975" cy="26350"/>
            </a:xfrm>
            <a:custGeom>
              <a:avLst/>
              <a:gdLst/>
              <a:ahLst/>
              <a:cxnLst/>
              <a:rect l="l" t="t" r="r" b="b"/>
              <a:pathLst>
                <a:path w="1079" h="1054" extrusionOk="0">
                  <a:moveTo>
                    <a:pt x="502" y="1"/>
                  </a:moveTo>
                  <a:cubicBezTo>
                    <a:pt x="201" y="26"/>
                    <a:pt x="1" y="201"/>
                    <a:pt x="26" y="527"/>
                  </a:cubicBezTo>
                  <a:cubicBezTo>
                    <a:pt x="51" y="853"/>
                    <a:pt x="251" y="1053"/>
                    <a:pt x="577" y="1053"/>
                  </a:cubicBezTo>
                  <a:cubicBezTo>
                    <a:pt x="903" y="1028"/>
                    <a:pt x="1053" y="853"/>
                    <a:pt x="1078" y="477"/>
                  </a:cubicBezTo>
                  <a:cubicBezTo>
                    <a:pt x="1003" y="201"/>
                    <a:pt x="85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7"/>
            <p:cNvSpPr/>
            <p:nvPr/>
          </p:nvSpPr>
          <p:spPr>
            <a:xfrm>
              <a:off x="4767700" y="1220150"/>
              <a:ext cx="26975" cy="33100"/>
            </a:xfrm>
            <a:custGeom>
              <a:avLst/>
              <a:gdLst/>
              <a:ahLst/>
              <a:cxnLst/>
              <a:rect l="l" t="t" r="r" b="b"/>
              <a:pathLst>
                <a:path w="1079" h="1324" extrusionOk="0">
                  <a:moveTo>
                    <a:pt x="472" y="0"/>
                  </a:moveTo>
                  <a:cubicBezTo>
                    <a:pt x="425" y="0"/>
                    <a:pt x="377" y="6"/>
                    <a:pt x="326" y="17"/>
                  </a:cubicBezTo>
                  <a:cubicBezTo>
                    <a:pt x="0" y="93"/>
                    <a:pt x="226" y="368"/>
                    <a:pt x="226" y="569"/>
                  </a:cubicBezTo>
                  <a:cubicBezTo>
                    <a:pt x="226" y="719"/>
                    <a:pt x="251" y="895"/>
                    <a:pt x="276" y="1045"/>
                  </a:cubicBezTo>
                  <a:cubicBezTo>
                    <a:pt x="293" y="1246"/>
                    <a:pt x="376" y="1324"/>
                    <a:pt x="497" y="1324"/>
                  </a:cubicBezTo>
                  <a:cubicBezTo>
                    <a:pt x="557" y="1324"/>
                    <a:pt x="627" y="1304"/>
                    <a:pt x="702" y="1271"/>
                  </a:cubicBezTo>
                  <a:cubicBezTo>
                    <a:pt x="953" y="1145"/>
                    <a:pt x="1078" y="970"/>
                    <a:pt x="1053" y="594"/>
                  </a:cubicBezTo>
                  <a:cubicBezTo>
                    <a:pt x="1053" y="594"/>
                    <a:pt x="1053" y="494"/>
                    <a:pt x="1028" y="444"/>
                  </a:cubicBezTo>
                  <a:cubicBezTo>
                    <a:pt x="922" y="168"/>
                    <a:pt x="727" y="0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7"/>
            <p:cNvSpPr/>
            <p:nvPr/>
          </p:nvSpPr>
          <p:spPr>
            <a:xfrm>
              <a:off x="5753925" y="13233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1"/>
                  </a:moveTo>
                  <a:cubicBezTo>
                    <a:pt x="201" y="26"/>
                    <a:pt x="0" y="201"/>
                    <a:pt x="0" y="552"/>
                  </a:cubicBezTo>
                  <a:cubicBezTo>
                    <a:pt x="25" y="853"/>
                    <a:pt x="226" y="1078"/>
                    <a:pt x="577" y="1078"/>
                  </a:cubicBezTo>
                  <a:cubicBezTo>
                    <a:pt x="903" y="1078"/>
                    <a:pt x="1078" y="853"/>
                    <a:pt x="1078" y="527"/>
                  </a:cubicBezTo>
                  <a:cubicBezTo>
                    <a:pt x="1078" y="176"/>
                    <a:pt x="852" y="26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7"/>
            <p:cNvSpPr/>
            <p:nvPr/>
          </p:nvSpPr>
          <p:spPr>
            <a:xfrm>
              <a:off x="5390500" y="9599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552" y="0"/>
                  </a:moveTo>
                  <a:cubicBezTo>
                    <a:pt x="201" y="0"/>
                    <a:pt x="1" y="201"/>
                    <a:pt x="1" y="527"/>
                  </a:cubicBezTo>
                  <a:cubicBezTo>
                    <a:pt x="26" y="852"/>
                    <a:pt x="226" y="1028"/>
                    <a:pt x="552" y="1078"/>
                  </a:cubicBezTo>
                  <a:cubicBezTo>
                    <a:pt x="878" y="1053"/>
                    <a:pt x="1079" y="878"/>
                    <a:pt x="1079" y="552"/>
                  </a:cubicBezTo>
                  <a:cubicBezTo>
                    <a:pt x="1079" y="201"/>
                    <a:pt x="87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7"/>
            <p:cNvSpPr/>
            <p:nvPr/>
          </p:nvSpPr>
          <p:spPr>
            <a:xfrm>
              <a:off x="5131725" y="649100"/>
              <a:ext cx="26975" cy="25750"/>
            </a:xfrm>
            <a:custGeom>
              <a:avLst/>
              <a:gdLst/>
              <a:ahLst/>
              <a:cxnLst/>
              <a:rect l="l" t="t" r="r" b="b"/>
              <a:pathLst>
                <a:path w="1079" h="1030" extrusionOk="0">
                  <a:moveTo>
                    <a:pt x="560" y="0"/>
                  </a:moveTo>
                  <a:cubicBezTo>
                    <a:pt x="541" y="0"/>
                    <a:pt x="522" y="1"/>
                    <a:pt x="502" y="2"/>
                  </a:cubicBezTo>
                  <a:cubicBezTo>
                    <a:pt x="176" y="2"/>
                    <a:pt x="1" y="203"/>
                    <a:pt x="26" y="529"/>
                  </a:cubicBezTo>
                  <a:cubicBezTo>
                    <a:pt x="26" y="854"/>
                    <a:pt x="227" y="1030"/>
                    <a:pt x="552" y="1030"/>
                  </a:cubicBezTo>
                  <a:cubicBezTo>
                    <a:pt x="903" y="1030"/>
                    <a:pt x="1079" y="829"/>
                    <a:pt x="1079" y="529"/>
                  </a:cubicBezTo>
                  <a:cubicBezTo>
                    <a:pt x="1079" y="197"/>
                    <a:pt x="878" y="0"/>
                    <a:pt x="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7"/>
            <p:cNvSpPr/>
            <p:nvPr/>
          </p:nvSpPr>
          <p:spPr>
            <a:xfrm>
              <a:off x="5650525" y="1167325"/>
              <a:ext cx="26975" cy="26325"/>
            </a:xfrm>
            <a:custGeom>
              <a:avLst/>
              <a:gdLst/>
              <a:ahLst/>
              <a:cxnLst/>
              <a:rect l="l" t="t" r="r" b="b"/>
              <a:pathLst>
                <a:path w="1079" h="1053" extrusionOk="0">
                  <a:moveTo>
                    <a:pt x="527" y="0"/>
                  </a:moveTo>
                  <a:cubicBezTo>
                    <a:pt x="201" y="0"/>
                    <a:pt x="26" y="201"/>
                    <a:pt x="1" y="501"/>
                  </a:cubicBezTo>
                  <a:cubicBezTo>
                    <a:pt x="1" y="827"/>
                    <a:pt x="201" y="1028"/>
                    <a:pt x="502" y="1053"/>
                  </a:cubicBezTo>
                  <a:cubicBezTo>
                    <a:pt x="853" y="1053"/>
                    <a:pt x="1054" y="877"/>
                    <a:pt x="1054" y="577"/>
                  </a:cubicBezTo>
                  <a:cubicBezTo>
                    <a:pt x="1079" y="226"/>
                    <a:pt x="87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7"/>
            <p:cNvSpPr/>
            <p:nvPr/>
          </p:nvSpPr>
          <p:spPr>
            <a:xfrm>
              <a:off x="5910575" y="1427350"/>
              <a:ext cx="26325" cy="26325"/>
            </a:xfrm>
            <a:custGeom>
              <a:avLst/>
              <a:gdLst/>
              <a:ahLst/>
              <a:cxnLst/>
              <a:rect l="l" t="t" r="r" b="b"/>
              <a:pathLst>
                <a:path w="1053" h="1053" extrusionOk="0">
                  <a:moveTo>
                    <a:pt x="501" y="0"/>
                  </a:moveTo>
                  <a:cubicBezTo>
                    <a:pt x="201" y="0"/>
                    <a:pt x="0" y="176"/>
                    <a:pt x="0" y="526"/>
                  </a:cubicBezTo>
                  <a:cubicBezTo>
                    <a:pt x="25" y="827"/>
                    <a:pt x="201" y="1028"/>
                    <a:pt x="526" y="1053"/>
                  </a:cubicBezTo>
                  <a:cubicBezTo>
                    <a:pt x="852" y="1053"/>
                    <a:pt x="1053" y="852"/>
                    <a:pt x="1053" y="526"/>
                  </a:cubicBezTo>
                  <a:cubicBezTo>
                    <a:pt x="1028" y="176"/>
                    <a:pt x="82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7"/>
            <p:cNvSpPr/>
            <p:nvPr/>
          </p:nvSpPr>
          <p:spPr>
            <a:xfrm>
              <a:off x="5909300" y="1478675"/>
              <a:ext cx="26975" cy="26425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500" y="0"/>
                  </a:moveTo>
                  <a:cubicBezTo>
                    <a:pt x="182" y="0"/>
                    <a:pt x="1" y="219"/>
                    <a:pt x="1" y="529"/>
                  </a:cubicBezTo>
                  <a:cubicBezTo>
                    <a:pt x="1" y="829"/>
                    <a:pt x="226" y="1055"/>
                    <a:pt x="552" y="1055"/>
                  </a:cubicBezTo>
                  <a:cubicBezTo>
                    <a:pt x="569" y="1056"/>
                    <a:pt x="585" y="1057"/>
                    <a:pt x="601" y="1057"/>
                  </a:cubicBezTo>
                  <a:cubicBezTo>
                    <a:pt x="896" y="1057"/>
                    <a:pt x="1055" y="838"/>
                    <a:pt x="1079" y="529"/>
                  </a:cubicBezTo>
                  <a:cubicBezTo>
                    <a:pt x="1054" y="203"/>
                    <a:pt x="878" y="2"/>
                    <a:pt x="552" y="2"/>
                  </a:cubicBezTo>
                  <a:cubicBezTo>
                    <a:pt x="534" y="1"/>
                    <a:pt x="517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7"/>
            <p:cNvSpPr/>
            <p:nvPr/>
          </p:nvSpPr>
          <p:spPr>
            <a:xfrm>
              <a:off x="5651175" y="1115300"/>
              <a:ext cx="25700" cy="25775"/>
            </a:xfrm>
            <a:custGeom>
              <a:avLst/>
              <a:gdLst/>
              <a:ahLst/>
              <a:cxnLst/>
              <a:rect l="l" t="t" r="r" b="b"/>
              <a:pathLst>
                <a:path w="1028" h="1031" extrusionOk="0">
                  <a:moveTo>
                    <a:pt x="501" y="1"/>
                  </a:moveTo>
                  <a:cubicBezTo>
                    <a:pt x="201" y="1"/>
                    <a:pt x="0" y="176"/>
                    <a:pt x="0" y="502"/>
                  </a:cubicBezTo>
                  <a:cubicBezTo>
                    <a:pt x="0" y="828"/>
                    <a:pt x="201" y="1028"/>
                    <a:pt x="526" y="1028"/>
                  </a:cubicBezTo>
                  <a:cubicBezTo>
                    <a:pt x="545" y="1030"/>
                    <a:pt x="563" y="1031"/>
                    <a:pt x="581" y="1031"/>
                  </a:cubicBezTo>
                  <a:cubicBezTo>
                    <a:pt x="848" y="1031"/>
                    <a:pt x="1004" y="853"/>
                    <a:pt x="1028" y="477"/>
                  </a:cubicBezTo>
                  <a:cubicBezTo>
                    <a:pt x="1003" y="226"/>
                    <a:pt x="852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7"/>
            <p:cNvSpPr/>
            <p:nvPr/>
          </p:nvSpPr>
          <p:spPr>
            <a:xfrm>
              <a:off x="5599150" y="1115925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01" y="26"/>
                    <a:pt x="1" y="176"/>
                    <a:pt x="1" y="502"/>
                  </a:cubicBezTo>
                  <a:cubicBezTo>
                    <a:pt x="1" y="853"/>
                    <a:pt x="201" y="1054"/>
                    <a:pt x="577" y="1054"/>
                  </a:cubicBezTo>
                  <a:cubicBezTo>
                    <a:pt x="878" y="1054"/>
                    <a:pt x="1053" y="853"/>
                    <a:pt x="1053" y="527"/>
                  </a:cubicBezTo>
                  <a:cubicBezTo>
                    <a:pt x="1053" y="201"/>
                    <a:pt x="853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7"/>
            <p:cNvSpPr/>
            <p:nvPr/>
          </p:nvSpPr>
          <p:spPr>
            <a:xfrm>
              <a:off x="5080350" y="597125"/>
              <a:ext cx="26975" cy="26400"/>
            </a:xfrm>
            <a:custGeom>
              <a:avLst/>
              <a:gdLst/>
              <a:ahLst/>
              <a:cxnLst/>
              <a:rect l="l" t="t" r="r" b="b"/>
              <a:pathLst>
                <a:path w="1079" h="1056" extrusionOk="0">
                  <a:moveTo>
                    <a:pt x="577" y="1"/>
                  </a:moveTo>
                  <a:cubicBezTo>
                    <a:pt x="251" y="26"/>
                    <a:pt x="26" y="176"/>
                    <a:pt x="1" y="477"/>
                  </a:cubicBezTo>
                  <a:cubicBezTo>
                    <a:pt x="1" y="828"/>
                    <a:pt x="201" y="1054"/>
                    <a:pt x="552" y="1054"/>
                  </a:cubicBezTo>
                  <a:cubicBezTo>
                    <a:pt x="569" y="1055"/>
                    <a:pt x="586" y="1056"/>
                    <a:pt x="602" y="1056"/>
                  </a:cubicBezTo>
                  <a:cubicBezTo>
                    <a:pt x="875" y="1056"/>
                    <a:pt x="1053" y="861"/>
                    <a:pt x="1053" y="577"/>
                  </a:cubicBezTo>
                  <a:cubicBezTo>
                    <a:pt x="1079" y="227"/>
                    <a:pt x="878" y="5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7"/>
            <p:cNvSpPr/>
            <p:nvPr/>
          </p:nvSpPr>
          <p:spPr>
            <a:xfrm>
              <a:off x="5754550" y="1270700"/>
              <a:ext cx="26350" cy="26975"/>
            </a:xfrm>
            <a:custGeom>
              <a:avLst/>
              <a:gdLst/>
              <a:ahLst/>
              <a:cxnLst/>
              <a:rect l="l" t="t" r="r" b="b"/>
              <a:pathLst>
                <a:path w="1054" h="1079" extrusionOk="0">
                  <a:moveTo>
                    <a:pt x="527" y="0"/>
                  </a:moveTo>
                  <a:cubicBezTo>
                    <a:pt x="226" y="51"/>
                    <a:pt x="0" y="201"/>
                    <a:pt x="0" y="502"/>
                  </a:cubicBezTo>
                  <a:cubicBezTo>
                    <a:pt x="0" y="853"/>
                    <a:pt x="201" y="1078"/>
                    <a:pt x="552" y="1078"/>
                  </a:cubicBezTo>
                  <a:cubicBezTo>
                    <a:pt x="878" y="1078"/>
                    <a:pt x="1053" y="853"/>
                    <a:pt x="1053" y="552"/>
                  </a:cubicBezTo>
                  <a:cubicBezTo>
                    <a:pt x="1053" y="226"/>
                    <a:pt x="827" y="51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7"/>
            <p:cNvSpPr/>
            <p:nvPr/>
          </p:nvSpPr>
          <p:spPr>
            <a:xfrm>
              <a:off x="5547150" y="1063875"/>
              <a:ext cx="26350" cy="26400"/>
            </a:xfrm>
            <a:custGeom>
              <a:avLst/>
              <a:gdLst/>
              <a:ahLst/>
              <a:cxnLst/>
              <a:rect l="l" t="t" r="r" b="b"/>
              <a:pathLst>
                <a:path w="1054" h="1056" extrusionOk="0">
                  <a:moveTo>
                    <a:pt x="537" y="0"/>
                  </a:moveTo>
                  <a:cubicBezTo>
                    <a:pt x="517" y="0"/>
                    <a:pt x="497" y="1"/>
                    <a:pt x="477" y="3"/>
                  </a:cubicBezTo>
                  <a:cubicBezTo>
                    <a:pt x="176" y="3"/>
                    <a:pt x="1" y="203"/>
                    <a:pt x="1" y="579"/>
                  </a:cubicBezTo>
                  <a:cubicBezTo>
                    <a:pt x="26" y="855"/>
                    <a:pt x="201" y="1055"/>
                    <a:pt x="552" y="1055"/>
                  </a:cubicBezTo>
                  <a:cubicBezTo>
                    <a:pt x="878" y="1055"/>
                    <a:pt x="1053" y="830"/>
                    <a:pt x="1053" y="504"/>
                  </a:cubicBezTo>
                  <a:cubicBezTo>
                    <a:pt x="1030" y="175"/>
                    <a:pt x="830" y="0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7"/>
            <p:cNvSpPr/>
            <p:nvPr/>
          </p:nvSpPr>
          <p:spPr>
            <a:xfrm>
              <a:off x="5495150" y="1012500"/>
              <a:ext cx="26975" cy="25825"/>
            </a:xfrm>
            <a:custGeom>
              <a:avLst/>
              <a:gdLst/>
              <a:ahLst/>
              <a:cxnLst/>
              <a:rect l="l" t="t" r="r" b="b"/>
              <a:pathLst>
                <a:path w="1079" h="1033" extrusionOk="0">
                  <a:moveTo>
                    <a:pt x="496" y="0"/>
                  </a:moveTo>
                  <a:cubicBezTo>
                    <a:pt x="226" y="0"/>
                    <a:pt x="49" y="172"/>
                    <a:pt x="25" y="454"/>
                  </a:cubicBezTo>
                  <a:cubicBezTo>
                    <a:pt x="0" y="805"/>
                    <a:pt x="201" y="1030"/>
                    <a:pt x="552" y="1030"/>
                  </a:cubicBezTo>
                  <a:cubicBezTo>
                    <a:pt x="570" y="1032"/>
                    <a:pt x="588" y="1032"/>
                    <a:pt x="605" y="1032"/>
                  </a:cubicBezTo>
                  <a:cubicBezTo>
                    <a:pt x="894" y="1032"/>
                    <a:pt x="1031" y="836"/>
                    <a:pt x="1078" y="529"/>
                  </a:cubicBezTo>
                  <a:cubicBezTo>
                    <a:pt x="1053" y="228"/>
                    <a:pt x="903" y="3"/>
                    <a:pt x="552" y="3"/>
                  </a:cubicBezTo>
                  <a:cubicBezTo>
                    <a:pt x="533" y="1"/>
                    <a:pt x="514" y="0"/>
                    <a:pt x="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7"/>
            <p:cNvSpPr/>
            <p:nvPr/>
          </p:nvSpPr>
          <p:spPr>
            <a:xfrm>
              <a:off x="5132375" y="596500"/>
              <a:ext cx="26325" cy="26350"/>
            </a:xfrm>
            <a:custGeom>
              <a:avLst/>
              <a:gdLst/>
              <a:ahLst/>
              <a:cxnLst/>
              <a:rect l="l" t="t" r="r" b="b"/>
              <a:pathLst>
                <a:path w="1053" h="1054" extrusionOk="0">
                  <a:moveTo>
                    <a:pt x="476" y="1"/>
                  </a:moveTo>
                  <a:cubicBezTo>
                    <a:pt x="175" y="26"/>
                    <a:pt x="0" y="201"/>
                    <a:pt x="0" y="527"/>
                  </a:cubicBezTo>
                  <a:cubicBezTo>
                    <a:pt x="25" y="878"/>
                    <a:pt x="226" y="1054"/>
                    <a:pt x="551" y="1054"/>
                  </a:cubicBezTo>
                  <a:cubicBezTo>
                    <a:pt x="877" y="1028"/>
                    <a:pt x="1028" y="853"/>
                    <a:pt x="1053" y="477"/>
                  </a:cubicBezTo>
                  <a:cubicBezTo>
                    <a:pt x="1003" y="201"/>
                    <a:pt x="827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7"/>
            <p:cNvSpPr/>
            <p:nvPr/>
          </p:nvSpPr>
          <p:spPr>
            <a:xfrm>
              <a:off x="5599150" y="1063925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01" y="1"/>
                    <a:pt x="1" y="201"/>
                    <a:pt x="1" y="502"/>
                  </a:cubicBezTo>
                  <a:cubicBezTo>
                    <a:pt x="1" y="803"/>
                    <a:pt x="201" y="1003"/>
                    <a:pt x="552" y="1053"/>
                  </a:cubicBezTo>
                  <a:cubicBezTo>
                    <a:pt x="853" y="1028"/>
                    <a:pt x="1053" y="853"/>
                    <a:pt x="1053" y="552"/>
                  </a:cubicBezTo>
                  <a:cubicBezTo>
                    <a:pt x="1053" y="201"/>
                    <a:pt x="85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7"/>
            <p:cNvSpPr/>
            <p:nvPr/>
          </p:nvSpPr>
          <p:spPr>
            <a:xfrm>
              <a:off x="5443150" y="907925"/>
              <a:ext cx="26325" cy="26325"/>
            </a:xfrm>
            <a:custGeom>
              <a:avLst/>
              <a:gdLst/>
              <a:ahLst/>
              <a:cxnLst/>
              <a:rect l="l" t="t" r="r" b="b"/>
              <a:pathLst>
                <a:path w="1053" h="1053" extrusionOk="0">
                  <a:moveTo>
                    <a:pt x="501" y="0"/>
                  </a:moveTo>
                  <a:cubicBezTo>
                    <a:pt x="201" y="0"/>
                    <a:pt x="0" y="201"/>
                    <a:pt x="0" y="501"/>
                  </a:cubicBezTo>
                  <a:cubicBezTo>
                    <a:pt x="25" y="827"/>
                    <a:pt x="226" y="1028"/>
                    <a:pt x="577" y="1053"/>
                  </a:cubicBezTo>
                  <a:cubicBezTo>
                    <a:pt x="877" y="1003"/>
                    <a:pt x="1053" y="827"/>
                    <a:pt x="1053" y="526"/>
                  </a:cubicBezTo>
                  <a:cubicBezTo>
                    <a:pt x="1053" y="201"/>
                    <a:pt x="82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7"/>
            <p:cNvSpPr/>
            <p:nvPr/>
          </p:nvSpPr>
          <p:spPr>
            <a:xfrm>
              <a:off x="5806550" y="1219325"/>
              <a:ext cx="26350" cy="25700"/>
            </a:xfrm>
            <a:custGeom>
              <a:avLst/>
              <a:gdLst/>
              <a:ahLst/>
              <a:cxnLst/>
              <a:rect l="l" t="t" r="r" b="b"/>
              <a:pathLst>
                <a:path w="1054" h="1028" extrusionOk="0">
                  <a:moveTo>
                    <a:pt x="502" y="0"/>
                  </a:moveTo>
                  <a:cubicBezTo>
                    <a:pt x="201" y="0"/>
                    <a:pt x="1" y="201"/>
                    <a:pt x="26" y="502"/>
                  </a:cubicBezTo>
                  <a:cubicBezTo>
                    <a:pt x="26" y="827"/>
                    <a:pt x="251" y="1003"/>
                    <a:pt x="577" y="1028"/>
                  </a:cubicBezTo>
                  <a:cubicBezTo>
                    <a:pt x="878" y="1003"/>
                    <a:pt x="1053" y="827"/>
                    <a:pt x="1053" y="502"/>
                  </a:cubicBezTo>
                  <a:cubicBezTo>
                    <a:pt x="1053" y="176"/>
                    <a:pt x="82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7"/>
            <p:cNvSpPr/>
            <p:nvPr/>
          </p:nvSpPr>
          <p:spPr>
            <a:xfrm>
              <a:off x="5754550" y="1219275"/>
              <a:ext cx="26350" cy="25825"/>
            </a:xfrm>
            <a:custGeom>
              <a:avLst/>
              <a:gdLst/>
              <a:ahLst/>
              <a:cxnLst/>
              <a:rect l="l" t="t" r="r" b="b"/>
              <a:pathLst>
                <a:path w="1054" h="1033" extrusionOk="0">
                  <a:moveTo>
                    <a:pt x="473" y="0"/>
                  </a:moveTo>
                  <a:cubicBezTo>
                    <a:pt x="179" y="0"/>
                    <a:pt x="0" y="195"/>
                    <a:pt x="0" y="479"/>
                  </a:cubicBezTo>
                  <a:cubicBezTo>
                    <a:pt x="0" y="804"/>
                    <a:pt x="201" y="1030"/>
                    <a:pt x="527" y="1030"/>
                  </a:cubicBezTo>
                  <a:cubicBezTo>
                    <a:pt x="545" y="1031"/>
                    <a:pt x="563" y="1032"/>
                    <a:pt x="580" y="1032"/>
                  </a:cubicBezTo>
                  <a:cubicBezTo>
                    <a:pt x="869" y="1032"/>
                    <a:pt x="1006" y="836"/>
                    <a:pt x="1053" y="529"/>
                  </a:cubicBezTo>
                  <a:cubicBezTo>
                    <a:pt x="1028" y="228"/>
                    <a:pt x="853" y="2"/>
                    <a:pt x="527" y="2"/>
                  </a:cubicBezTo>
                  <a:cubicBezTo>
                    <a:pt x="508" y="1"/>
                    <a:pt x="490" y="0"/>
                    <a:pt x="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7"/>
            <p:cNvSpPr/>
            <p:nvPr/>
          </p:nvSpPr>
          <p:spPr>
            <a:xfrm>
              <a:off x="5961325" y="1478100"/>
              <a:ext cx="26950" cy="26950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551" y="0"/>
                  </a:moveTo>
                  <a:cubicBezTo>
                    <a:pt x="276" y="50"/>
                    <a:pt x="50" y="176"/>
                    <a:pt x="25" y="476"/>
                  </a:cubicBezTo>
                  <a:cubicBezTo>
                    <a:pt x="0" y="827"/>
                    <a:pt x="201" y="1078"/>
                    <a:pt x="551" y="1078"/>
                  </a:cubicBezTo>
                  <a:cubicBezTo>
                    <a:pt x="877" y="1078"/>
                    <a:pt x="1078" y="903"/>
                    <a:pt x="1078" y="577"/>
                  </a:cubicBezTo>
                  <a:cubicBezTo>
                    <a:pt x="1078" y="251"/>
                    <a:pt x="902" y="75"/>
                    <a:pt x="5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7"/>
            <p:cNvSpPr/>
            <p:nvPr/>
          </p:nvSpPr>
          <p:spPr>
            <a:xfrm>
              <a:off x="5288375" y="700525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527" y="0"/>
                  </a:moveTo>
                  <a:cubicBezTo>
                    <a:pt x="226" y="0"/>
                    <a:pt x="1" y="176"/>
                    <a:pt x="1" y="477"/>
                  </a:cubicBezTo>
                  <a:cubicBezTo>
                    <a:pt x="1" y="802"/>
                    <a:pt x="201" y="978"/>
                    <a:pt x="527" y="1053"/>
                  </a:cubicBezTo>
                  <a:cubicBezTo>
                    <a:pt x="828" y="1028"/>
                    <a:pt x="1028" y="852"/>
                    <a:pt x="1028" y="552"/>
                  </a:cubicBezTo>
                  <a:cubicBezTo>
                    <a:pt x="1053" y="201"/>
                    <a:pt x="853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7"/>
            <p:cNvSpPr/>
            <p:nvPr/>
          </p:nvSpPr>
          <p:spPr>
            <a:xfrm>
              <a:off x="5961950" y="1426675"/>
              <a:ext cx="26325" cy="26375"/>
            </a:xfrm>
            <a:custGeom>
              <a:avLst/>
              <a:gdLst/>
              <a:ahLst/>
              <a:cxnLst/>
              <a:rect l="l" t="t" r="r" b="b"/>
              <a:pathLst>
                <a:path w="1053" h="1055" extrusionOk="0">
                  <a:moveTo>
                    <a:pt x="550" y="0"/>
                  </a:moveTo>
                  <a:cubicBezTo>
                    <a:pt x="534" y="0"/>
                    <a:pt x="518" y="1"/>
                    <a:pt x="501" y="2"/>
                  </a:cubicBezTo>
                  <a:cubicBezTo>
                    <a:pt x="201" y="2"/>
                    <a:pt x="0" y="203"/>
                    <a:pt x="0" y="503"/>
                  </a:cubicBezTo>
                  <a:cubicBezTo>
                    <a:pt x="25" y="829"/>
                    <a:pt x="226" y="1005"/>
                    <a:pt x="552" y="1055"/>
                  </a:cubicBezTo>
                  <a:cubicBezTo>
                    <a:pt x="852" y="1005"/>
                    <a:pt x="1053" y="829"/>
                    <a:pt x="1053" y="528"/>
                  </a:cubicBezTo>
                  <a:cubicBezTo>
                    <a:pt x="1053" y="219"/>
                    <a:pt x="850" y="0"/>
                    <a:pt x="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7"/>
            <p:cNvSpPr/>
            <p:nvPr/>
          </p:nvSpPr>
          <p:spPr>
            <a:xfrm>
              <a:off x="5235750" y="752525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26" y="26"/>
                    <a:pt x="0" y="176"/>
                    <a:pt x="0" y="502"/>
                  </a:cubicBezTo>
                  <a:cubicBezTo>
                    <a:pt x="0" y="853"/>
                    <a:pt x="226" y="1053"/>
                    <a:pt x="577" y="1053"/>
                  </a:cubicBezTo>
                  <a:cubicBezTo>
                    <a:pt x="878" y="1053"/>
                    <a:pt x="1053" y="853"/>
                    <a:pt x="1053" y="527"/>
                  </a:cubicBezTo>
                  <a:cubicBezTo>
                    <a:pt x="1053" y="201"/>
                    <a:pt x="827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7"/>
            <p:cNvSpPr/>
            <p:nvPr/>
          </p:nvSpPr>
          <p:spPr>
            <a:xfrm>
              <a:off x="5340375" y="752525"/>
              <a:ext cx="26350" cy="25775"/>
            </a:xfrm>
            <a:custGeom>
              <a:avLst/>
              <a:gdLst/>
              <a:ahLst/>
              <a:cxnLst/>
              <a:rect l="l" t="t" r="r" b="b"/>
              <a:pathLst>
                <a:path w="1054" h="1031" extrusionOk="0">
                  <a:moveTo>
                    <a:pt x="502" y="1"/>
                  </a:moveTo>
                  <a:cubicBezTo>
                    <a:pt x="201" y="26"/>
                    <a:pt x="1" y="201"/>
                    <a:pt x="1" y="502"/>
                  </a:cubicBezTo>
                  <a:cubicBezTo>
                    <a:pt x="26" y="828"/>
                    <a:pt x="226" y="1028"/>
                    <a:pt x="552" y="1028"/>
                  </a:cubicBezTo>
                  <a:cubicBezTo>
                    <a:pt x="569" y="1030"/>
                    <a:pt x="586" y="1030"/>
                    <a:pt x="602" y="1030"/>
                  </a:cubicBezTo>
                  <a:cubicBezTo>
                    <a:pt x="872" y="1030"/>
                    <a:pt x="1030" y="834"/>
                    <a:pt x="1054" y="527"/>
                  </a:cubicBezTo>
                  <a:cubicBezTo>
                    <a:pt x="1003" y="226"/>
                    <a:pt x="85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7"/>
            <p:cNvSpPr/>
            <p:nvPr/>
          </p:nvSpPr>
          <p:spPr>
            <a:xfrm>
              <a:off x="5495775" y="959925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477" y="0"/>
                  </a:moveTo>
                  <a:cubicBezTo>
                    <a:pt x="201" y="50"/>
                    <a:pt x="0" y="201"/>
                    <a:pt x="0" y="527"/>
                  </a:cubicBezTo>
                  <a:cubicBezTo>
                    <a:pt x="0" y="852"/>
                    <a:pt x="226" y="1053"/>
                    <a:pt x="552" y="1053"/>
                  </a:cubicBezTo>
                  <a:cubicBezTo>
                    <a:pt x="853" y="1053"/>
                    <a:pt x="1053" y="852"/>
                    <a:pt x="1053" y="552"/>
                  </a:cubicBezTo>
                  <a:cubicBezTo>
                    <a:pt x="1053" y="201"/>
                    <a:pt x="828" y="5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7"/>
            <p:cNvSpPr/>
            <p:nvPr/>
          </p:nvSpPr>
          <p:spPr>
            <a:xfrm>
              <a:off x="5599775" y="1011925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477" y="1"/>
                  </a:moveTo>
                  <a:cubicBezTo>
                    <a:pt x="201" y="1"/>
                    <a:pt x="26" y="176"/>
                    <a:pt x="1" y="452"/>
                  </a:cubicBezTo>
                  <a:cubicBezTo>
                    <a:pt x="1" y="803"/>
                    <a:pt x="176" y="978"/>
                    <a:pt x="527" y="1028"/>
                  </a:cubicBezTo>
                  <a:cubicBezTo>
                    <a:pt x="828" y="1003"/>
                    <a:pt x="1028" y="853"/>
                    <a:pt x="1028" y="527"/>
                  </a:cubicBezTo>
                  <a:cubicBezTo>
                    <a:pt x="1028" y="176"/>
                    <a:pt x="828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7"/>
            <p:cNvSpPr/>
            <p:nvPr/>
          </p:nvSpPr>
          <p:spPr>
            <a:xfrm>
              <a:off x="5235750" y="700525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502" y="0"/>
                  </a:moveTo>
                  <a:cubicBezTo>
                    <a:pt x="201" y="0"/>
                    <a:pt x="0" y="201"/>
                    <a:pt x="0" y="502"/>
                  </a:cubicBezTo>
                  <a:cubicBezTo>
                    <a:pt x="25" y="827"/>
                    <a:pt x="226" y="1028"/>
                    <a:pt x="577" y="1053"/>
                  </a:cubicBezTo>
                  <a:cubicBezTo>
                    <a:pt x="878" y="1003"/>
                    <a:pt x="1053" y="827"/>
                    <a:pt x="1053" y="527"/>
                  </a:cubicBezTo>
                  <a:cubicBezTo>
                    <a:pt x="1053" y="201"/>
                    <a:pt x="827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7"/>
            <p:cNvSpPr/>
            <p:nvPr/>
          </p:nvSpPr>
          <p:spPr>
            <a:xfrm>
              <a:off x="5859175" y="1271325"/>
              <a:ext cx="25725" cy="25775"/>
            </a:xfrm>
            <a:custGeom>
              <a:avLst/>
              <a:gdLst/>
              <a:ahLst/>
              <a:cxnLst/>
              <a:rect l="l" t="t" r="r" b="b"/>
              <a:pathLst>
                <a:path w="1029" h="1031" extrusionOk="0">
                  <a:moveTo>
                    <a:pt x="502" y="1"/>
                  </a:moveTo>
                  <a:cubicBezTo>
                    <a:pt x="201" y="1"/>
                    <a:pt x="1" y="176"/>
                    <a:pt x="1" y="502"/>
                  </a:cubicBezTo>
                  <a:cubicBezTo>
                    <a:pt x="1" y="828"/>
                    <a:pt x="201" y="1028"/>
                    <a:pt x="527" y="1028"/>
                  </a:cubicBezTo>
                  <a:cubicBezTo>
                    <a:pt x="546" y="1030"/>
                    <a:pt x="563" y="1030"/>
                    <a:pt x="581" y="1030"/>
                  </a:cubicBezTo>
                  <a:cubicBezTo>
                    <a:pt x="870" y="1030"/>
                    <a:pt x="1005" y="834"/>
                    <a:pt x="1028" y="527"/>
                  </a:cubicBezTo>
                  <a:cubicBezTo>
                    <a:pt x="1003" y="226"/>
                    <a:pt x="85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7"/>
            <p:cNvSpPr/>
            <p:nvPr/>
          </p:nvSpPr>
          <p:spPr>
            <a:xfrm>
              <a:off x="5495775" y="907925"/>
              <a:ext cx="25725" cy="25775"/>
            </a:xfrm>
            <a:custGeom>
              <a:avLst/>
              <a:gdLst/>
              <a:ahLst/>
              <a:cxnLst/>
              <a:rect l="l" t="t" r="r" b="b"/>
              <a:pathLst>
                <a:path w="1029" h="1031" extrusionOk="0">
                  <a:moveTo>
                    <a:pt x="502" y="0"/>
                  </a:moveTo>
                  <a:cubicBezTo>
                    <a:pt x="201" y="0"/>
                    <a:pt x="26" y="176"/>
                    <a:pt x="0" y="476"/>
                  </a:cubicBezTo>
                  <a:cubicBezTo>
                    <a:pt x="0" y="802"/>
                    <a:pt x="201" y="1028"/>
                    <a:pt x="527" y="1028"/>
                  </a:cubicBezTo>
                  <a:cubicBezTo>
                    <a:pt x="546" y="1029"/>
                    <a:pt x="564" y="1030"/>
                    <a:pt x="582" y="1030"/>
                  </a:cubicBezTo>
                  <a:cubicBezTo>
                    <a:pt x="852" y="1030"/>
                    <a:pt x="1028" y="854"/>
                    <a:pt x="1028" y="501"/>
                  </a:cubicBezTo>
                  <a:cubicBezTo>
                    <a:pt x="1003" y="201"/>
                    <a:pt x="82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7"/>
            <p:cNvSpPr/>
            <p:nvPr/>
          </p:nvSpPr>
          <p:spPr>
            <a:xfrm>
              <a:off x="5547775" y="960325"/>
              <a:ext cx="26350" cy="25300"/>
            </a:xfrm>
            <a:custGeom>
              <a:avLst/>
              <a:gdLst/>
              <a:ahLst/>
              <a:cxnLst/>
              <a:rect l="l" t="t" r="r" b="b"/>
              <a:pathLst>
                <a:path w="1054" h="1012" extrusionOk="0">
                  <a:moveTo>
                    <a:pt x="478" y="1"/>
                  </a:moveTo>
                  <a:cubicBezTo>
                    <a:pt x="228" y="1"/>
                    <a:pt x="48" y="172"/>
                    <a:pt x="26" y="461"/>
                  </a:cubicBezTo>
                  <a:cubicBezTo>
                    <a:pt x="1" y="786"/>
                    <a:pt x="201" y="962"/>
                    <a:pt x="527" y="1012"/>
                  </a:cubicBezTo>
                  <a:cubicBezTo>
                    <a:pt x="828" y="1012"/>
                    <a:pt x="1028" y="862"/>
                    <a:pt x="1053" y="536"/>
                  </a:cubicBezTo>
                  <a:cubicBezTo>
                    <a:pt x="1053" y="235"/>
                    <a:pt x="878" y="34"/>
                    <a:pt x="577" y="9"/>
                  </a:cubicBezTo>
                  <a:cubicBezTo>
                    <a:pt x="543" y="4"/>
                    <a:pt x="510" y="1"/>
                    <a:pt x="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7"/>
            <p:cNvSpPr/>
            <p:nvPr/>
          </p:nvSpPr>
          <p:spPr>
            <a:xfrm>
              <a:off x="5703175" y="1115300"/>
              <a:ext cx="26325" cy="25725"/>
            </a:xfrm>
            <a:custGeom>
              <a:avLst/>
              <a:gdLst/>
              <a:ahLst/>
              <a:cxnLst/>
              <a:rect l="l" t="t" r="r" b="b"/>
              <a:pathLst>
                <a:path w="1053" h="1029" extrusionOk="0">
                  <a:moveTo>
                    <a:pt x="527" y="1"/>
                  </a:moveTo>
                  <a:cubicBezTo>
                    <a:pt x="226" y="1"/>
                    <a:pt x="25" y="176"/>
                    <a:pt x="25" y="502"/>
                  </a:cubicBezTo>
                  <a:cubicBezTo>
                    <a:pt x="0" y="828"/>
                    <a:pt x="201" y="1003"/>
                    <a:pt x="527" y="1028"/>
                  </a:cubicBezTo>
                  <a:cubicBezTo>
                    <a:pt x="852" y="1028"/>
                    <a:pt x="1028" y="853"/>
                    <a:pt x="1028" y="552"/>
                  </a:cubicBezTo>
                  <a:cubicBezTo>
                    <a:pt x="1053" y="226"/>
                    <a:pt x="852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7"/>
            <p:cNvSpPr/>
            <p:nvPr/>
          </p:nvSpPr>
          <p:spPr>
            <a:xfrm>
              <a:off x="5184375" y="596500"/>
              <a:ext cx="26325" cy="25725"/>
            </a:xfrm>
            <a:custGeom>
              <a:avLst/>
              <a:gdLst/>
              <a:ahLst/>
              <a:cxnLst/>
              <a:rect l="l" t="t" r="r" b="b"/>
              <a:pathLst>
                <a:path w="1053" h="1029" extrusionOk="0">
                  <a:moveTo>
                    <a:pt x="501" y="1"/>
                  </a:moveTo>
                  <a:cubicBezTo>
                    <a:pt x="201" y="26"/>
                    <a:pt x="0" y="201"/>
                    <a:pt x="25" y="527"/>
                  </a:cubicBezTo>
                  <a:cubicBezTo>
                    <a:pt x="25" y="853"/>
                    <a:pt x="226" y="1028"/>
                    <a:pt x="552" y="1028"/>
                  </a:cubicBezTo>
                  <a:cubicBezTo>
                    <a:pt x="877" y="1028"/>
                    <a:pt x="1053" y="853"/>
                    <a:pt x="1053" y="527"/>
                  </a:cubicBezTo>
                  <a:cubicBezTo>
                    <a:pt x="1028" y="201"/>
                    <a:pt x="827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7"/>
            <p:cNvSpPr/>
            <p:nvPr/>
          </p:nvSpPr>
          <p:spPr>
            <a:xfrm>
              <a:off x="5651800" y="1063925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01" y="1"/>
                  </a:moveTo>
                  <a:cubicBezTo>
                    <a:pt x="176" y="26"/>
                    <a:pt x="0" y="226"/>
                    <a:pt x="0" y="527"/>
                  </a:cubicBezTo>
                  <a:cubicBezTo>
                    <a:pt x="25" y="828"/>
                    <a:pt x="201" y="1028"/>
                    <a:pt x="526" y="1028"/>
                  </a:cubicBezTo>
                  <a:cubicBezTo>
                    <a:pt x="827" y="1028"/>
                    <a:pt x="1028" y="853"/>
                    <a:pt x="1028" y="527"/>
                  </a:cubicBezTo>
                  <a:cubicBezTo>
                    <a:pt x="1028" y="201"/>
                    <a:pt x="827" y="26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7"/>
            <p:cNvSpPr/>
            <p:nvPr/>
          </p:nvSpPr>
          <p:spPr>
            <a:xfrm>
              <a:off x="5703175" y="1167325"/>
              <a:ext cx="26325" cy="26375"/>
            </a:xfrm>
            <a:custGeom>
              <a:avLst/>
              <a:gdLst/>
              <a:ahLst/>
              <a:cxnLst/>
              <a:rect l="l" t="t" r="r" b="b"/>
              <a:pathLst>
                <a:path w="1053" h="1055" extrusionOk="0">
                  <a:moveTo>
                    <a:pt x="552" y="0"/>
                  </a:moveTo>
                  <a:cubicBezTo>
                    <a:pt x="226" y="25"/>
                    <a:pt x="25" y="176"/>
                    <a:pt x="0" y="476"/>
                  </a:cubicBezTo>
                  <a:cubicBezTo>
                    <a:pt x="0" y="827"/>
                    <a:pt x="176" y="1028"/>
                    <a:pt x="501" y="1053"/>
                  </a:cubicBezTo>
                  <a:cubicBezTo>
                    <a:pt x="520" y="1054"/>
                    <a:pt x="538" y="1055"/>
                    <a:pt x="555" y="1055"/>
                  </a:cubicBezTo>
                  <a:cubicBezTo>
                    <a:pt x="849" y="1055"/>
                    <a:pt x="1028" y="860"/>
                    <a:pt x="1028" y="577"/>
                  </a:cubicBezTo>
                  <a:cubicBezTo>
                    <a:pt x="1053" y="226"/>
                    <a:pt x="852" y="7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7"/>
            <p:cNvSpPr/>
            <p:nvPr/>
          </p:nvSpPr>
          <p:spPr>
            <a:xfrm>
              <a:off x="5184375" y="649100"/>
              <a:ext cx="26325" cy="25750"/>
            </a:xfrm>
            <a:custGeom>
              <a:avLst/>
              <a:gdLst/>
              <a:ahLst/>
              <a:cxnLst/>
              <a:rect l="l" t="t" r="r" b="b"/>
              <a:pathLst>
                <a:path w="1053" h="1030" extrusionOk="0">
                  <a:moveTo>
                    <a:pt x="534" y="0"/>
                  </a:moveTo>
                  <a:cubicBezTo>
                    <a:pt x="515" y="0"/>
                    <a:pt x="496" y="1"/>
                    <a:pt x="476" y="2"/>
                  </a:cubicBezTo>
                  <a:cubicBezTo>
                    <a:pt x="176" y="2"/>
                    <a:pt x="0" y="203"/>
                    <a:pt x="25" y="529"/>
                  </a:cubicBezTo>
                  <a:cubicBezTo>
                    <a:pt x="25" y="854"/>
                    <a:pt x="251" y="1030"/>
                    <a:pt x="577" y="1030"/>
                  </a:cubicBezTo>
                  <a:cubicBezTo>
                    <a:pt x="903" y="1030"/>
                    <a:pt x="1028" y="804"/>
                    <a:pt x="1053" y="478"/>
                  </a:cubicBezTo>
                  <a:cubicBezTo>
                    <a:pt x="1006" y="195"/>
                    <a:pt x="847" y="0"/>
                    <a:pt x="5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7"/>
            <p:cNvSpPr/>
            <p:nvPr/>
          </p:nvSpPr>
          <p:spPr>
            <a:xfrm>
              <a:off x="5391775" y="908550"/>
              <a:ext cx="26325" cy="26325"/>
            </a:xfrm>
            <a:custGeom>
              <a:avLst/>
              <a:gdLst/>
              <a:ahLst/>
              <a:cxnLst/>
              <a:rect l="l" t="t" r="r" b="b"/>
              <a:pathLst>
                <a:path w="1053" h="1053" extrusionOk="0">
                  <a:moveTo>
                    <a:pt x="501" y="0"/>
                  </a:moveTo>
                  <a:cubicBezTo>
                    <a:pt x="201" y="0"/>
                    <a:pt x="0" y="176"/>
                    <a:pt x="0" y="501"/>
                  </a:cubicBezTo>
                  <a:cubicBezTo>
                    <a:pt x="25" y="852"/>
                    <a:pt x="226" y="1053"/>
                    <a:pt x="576" y="1053"/>
                  </a:cubicBezTo>
                  <a:cubicBezTo>
                    <a:pt x="877" y="1028"/>
                    <a:pt x="1053" y="852"/>
                    <a:pt x="1053" y="501"/>
                  </a:cubicBezTo>
                  <a:cubicBezTo>
                    <a:pt x="1028" y="201"/>
                    <a:pt x="82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7"/>
            <p:cNvSpPr/>
            <p:nvPr/>
          </p:nvSpPr>
          <p:spPr>
            <a:xfrm>
              <a:off x="5339750" y="856525"/>
              <a:ext cx="26350" cy="25775"/>
            </a:xfrm>
            <a:custGeom>
              <a:avLst/>
              <a:gdLst/>
              <a:ahLst/>
              <a:cxnLst/>
              <a:rect l="l" t="t" r="r" b="b"/>
              <a:pathLst>
                <a:path w="1054" h="1031" extrusionOk="0">
                  <a:moveTo>
                    <a:pt x="502" y="1"/>
                  </a:moveTo>
                  <a:cubicBezTo>
                    <a:pt x="176" y="1"/>
                    <a:pt x="1" y="176"/>
                    <a:pt x="1" y="502"/>
                  </a:cubicBezTo>
                  <a:cubicBezTo>
                    <a:pt x="1" y="833"/>
                    <a:pt x="179" y="1031"/>
                    <a:pt x="516" y="1031"/>
                  </a:cubicBezTo>
                  <a:cubicBezTo>
                    <a:pt x="536" y="1031"/>
                    <a:pt x="556" y="1030"/>
                    <a:pt x="577" y="1029"/>
                  </a:cubicBezTo>
                  <a:cubicBezTo>
                    <a:pt x="903" y="1029"/>
                    <a:pt x="1028" y="828"/>
                    <a:pt x="1053" y="502"/>
                  </a:cubicBezTo>
                  <a:cubicBezTo>
                    <a:pt x="1003" y="176"/>
                    <a:pt x="828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7"/>
            <p:cNvSpPr/>
            <p:nvPr/>
          </p:nvSpPr>
          <p:spPr>
            <a:xfrm>
              <a:off x="5547150" y="1011300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0"/>
                  </a:moveTo>
                  <a:cubicBezTo>
                    <a:pt x="176" y="26"/>
                    <a:pt x="1" y="201"/>
                    <a:pt x="1" y="527"/>
                  </a:cubicBezTo>
                  <a:cubicBezTo>
                    <a:pt x="26" y="853"/>
                    <a:pt x="201" y="1053"/>
                    <a:pt x="552" y="1053"/>
                  </a:cubicBezTo>
                  <a:cubicBezTo>
                    <a:pt x="878" y="1053"/>
                    <a:pt x="1053" y="853"/>
                    <a:pt x="1053" y="552"/>
                  </a:cubicBezTo>
                  <a:cubicBezTo>
                    <a:pt x="1053" y="201"/>
                    <a:pt x="828" y="26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7"/>
            <p:cNvSpPr/>
            <p:nvPr/>
          </p:nvSpPr>
          <p:spPr>
            <a:xfrm>
              <a:off x="5184375" y="701150"/>
              <a:ext cx="26325" cy="26350"/>
            </a:xfrm>
            <a:custGeom>
              <a:avLst/>
              <a:gdLst/>
              <a:ahLst/>
              <a:cxnLst/>
              <a:rect l="l" t="t" r="r" b="b"/>
              <a:pathLst>
                <a:path w="1053" h="1054" extrusionOk="0">
                  <a:moveTo>
                    <a:pt x="501" y="0"/>
                  </a:moveTo>
                  <a:cubicBezTo>
                    <a:pt x="201" y="0"/>
                    <a:pt x="25" y="176"/>
                    <a:pt x="0" y="477"/>
                  </a:cubicBezTo>
                  <a:cubicBezTo>
                    <a:pt x="25" y="827"/>
                    <a:pt x="201" y="1028"/>
                    <a:pt x="527" y="1053"/>
                  </a:cubicBezTo>
                  <a:cubicBezTo>
                    <a:pt x="852" y="1053"/>
                    <a:pt x="1053" y="853"/>
                    <a:pt x="1053" y="527"/>
                  </a:cubicBezTo>
                  <a:cubicBezTo>
                    <a:pt x="1053" y="201"/>
                    <a:pt x="852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7"/>
            <p:cNvSpPr/>
            <p:nvPr/>
          </p:nvSpPr>
          <p:spPr>
            <a:xfrm>
              <a:off x="5703175" y="1219900"/>
              <a:ext cx="26325" cy="25825"/>
            </a:xfrm>
            <a:custGeom>
              <a:avLst/>
              <a:gdLst/>
              <a:ahLst/>
              <a:cxnLst/>
              <a:rect l="l" t="t" r="r" b="b"/>
              <a:pathLst>
                <a:path w="1053" h="1033" extrusionOk="0">
                  <a:moveTo>
                    <a:pt x="537" y="0"/>
                  </a:moveTo>
                  <a:cubicBezTo>
                    <a:pt x="517" y="0"/>
                    <a:pt x="497" y="1"/>
                    <a:pt x="476" y="2"/>
                  </a:cubicBezTo>
                  <a:cubicBezTo>
                    <a:pt x="176" y="27"/>
                    <a:pt x="0" y="203"/>
                    <a:pt x="0" y="554"/>
                  </a:cubicBezTo>
                  <a:cubicBezTo>
                    <a:pt x="24" y="838"/>
                    <a:pt x="204" y="1032"/>
                    <a:pt x="498" y="1032"/>
                  </a:cubicBezTo>
                  <a:cubicBezTo>
                    <a:pt x="515" y="1032"/>
                    <a:pt x="533" y="1031"/>
                    <a:pt x="552" y="1030"/>
                  </a:cubicBezTo>
                  <a:cubicBezTo>
                    <a:pt x="877" y="1030"/>
                    <a:pt x="1053" y="829"/>
                    <a:pt x="1028" y="504"/>
                  </a:cubicBezTo>
                  <a:cubicBezTo>
                    <a:pt x="1028" y="175"/>
                    <a:pt x="830" y="0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7"/>
            <p:cNvSpPr/>
            <p:nvPr/>
          </p:nvSpPr>
          <p:spPr>
            <a:xfrm>
              <a:off x="5859175" y="1219325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52" y="0"/>
                  </a:moveTo>
                  <a:cubicBezTo>
                    <a:pt x="226" y="0"/>
                    <a:pt x="26" y="151"/>
                    <a:pt x="26" y="477"/>
                  </a:cubicBezTo>
                  <a:cubicBezTo>
                    <a:pt x="1" y="802"/>
                    <a:pt x="226" y="1003"/>
                    <a:pt x="552" y="1028"/>
                  </a:cubicBezTo>
                  <a:cubicBezTo>
                    <a:pt x="828" y="1028"/>
                    <a:pt x="1003" y="852"/>
                    <a:pt x="1028" y="527"/>
                  </a:cubicBezTo>
                  <a:cubicBezTo>
                    <a:pt x="1028" y="226"/>
                    <a:pt x="87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7"/>
            <p:cNvSpPr/>
            <p:nvPr/>
          </p:nvSpPr>
          <p:spPr>
            <a:xfrm>
              <a:off x="5289000" y="648525"/>
              <a:ext cx="25100" cy="25125"/>
            </a:xfrm>
            <a:custGeom>
              <a:avLst/>
              <a:gdLst/>
              <a:ahLst/>
              <a:cxnLst/>
              <a:rect l="l" t="t" r="r" b="b"/>
              <a:pathLst>
                <a:path w="1004" h="1005" extrusionOk="0">
                  <a:moveTo>
                    <a:pt x="502" y="0"/>
                  </a:moveTo>
                  <a:cubicBezTo>
                    <a:pt x="176" y="0"/>
                    <a:pt x="1" y="176"/>
                    <a:pt x="1" y="476"/>
                  </a:cubicBezTo>
                  <a:cubicBezTo>
                    <a:pt x="1" y="786"/>
                    <a:pt x="159" y="1005"/>
                    <a:pt x="475" y="1005"/>
                  </a:cubicBezTo>
                  <a:cubicBezTo>
                    <a:pt x="492" y="1005"/>
                    <a:pt x="509" y="1004"/>
                    <a:pt x="527" y="1003"/>
                  </a:cubicBezTo>
                  <a:cubicBezTo>
                    <a:pt x="828" y="1003"/>
                    <a:pt x="1003" y="802"/>
                    <a:pt x="1003" y="501"/>
                  </a:cubicBezTo>
                  <a:cubicBezTo>
                    <a:pt x="1003" y="201"/>
                    <a:pt x="803" y="25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7"/>
            <p:cNvSpPr/>
            <p:nvPr/>
          </p:nvSpPr>
          <p:spPr>
            <a:xfrm>
              <a:off x="5858550" y="1374700"/>
              <a:ext cx="26350" cy="26400"/>
            </a:xfrm>
            <a:custGeom>
              <a:avLst/>
              <a:gdLst/>
              <a:ahLst/>
              <a:cxnLst/>
              <a:rect l="l" t="t" r="r" b="b"/>
              <a:pathLst>
                <a:path w="1054" h="1056" extrusionOk="0">
                  <a:moveTo>
                    <a:pt x="477" y="1"/>
                  </a:moveTo>
                  <a:cubicBezTo>
                    <a:pt x="176" y="26"/>
                    <a:pt x="1" y="201"/>
                    <a:pt x="1" y="527"/>
                  </a:cubicBezTo>
                  <a:cubicBezTo>
                    <a:pt x="1" y="858"/>
                    <a:pt x="179" y="1056"/>
                    <a:pt x="516" y="1056"/>
                  </a:cubicBezTo>
                  <a:cubicBezTo>
                    <a:pt x="536" y="1056"/>
                    <a:pt x="556" y="1055"/>
                    <a:pt x="577" y="1054"/>
                  </a:cubicBezTo>
                  <a:cubicBezTo>
                    <a:pt x="903" y="1028"/>
                    <a:pt x="1028" y="828"/>
                    <a:pt x="1053" y="502"/>
                  </a:cubicBezTo>
                  <a:cubicBezTo>
                    <a:pt x="1003" y="201"/>
                    <a:pt x="828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7"/>
            <p:cNvSpPr/>
            <p:nvPr/>
          </p:nvSpPr>
          <p:spPr>
            <a:xfrm>
              <a:off x="5963200" y="1375275"/>
              <a:ext cx="25700" cy="25775"/>
            </a:xfrm>
            <a:custGeom>
              <a:avLst/>
              <a:gdLst/>
              <a:ahLst/>
              <a:cxnLst/>
              <a:rect l="l" t="t" r="r" b="b"/>
              <a:pathLst>
                <a:path w="1028" h="1031" extrusionOk="0">
                  <a:moveTo>
                    <a:pt x="471" y="1"/>
                  </a:moveTo>
                  <a:cubicBezTo>
                    <a:pt x="198" y="1"/>
                    <a:pt x="0" y="174"/>
                    <a:pt x="0" y="479"/>
                  </a:cubicBezTo>
                  <a:cubicBezTo>
                    <a:pt x="0" y="805"/>
                    <a:pt x="176" y="1005"/>
                    <a:pt x="527" y="1031"/>
                  </a:cubicBezTo>
                  <a:cubicBezTo>
                    <a:pt x="852" y="1031"/>
                    <a:pt x="1003" y="830"/>
                    <a:pt x="1028" y="529"/>
                  </a:cubicBezTo>
                  <a:cubicBezTo>
                    <a:pt x="1003" y="229"/>
                    <a:pt x="852" y="28"/>
                    <a:pt x="527" y="3"/>
                  </a:cubicBezTo>
                  <a:cubicBezTo>
                    <a:pt x="508" y="1"/>
                    <a:pt x="489" y="1"/>
                    <a:pt x="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7"/>
            <p:cNvSpPr/>
            <p:nvPr/>
          </p:nvSpPr>
          <p:spPr>
            <a:xfrm>
              <a:off x="5341000" y="701150"/>
              <a:ext cx="25100" cy="25075"/>
            </a:xfrm>
            <a:custGeom>
              <a:avLst/>
              <a:gdLst/>
              <a:ahLst/>
              <a:cxnLst/>
              <a:rect l="l" t="t" r="r" b="b"/>
              <a:pathLst>
                <a:path w="1004" h="1003" extrusionOk="0">
                  <a:moveTo>
                    <a:pt x="552" y="0"/>
                  </a:moveTo>
                  <a:cubicBezTo>
                    <a:pt x="201" y="0"/>
                    <a:pt x="1" y="151"/>
                    <a:pt x="1" y="477"/>
                  </a:cubicBezTo>
                  <a:cubicBezTo>
                    <a:pt x="1" y="777"/>
                    <a:pt x="201" y="978"/>
                    <a:pt x="502" y="1003"/>
                  </a:cubicBezTo>
                  <a:cubicBezTo>
                    <a:pt x="803" y="1003"/>
                    <a:pt x="1003" y="827"/>
                    <a:pt x="1003" y="502"/>
                  </a:cubicBezTo>
                  <a:cubicBezTo>
                    <a:pt x="1003" y="176"/>
                    <a:pt x="828" y="25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7"/>
            <p:cNvSpPr/>
            <p:nvPr/>
          </p:nvSpPr>
          <p:spPr>
            <a:xfrm>
              <a:off x="5496400" y="855900"/>
              <a:ext cx="25100" cy="25150"/>
            </a:xfrm>
            <a:custGeom>
              <a:avLst/>
              <a:gdLst/>
              <a:ahLst/>
              <a:cxnLst/>
              <a:rect l="l" t="t" r="r" b="b"/>
              <a:pathLst>
                <a:path w="1004" h="1006" extrusionOk="0">
                  <a:moveTo>
                    <a:pt x="527" y="1"/>
                  </a:moveTo>
                  <a:cubicBezTo>
                    <a:pt x="176" y="1"/>
                    <a:pt x="1" y="176"/>
                    <a:pt x="1" y="502"/>
                  </a:cubicBezTo>
                  <a:cubicBezTo>
                    <a:pt x="1" y="803"/>
                    <a:pt x="176" y="1003"/>
                    <a:pt x="502" y="1003"/>
                  </a:cubicBezTo>
                  <a:cubicBezTo>
                    <a:pt x="521" y="1005"/>
                    <a:pt x="539" y="1006"/>
                    <a:pt x="557" y="1006"/>
                  </a:cubicBezTo>
                  <a:cubicBezTo>
                    <a:pt x="827" y="1006"/>
                    <a:pt x="1003" y="833"/>
                    <a:pt x="1003" y="527"/>
                  </a:cubicBezTo>
                  <a:cubicBezTo>
                    <a:pt x="1003" y="201"/>
                    <a:pt x="828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7"/>
            <p:cNvSpPr/>
            <p:nvPr/>
          </p:nvSpPr>
          <p:spPr>
            <a:xfrm>
              <a:off x="5444400" y="856525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27" y="1"/>
                  </a:moveTo>
                  <a:cubicBezTo>
                    <a:pt x="226" y="1"/>
                    <a:pt x="25" y="151"/>
                    <a:pt x="0" y="477"/>
                  </a:cubicBezTo>
                  <a:cubicBezTo>
                    <a:pt x="0" y="803"/>
                    <a:pt x="201" y="1003"/>
                    <a:pt x="527" y="1029"/>
                  </a:cubicBezTo>
                  <a:cubicBezTo>
                    <a:pt x="852" y="1003"/>
                    <a:pt x="1028" y="828"/>
                    <a:pt x="1028" y="527"/>
                  </a:cubicBezTo>
                  <a:cubicBezTo>
                    <a:pt x="1028" y="201"/>
                    <a:pt x="852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7"/>
            <p:cNvSpPr/>
            <p:nvPr/>
          </p:nvSpPr>
          <p:spPr>
            <a:xfrm>
              <a:off x="6014575" y="1374700"/>
              <a:ext cx="25700" cy="25150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527" y="1"/>
                  </a:moveTo>
                  <a:cubicBezTo>
                    <a:pt x="201" y="1"/>
                    <a:pt x="0" y="176"/>
                    <a:pt x="26" y="502"/>
                  </a:cubicBezTo>
                  <a:cubicBezTo>
                    <a:pt x="26" y="803"/>
                    <a:pt x="201" y="1003"/>
                    <a:pt x="527" y="1003"/>
                  </a:cubicBezTo>
                  <a:cubicBezTo>
                    <a:pt x="545" y="1005"/>
                    <a:pt x="563" y="1006"/>
                    <a:pt x="580" y="1006"/>
                  </a:cubicBezTo>
                  <a:cubicBezTo>
                    <a:pt x="869" y="1006"/>
                    <a:pt x="1004" y="810"/>
                    <a:pt x="1028" y="502"/>
                  </a:cubicBezTo>
                  <a:cubicBezTo>
                    <a:pt x="1003" y="201"/>
                    <a:pt x="853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7"/>
            <p:cNvSpPr/>
            <p:nvPr/>
          </p:nvSpPr>
          <p:spPr>
            <a:xfrm>
              <a:off x="5703800" y="1063300"/>
              <a:ext cx="25075" cy="25150"/>
            </a:xfrm>
            <a:custGeom>
              <a:avLst/>
              <a:gdLst/>
              <a:ahLst/>
              <a:cxnLst/>
              <a:rect l="l" t="t" r="r" b="b"/>
              <a:pathLst>
                <a:path w="1003" h="1006" extrusionOk="0">
                  <a:moveTo>
                    <a:pt x="502" y="1"/>
                  </a:moveTo>
                  <a:cubicBezTo>
                    <a:pt x="201" y="1"/>
                    <a:pt x="0" y="151"/>
                    <a:pt x="0" y="502"/>
                  </a:cubicBezTo>
                  <a:cubicBezTo>
                    <a:pt x="0" y="803"/>
                    <a:pt x="176" y="1003"/>
                    <a:pt x="502" y="1003"/>
                  </a:cubicBezTo>
                  <a:cubicBezTo>
                    <a:pt x="520" y="1005"/>
                    <a:pt x="539" y="1006"/>
                    <a:pt x="557" y="1006"/>
                  </a:cubicBezTo>
                  <a:cubicBezTo>
                    <a:pt x="824" y="1006"/>
                    <a:pt x="979" y="832"/>
                    <a:pt x="1003" y="527"/>
                  </a:cubicBezTo>
                  <a:cubicBezTo>
                    <a:pt x="1003" y="201"/>
                    <a:pt x="802" y="26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7"/>
            <p:cNvSpPr/>
            <p:nvPr/>
          </p:nvSpPr>
          <p:spPr>
            <a:xfrm>
              <a:off x="5339750" y="803900"/>
              <a:ext cx="26350" cy="26350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02" y="1"/>
                  </a:moveTo>
                  <a:cubicBezTo>
                    <a:pt x="201" y="51"/>
                    <a:pt x="1" y="201"/>
                    <a:pt x="1" y="527"/>
                  </a:cubicBezTo>
                  <a:cubicBezTo>
                    <a:pt x="26" y="853"/>
                    <a:pt x="226" y="1053"/>
                    <a:pt x="552" y="1053"/>
                  </a:cubicBezTo>
                  <a:cubicBezTo>
                    <a:pt x="853" y="1053"/>
                    <a:pt x="1053" y="853"/>
                    <a:pt x="1053" y="552"/>
                  </a:cubicBezTo>
                  <a:cubicBezTo>
                    <a:pt x="1028" y="201"/>
                    <a:pt x="828" y="5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7"/>
            <p:cNvSpPr/>
            <p:nvPr/>
          </p:nvSpPr>
          <p:spPr>
            <a:xfrm>
              <a:off x="5237000" y="597075"/>
              <a:ext cx="25725" cy="25150"/>
            </a:xfrm>
            <a:custGeom>
              <a:avLst/>
              <a:gdLst/>
              <a:ahLst/>
              <a:cxnLst/>
              <a:rect l="l" t="t" r="r" b="b"/>
              <a:pathLst>
                <a:path w="1029" h="1006" extrusionOk="0">
                  <a:moveTo>
                    <a:pt x="489" y="0"/>
                  </a:moveTo>
                  <a:cubicBezTo>
                    <a:pt x="220" y="0"/>
                    <a:pt x="26" y="152"/>
                    <a:pt x="26" y="454"/>
                  </a:cubicBezTo>
                  <a:cubicBezTo>
                    <a:pt x="1" y="780"/>
                    <a:pt x="201" y="955"/>
                    <a:pt x="502" y="1005"/>
                  </a:cubicBezTo>
                  <a:cubicBezTo>
                    <a:pt x="828" y="1005"/>
                    <a:pt x="1003" y="830"/>
                    <a:pt x="1028" y="529"/>
                  </a:cubicBezTo>
                  <a:cubicBezTo>
                    <a:pt x="1028" y="203"/>
                    <a:pt x="853" y="28"/>
                    <a:pt x="552" y="3"/>
                  </a:cubicBezTo>
                  <a:cubicBezTo>
                    <a:pt x="530" y="1"/>
                    <a:pt x="509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7"/>
            <p:cNvSpPr/>
            <p:nvPr/>
          </p:nvSpPr>
          <p:spPr>
            <a:xfrm>
              <a:off x="5652425" y="1011925"/>
              <a:ext cx="25075" cy="25150"/>
            </a:xfrm>
            <a:custGeom>
              <a:avLst/>
              <a:gdLst/>
              <a:ahLst/>
              <a:cxnLst/>
              <a:rect l="l" t="t" r="r" b="b"/>
              <a:pathLst>
                <a:path w="1003" h="1006" extrusionOk="0">
                  <a:moveTo>
                    <a:pt x="501" y="1"/>
                  </a:moveTo>
                  <a:cubicBezTo>
                    <a:pt x="176" y="1"/>
                    <a:pt x="0" y="176"/>
                    <a:pt x="0" y="502"/>
                  </a:cubicBezTo>
                  <a:cubicBezTo>
                    <a:pt x="25" y="828"/>
                    <a:pt x="201" y="1003"/>
                    <a:pt x="501" y="1003"/>
                  </a:cubicBezTo>
                  <a:cubicBezTo>
                    <a:pt x="520" y="1004"/>
                    <a:pt x="538" y="1005"/>
                    <a:pt x="555" y="1005"/>
                  </a:cubicBezTo>
                  <a:cubicBezTo>
                    <a:pt x="846" y="1005"/>
                    <a:pt x="1003" y="809"/>
                    <a:pt x="1003" y="502"/>
                  </a:cubicBezTo>
                  <a:cubicBezTo>
                    <a:pt x="1003" y="201"/>
                    <a:pt x="827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7"/>
            <p:cNvSpPr/>
            <p:nvPr/>
          </p:nvSpPr>
          <p:spPr>
            <a:xfrm>
              <a:off x="5755800" y="1115300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502" y="1"/>
                  </a:moveTo>
                  <a:cubicBezTo>
                    <a:pt x="201" y="51"/>
                    <a:pt x="1" y="201"/>
                    <a:pt x="1" y="527"/>
                  </a:cubicBezTo>
                  <a:cubicBezTo>
                    <a:pt x="26" y="853"/>
                    <a:pt x="226" y="1028"/>
                    <a:pt x="552" y="1028"/>
                  </a:cubicBezTo>
                  <a:cubicBezTo>
                    <a:pt x="853" y="1028"/>
                    <a:pt x="1003" y="828"/>
                    <a:pt x="1028" y="552"/>
                  </a:cubicBezTo>
                  <a:cubicBezTo>
                    <a:pt x="1028" y="201"/>
                    <a:pt x="803" y="5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7"/>
            <p:cNvSpPr/>
            <p:nvPr/>
          </p:nvSpPr>
          <p:spPr>
            <a:xfrm>
              <a:off x="5391775" y="856525"/>
              <a:ext cx="26325" cy="25725"/>
            </a:xfrm>
            <a:custGeom>
              <a:avLst/>
              <a:gdLst/>
              <a:ahLst/>
              <a:cxnLst/>
              <a:rect l="l" t="t" r="r" b="b"/>
              <a:pathLst>
                <a:path w="1053" h="1029" extrusionOk="0">
                  <a:moveTo>
                    <a:pt x="501" y="1"/>
                  </a:moveTo>
                  <a:cubicBezTo>
                    <a:pt x="201" y="26"/>
                    <a:pt x="0" y="201"/>
                    <a:pt x="25" y="502"/>
                  </a:cubicBezTo>
                  <a:cubicBezTo>
                    <a:pt x="25" y="828"/>
                    <a:pt x="226" y="1029"/>
                    <a:pt x="551" y="1029"/>
                  </a:cubicBezTo>
                  <a:cubicBezTo>
                    <a:pt x="877" y="1029"/>
                    <a:pt x="1053" y="828"/>
                    <a:pt x="1053" y="527"/>
                  </a:cubicBezTo>
                  <a:cubicBezTo>
                    <a:pt x="1028" y="176"/>
                    <a:pt x="827" y="26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7"/>
            <p:cNvSpPr/>
            <p:nvPr/>
          </p:nvSpPr>
          <p:spPr>
            <a:xfrm>
              <a:off x="5599775" y="959875"/>
              <a:ext cx="25725" cy="25125"/>
            </a:xfrm>
            <a:custGeom>
              <a:avLst/>
              <a:gdLst/>
              <a:ahLst/>
              <a:cxnLst/>
              <a:rect l="l" t="t" r="r" b="b"/>
              <a:pathLst>
                <a:path w="1029" h="1005" extrusionOk="0">
                  <a:moveTo>
                    <a:pt x="531" y="0"/>
                  </a:moveTo>
                  <a:cubicBezTo>
                    <a:pt x="513" y="0"/>
                    <a:pt x="495" y="1"/>
                    <a:pt x="477" y="2"/>
                  </a:cubicBezTo>
                  <a:cubicBezTo>
                    <a:pt x="176" y="2"/>
                    <a:pt x="1" y="178"/>
                    <a:pt x="1" y="479"/>
                  </a:cubicBezTo>
                  <a:cubicBezTo>
                    <a:pt x="1" y="804"/>
                    <a:pt x="201" y="1005"/>
                    <a:pt x="527" y="1005"/>
                  </a:cubicBezTo>
                  <a:cubicBezTo>
                    <a:pt x="853" y="1005"/>
                    <a:pt x="1003" y="804"/>
                    <a:pt x="1028" y="504"/>
                  </a:cubicBezTo>
                  <a:cubicBezTo>
                    <a:pt x="981" y="196"/>
                    <a:pt x="822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7"/>
            <p:cNvSpPr/>
            <p:nvPr/>
          </p:nvSpPr>
          <p:spPr>
            <a:xfrm>
              <a:off x="5858550" y="1322700"/>
              <a:ext cx="25725" cy="26350"/>
            </a:xfrm>
            <a:custGeom>
              <a:avLst/>
              <a:gdLst/>
              <a:ahLst/>
              <a:cxnLst/>
              <a:rect l="l" t="t" r="r" b="b"/>
              <a:pathLst>
                <a:path w="1029" h="1054" extrusionOk="0">
                  <a:moveTo>
                    <a:pt x="477" y="1"/>
                  </a:moveTo>
                  <a:cubicBezTo>
                    <a:pt x="201" y="51"/>
                    <a:pt x="1" y="176"/>
                    <a:pt x="1" y="502"/>
                  </a:cubicBezTo>
                  <a:cubicBezTo>
                    <a:pt x="1" y="853"/>
                    <a:pt x="226" y="1028"/>
                    <a:pt x="527" y="1053"/>
                  </a:cubicBezTo>
                  <a:cubicBezTo>
                    <a:pt x="853" y="1053"/>
                    <a:pt x="1028" y="853"/>
                    <a:pt x="1028" y="527"/>
                  </a:cubicBezTo>
                  <a:cubicBezTo>
                    <a:pt x="1028" y="201"/>
                    <a:pt x="828" y="5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7"/>
            <p:cNvSpPr/>
            <p:nvPr/>
          </p:nvSpPr>
          <p:spPr>
            <a:xfrm>
              <a:off x="5185000" y="545125"/>
              <a:ext cx="25075" cy="25100"/>
            </a:xfrm>
            <a:custGeom>
              <a:avLst/>
              <a:gdLst/>
              <a:ahLst/>
              <a:cxnLst/>
              <a:rect l="l" t="t" r="r" b="b"/>
              <a:pathLst>
                <a:path w="1003" h="1004" extrusionOk="0">
                  <a:moveTo>
                    <a:pt x="502" y="1"/>
                  </a:moveTo>
                  <a:cubicBezTo>
                    <a:pt x="176" y="1"/>
                    <a:pt x="0" y="176"/>
                    <a:pt x="0" y="502"/>
                  </a:cubicBezTo>
                  <a:cubicBezTo>
                    <a:pt x="25" y="803"/>
                    <a:pt x="201" y="978"/>
                    <a:pt x="527" y="1003"/>
                  </a:cubicBezTo>
                  <a:cubicBezTo>
                    <a:pt x="827" y="1003"/>
                    <a:pt x="1003" y="803"/>
                    <a:pt x="1003" y="477"/>
                  </a:cubicBezTo>
                  <a:cubicBezTo>
                    <a:pt x="978" y="176"/>
                    <a:pt x="802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7"/>
            <p:cNvSpPr/>
            <p:nvPr/>
          </p:nvSpPr>
          <p:spPr>
            <a:xfrm>
              <a:off x="5548400" y="907925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02" y="0"/>
                  </a:moveTo>
                  <a:cubicBezTo>
                    <a:pt x="201" y="25"/>
                    <a:pt x="1" y="176"/>
                    <a:pt x="1" y="501"/>
                  </a:cubicBezTo>
                  <a:cubicBezTo>
                    <a:pt x="1" y="827"/>
                    <a:pt x="226" y="1028"/>
                    <a:pt x="527" y="1028"/>
                  </a:cubicBezTo>
                  <a:cubicBezTo>
                    <a:pt x="803" y="1028"/>
                    <a:pt x="1003" y="852"/>
                    <a:pt x="1003" y="552"/>
                  </a:cubicBezTo>
                  <a:cubicBezTo>
                    <a:pt x="1028" y="226"/>
                    <a:pt x="828" y="5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7"/>
            <p:cNvSpPr/>
            <p:nvPr/>
          </p:nvSpPr>
          <p:spPr>
            <a:xfrm>
              <a:off x="5910575" y="1375275"/>
              <a:ext cx="26325" cy="25775"/>
            </a:xfrm>
            <a:custGeom>
              <a:avLst/>
              <a:gdLst/>
              <a:ahLst/>
              <a:cxnLst/>
              <a:rect l="l" t="t" r="r" b="b"/>
              <a:pathLst>
                <a:path w="1053" h="1031" extrusionOk="0">
                  <a:moveTo>
                    <a:pt x="555" y="1"/>
                  </a:moveTo>
                  <a:cubicBezTo>
                    <a:pt x="538" y="1"/>
                    <a:pt x="520" y="2"/>
                    <a:pt x="501" y="3"/>
                  </a:cubicBezTo>
                  <a:cubicBezTo>
                    <a:pt x="175" y="3"/>
                    <a:pt x="0" y="203"/>
                    <a:pt x="0" y="504"/>
                  </a:cubicBezTo>
                  <a:cubicBezTo>
                    <a:pt x="25" y="830"/>
                    <a:pt x="226" y="1031"/>
                    <a:pt x="576" y="1031"/>
                  </a:cubicBezTo>
                  <a:cubicBezTo>
                    <a:pt x="877" y="1005"/>
                    <a:pt x="1053" y="830"/>
                    <a:pt x="1053" y="504"/>
                  </a:cubicBezTo>
                  <a:cubicBezTo>
                    <a:pt x="1029" y="197"/>
                    <a:pt x="849" y="1"/>
                    <a:pt x="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7"/>
            <p:cNvSpPr/>
            <p:nvPr/>
          </p:nvSpPr>
          <p:spPr>
            <a:xfrm>
              <a:off x="5393650" y="701150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451" y="0"/>
                  </a:moveTo>
                  <a:cubicBezTo>
                    <a:pt x="176" y="0"/>
                    <a:pt x="0" y="176"/>
                    <a:pt x="0" y="452"/>
                  </a:cubicBezTo>
                  <a:cubicBezTo>
                    <a:pt x="0" y="777"/>
                    <a:pt x="201" y="978"/>
                    <a:pt x="527" y="1003"/>
                  </a:cubicBezTo>
                  <a:cubicBezTo>
                    <a:pt x="827" y="953"/>
                    <a:pt x="1003" y="777"/>
                    <a:pt x="978" y="452"/>
                  </a:cubicBezTo>
                  <a:cubicBezTo>
                    <a:pt x="953" y="151"/>
                    <a:pt x="777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7"/>
            <p:cNvSpPr/>
            <p:nvPr/>
          </p:nvSpPr>
          <p:spPr>
            <a:xfrm>
              <a:off x="5807175" y="1167325"/>
              <a:ext cx="25725" cy="25075"/>
            </a:xfrm>
            <a:custGeom>
              <a:avLst/>
              <a:gdLst/>
              <a:ahLst/>
              <a:cxnLst/>
              <a:rect l="l" t="t" r="r" b="b"/>
              <a:pathLst>
                <a:path w="1029" h="1003" extrusionOk="0">
                  <a:moveTo>
                    <a:pt x="527" y="0"/>
                  </a:moveTo>
                  <a:cubicBezTo>
                    <a:pt x="201" y="0"/>
                    <a:pt x="1" y="176"/>
                    <a:pt x="1" y="476"/>
                  </a:cubicBezTo>
                  <a:cubicBezTo>
                    <a:pt x="26" y="777"/>
                    <a:pt x="201" y="1003"/>
                    <a:pt x="527" y="1003"/>
                  </a:cubicBezTo>
                  <a:cubicBezTo>
                    <a:pt x="828" y="1003"/>
                    <a:pt x="1028" y="802"/>
                    <a:pt x="1028" y="501"/>
                  </a:cubicBezTo>
                  <a:cubicBezTo>
                    <a:pt x="1028" y="201"/>
                    <a:pt x="82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7"/>
            <p:cNvSpPr/>
            <p:nvPr/>
          </p:nvSpPr>
          <p:spPr>
            <a:xfrm>
              <a:off x="5911825" y="1219325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526" y="0"/>
                  </a:moveTo>
                  <a:cubicBezTo>
                    <a:pt x="201" y="25"/>
                    <a:pt x="0" y="176"/>
                    <a:pt x="0" y="502"/>
                  </a:cubicBezTo>
                  <a:cubicBezTo>
                    <a:pt x="25" y="777"/>
                    <a:pt x="201" y="1003"/>
                    <a:pt x="501" y="1003"/>
                  </a:cubicBezTo>
                  <a:cubicBezTo>
                    <a:pt x="802" y="1003"/>
                    <a:pt x="1003" y="827"/>
                    <a:pt x="1003" y="527"/>
                  </a:cubicBezTo>
                  <a:cubicBezTo>
                    <a:pt x="1003" y="201"/>
                    <a:pt x="827" y="5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7"/>
            <p:cNvSpPr/>
            <p:nvPr/>
          </p:nvSpPr>
          <p:spPr>
            <a:xfrm>
              <a:off x="5963200" y="1323275"/>
              <a:ext cx="25700" cy="25200"/>
            </a:xfrm>
            <a:custGeom>
              <a:avLst/>
              <a:gdLst/>
              <a:ahLst/>
              <a:cxnLst/>
              <a:rect l="l" t="t" r="r" b="b"/>
              <a:pathLst>
                <a:path w="1028" h="1008" extrusionOk="0">
                  <a:moveTo>
                    <a:pt x="491" y="0"/>
                  </a:moveTo>
                  <a:cubicBezTo>
                    <a:pt x="201" y="0"/>
                    <a:pt x="25" y="172"/>
                    <a:pt x="25" y="454"/>
                  </a:cubicBezTo>
                  <a:cubicBezTo>
                    <a:pt x="0" y="780"/>
                    <a:pt x="176" y="980"/>
                    <a:pt x="502" y="1005"/>
                  </a:cubicBezTo>
                  <a:cubicBezTo>
                    <a:pt x="520" y="1007"/>
                    <a:pt x="538" y="1007"/>
                    <a:pt x="555" y="1007"/>
                  </a:cubicBezTo>
                  <a:cubicBezTo>
                    <a:pt x="844" y="1007"/>
                    <a:pt x="981" y="813"/>
                    <a:pt x="1028" y="529"/>
                  </a:cubicBezTo>
                  <a:cubicBezTo>
                    <a:pt x="1003" y="228"/>
                    <a:pt x="852" y="3"/>
                    <a:pt x="552" y="3"/>
                  </a:cubicBezTo>
                  <a:cubicBezTo>
                    <a:pt x="531" y="1"/>
                    <a:pt x="511" y="0"/>
                    <a:pt x="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7"/>
            <p:cNvSpPr/>
            <p:nvPr/>
          </p:nvSpPr>
          <p:spPr>
            <a:xfrm>
              <a:off x="5911200" y="1322700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01" y="1"/>
                  </a:moveTo>
                  <a:cubicBezTo>
                    <a:pt x="201" y="1"/>
                    <a:pt x="0" y="176"/>
                    <a:pt x="0" y="502"/>
                  </a:cubicBezTo>
                  <a:cubicBezTo>
                    <a:pt x="0" y="853"/>
                    <a:pt x="201" y="1003"/>
                    <a:pt x="526" y="1028"/>
                  </a:cubicBezTo>
                  <a:cubicBezTo>
                    <a:pt x="852" y="1003"/>
                    <a:pt x="1028" y="828"/>
                    <a:pt x="1003" y="527"/>
                  </a:cubicBezTo>
                  <a:cubicBezTo>
                    <a:pt x="1003" y="226"/>
                    <a:pt x="827" y="26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7"/>
            <p:cNvSpPr/>
            <p:nvPr/>
          </p:nvSpPr>
          <p:spPr>
            <a:xfrm>
              <a:off x="5237000" y="649150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02" y="0"/>
                  </a:moveTo>
                  <a:cubicBezTo>
                    <a:pt x="201" y="0"/>
                    <a:pt x="26" y="176"/>
                    <a:pt x="1" y="451"/>
                  </a:cubicBezTo>
                  <a:cubicBezTo>
                    <a:pt x="1" y="802"/>
                    <a:pt x="176" y="978"/>
                    <a:pt x="502" y="1028"/>
                  </a:cubicBezTo>
                  <a:cubicBezTo>
                    <a:pt x="828" y="1003"/>
                    <a:pt x="1028" y="852"/>
                    <a:pt x="1028" y="527"/>
                  </a:cubicBezTo>
                  <a:cubicBezTo>
                    <a:pt x="1028" y="201"/>
                    <a:pt x="828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7"/>
            <p:cNvSpPr/>
            <p:nvPr/>
          </p:nvSpPr>
          <p:spPr>
            <a:xfrm>
              <a:off x="5341000" y="648525"/>
              <a:ext cx="25100" cy="25075"/>
            </a:xfrm>
            <a:custGeom>
              <a:avLst/>
              <a:gdLst/>
              <a:ahLst/>
              <a:cxnLst/>
              <a:rect l="l" t="t" r="r" b="b"/>
              <a:pathLst>
                <a:path w="1004" h="1003" extrusionOk="0">
                  <a:moveTo>
                    <a:pt x="527" y="0"/>
                  </a:moveTo>
                  <a:cubicBezTo>
                    <a:pt x="176" y="25"/>
                    <a:pt x="1" y="201"/>
                    <a:pt x="1" y="501"/>
                  </a:cubicBezTo>
                  <a:cubicBezTo>
                    <a:pt x="26" y="802"/>
                    <a:pt x="227" y="1003"/>
                    <a:pt x="502" y="1003"/>
                  </a:cubicBezTo>
                  <a:cubicBezTo>
                    <a:pt x="828" y="1003"/>
                    <a:pt x="1003" y="827"/>
                    <a:pt x="1003" y="501"/>
                  </a:cubicBezTo>
                  <a:cubicBezTo>
                    <a:pt x="1003" y="201"/>
                    <a:pt x="828" y="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7"/>
            <p:cNvSpPr/>
            <p:nvPr/>
          </p:nvSpPr>
          <p:spPr>
            <a:xfrm>
              <a:off x="5859800" y="1167325"/>
              <a:ext cx="25100" cy="25125"/>
            </a:xfrm>
            <a:custGeom>
              <a:avLst/>
              <a:gdLst/>
              <a:ahLst/>
              <a:cxnLst/>
              <a:rect l="l" t="t" r="r" b="b"/>
              <a:pathLst>
                <a:path w="1004" h="1005" extrusionOk="0">
                  <a:moveTo>
                    <a:pt x="577" y="0"/>
                  </a:moveTo>
                  <a:cubicBezTo>
                    <a:pt x="201" y="0"/>
                    <a:pt x="1" y="150"/>
                    <a:pt x="1" y="476"/>
                  </a:cubicBezTo>
                  <a:cubicBezTo>
                    <a:pt x="1" y="777"/>
                    <a:pt x="201" y="978"/>
                    <a:pt x="502" y="1003"/>
                  </a:cubicBezTo>
                  <a:cubicBezTo>
                    <a:pt x="520" y="1004"/>
                    <a:pt x="537" y="1005"/>
                    <a:pt x="554" y="1005"/>
                  </a:cubicBezTo>
                  <a:cubicBezTo>
                    <a:pt x="803" y="1005"/>
                    <a:pt x="980" y="833"/>
                    <a:pt x="1003" y="552"/>
                  </a:cubicBezTo>
                  <a:cubicBezTo>
                    <a:pt x="1003" y="226"/>
                    <a:pt x="853" y="5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7"/>
            <p:cNvSpPr/>
            <p:nvPr/>
          </p:nvSpPr>
          <p:spPr>
            <a:xfrm>
              <a:off x="5755800" y="1167950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477" y="0"/>
                  </a:moveTo>
                  <a:cubicBezTo>
                    <a:pt x="201" y="0"/>
                    <a:pt x="1" y="176"/>
                    <a:pt x="1" y="451"/>
                  </a:cubicBezTo>
                  <a:cubicBezTo>
                    <a:pt x="1" y="802"/>
                    <a:pt x="176" y="978"/>
                    <a:pt x="527" y="1028"/>
                  </a:cubicBezTo>
                  <a:cubicBezTo>
                    <a:pt x="828" y="1003"/>
                    <a:pt x="1028" y="827"/>
                    <a:pt x="1028" y="527"/>
                  </a:cubicBezTo>
                  <a:cubicBezTo>
                    <a:pt x="1003" y="176"/>
                    <a:pt x="803" y="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7"/>
            <p:cNvSpPr/>
            <p:nvPr/>
          </p:nvSpPr>
          <p:spPr>
            <a:xfrm>
              <a:off x="5910575" y="1270700"/>
              <a:ext cx="26325" cy="25150"/>
            </a:xfrm>
            <a:custGeom>
              <a:avLst/>
              <a:gdLst/>
              <a:ahLst/>
              <a:cxnLst/>
              <a:rect l="l" t="t" r="r" b="b"/>
              <a:pathLst>
                <a:path w="1053" h="1006" extrusionOk="0">
                  <a:moveTo>
                    <a:pt x="526" y="0"/>
                  </a:moveTo>
                  <a:cubicBezTo>
                    <a:pt x="226" y="0"/>
                    <a:pt x="50" y="151"/>
                    <a:pt x="25" y="452"/>
                  </a:cubicBezTo>
                  <a:cubicBezTo>
                    <a:pt x="0" y="777"/>
                    <a:pt x="175" y="978"/>
                    <a:pt x="526" y="1003"/>
                  </a:cubicBezTo>
                  <a:cubicBezTo>
                    <a:pt x="543" y="1004"/>
                    <a:pt x="560" y="1005"/>
                    <a:pt x="576" y="1005"/>
                  </a:cubicBezTo>
                  <a:cubicBezTo>
                    <a:pt x="846" y="1005"/>
                    <a:pt x="1005" y="811"/>
                    <a:pt x="1053" y="527"/>
                  </a:cubicBezTo>
                  <a:cubicBezTo>
                    <a:pt x="1003" y="226"/>
                    <a:pt x="852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7"/>
            <p:cNvSpPr/>
            <p:nvPr/>
          </p:nvSpPr>
          <p:spPr>
            <a:xfrm>
              <a:off x="5704425" y="1011925"/>
              <a:ext cx="25075" cy="25150"/>
            </a:xfrm>
            <a:custGeom>
              <a:avLst/>
              <a:gdLst/>
              <a:ahLst/>
              <a:cxnLst/>
              <a:rect l="l" t="t" r="r" b="b"/>
              <a:pathLst>
                <a:path w="1003" h="1006" extrusionOk="0">
                  <a:moveTo>
                    <a:pt x="502" y="1"/>
                  </a:moveTo>
                  <a:cubicBezTo>
                    <a:pt x="176" y="1"/>
                    <a:pt x="0" y="201"/>
                    <a:pt x="0" y="502"/>
                  </a:cubicBezTo>
                  <a:cubicBezTo>
                    <a:pt x="0" y="777"/>
                    <a:pt x="201" y="1003"/>
                    <a:pt x="502" y="1003"/>
                  </a:cubicBezTo>
                  <a:cubicBezTo>
                    <a:pt x="520" y="1004"/>
                    <a:pt x="538" y="1005"/>
                    <a:pt x="555" y="1005"/>
                  </a:cubicBezTo>
                  <a:cubicBezTo>
                    <a:pt x="844" y="1005"/>
                    <a:pt x="979" y="809"/>
                    <a:pt x="1003" y="502"/>
                  </a:cubicBezTo>
                  <a:cubicBezTo>
                    <a:pt x="978" y="201"/>
                    <a:pt x="827" y="26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7"/>
            <p:cNvSpPr/>
            <p:nvPr/>
          </p:nvSpPr>
          <p:spPr>
            <a:xfrm>
              <a:off x="5392400" y="751900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476" y="0"/>
                  </a:moveTo>
                  <a:cubicBezTo>
                    <a:pt x="176" y="26"/>
                    <a:pt x="0" y="226"/>
                    <a:pt x="0" y="527"/>
                  </a:cubicBezTo>
                  <a:cubicBezTo>
                    <a:pt x="25" y="853"/>
                    <a:pt x="226" y="1003"/>
                    <a:pt x="551" y="1028"/>
                  </a:cubicBezTo>
                  <a:cubicBezTo>
                    <a:pt x="852" y="978"/>
                    <a:pt x="1028" y="802"/>
                    <a:pt x="1028" y="502"/>
                  </a:cubicBezTo>
                  <a:cubicBezTo>
                    <a:pt x="1003" y="176"/>
                    <a:pt x="802" y="0"/>
                    <a:pt x="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7"/>
            <p:cNvSpPr/>
            <p:nvPr/>
          </p:nvSpPr>
          <p:spPr>
            <a:xfrm>
              <a:off x="5444400" y="804525"/>
              <a:ext cx="26325" cy="25150"/>
            </a:xfrm>
            <a:custGeom>
              <a:avLst/>
              <a:gdLst/>
              <a:ahLst/>
              <a:cxnLst/>
              <a:rect l="l" t="t" r="r" b="b"/>
              <a:pathLst>
                <a:path w="1053" h="1006" extrusionOk="0">
                  <a:moveTo>
                    <a:pt x="502" y="1"/>
                  </a:moveTo>
                  <a:cubicBezTo>
                    <a:pt x="226" y="1"/>
                    <a:pt x="25" y="151"/>
                    <a:pt x="25" y="452"/>
                  </a:cubicBezTo>
                  <a:cubicBezTo>
                    <a:pt x="0" y="778"/>
                    <a:pt x="176" y="978"/>
                    <a:pt x="502" y="1003"/>
                  </a:cubicBezTo>
                  <a:cubicBezTo>
                    <a:pt x="520" y="1005"/>
                    <a:pt x="538" y="1005"/>
                    <a:pt x="555" y="1005"/>
                  </a:cubicBezTo>
                  <a:cubicBezTo>
                    <a:pt x="844" y="1005"/>
                    <a:pt x="982" y="810"/>
                    <a:pt x="1053" y="502"/>
                  </a:cubicBezTo>
                  <a:cubicBezTo>
                    <a:pt x="1003" y="226"/>
                    <a:pt x="852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7"/>
            <p:cNvSpPr/>
            <p:nvPr/>
          </p:nvSpPr>
          <p:spPr>
            <a:xfrm>
              <a:off x="5392400" y="804475"/>
              <a:ext cx="25700" cy="25150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471" y="0"/>
                  </a:moveTo>
                  <a:cubicBezTo>
                    <a:pt x="198" y="0"/>
                    <a:pt x="0" y="174"/>
                    <a:pt x="0" y="479"/>
                  </a:cubicBezTo>
                  <a:cubicBezTo>
                    <a:pt x="0" y="830"/>
                    <a:pt x="201" y="980"/>
                    <a:pt x="526" y="1005"/>
                  </a:cubicBezTo>
                  <a:cubicBezTo>
                    <a:pt x="852" y="1005"/>
                    <a:pt x="1028" y="830"/>
                    <a:pt x="1028" y="504"/>
                  </a:cubicBezTo>
                  <a:cubicBezTo>
                    <a:pt x="1028" y="203"/>
                    <a:pt x="827" y="3"/>
                    <a:pt x="526" y="3"/>
                  </a:cubicBezTo>
                  <a:cubicBezTo>
                    <a:pt x="507" y="1"/>
                    <a:pt x="489" y="0"/>
                    <a:pt x="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7"/>
            <p:cNvSpPr/>
            <p:nvPr/>
          </p:nvSpPr>
          <p:spPr>
            <a:xfrm>
              <a:off x="6015825" y="1323275"/>
              <a:ext cx="25100" cy="25200"/>
            </a:xfrm>
            <a:custGeom>
              <a:avLst/>
              <a:gdLst/>
              <a:ahLst/>
              <a:cxnLst/>
              <a:rect l="l" t="t" r="r" b="b"/>
              <a:pathLst>
                <a:path w="1004" h="1008" extrusionOk="0">
                  <a:moveTo>
                    <a:pt x="471" y="0"/>
                  </a:moveTo>
                  <a:cubicBezTo>
                    <a:pt x="201" y="0"/>
                    <a:pt x="24" y="172"/>
                    <a:pt x="1" y="454"/>
                  </a:cubicBezTo>
                  <a:cubicBezTo>
                    <a:pt x="1" y="755"/>
                    <a:pt x="176" y="955"/>
                    <a:pt x="477" y="1005"/>
                  </a:cubicBezTo>
                  <a:cubicBezTo>
                    <a:pt x="495" y="1007"/>
                    <a:pt x="513" y="1007"/>
                    <a:pt x="530" y="1007"/>
                  </a:cubicBezTo>
                  <a:cubicBezTo>
                    <a:pt x="819" y="1007"/>
                    <a:pt x="956" y="813"/>
                    <a:pt x="1003" y="529"/>
                  </a:cubicBezTo>
                  <a:cubicBezTo>
                    <a:pt x="978" y="228"/>
                    <a:pt x="853" y="28"/>
                    <a:pt x="527" y="3"/>
                  </a:cubicBezTo>
                  <a:cubicBezTo>
                    <a:pt x="508" y="1"/>
                    <a:pt x="489" y="0"/>
                    <a:pt x="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7"/>
            <p:cNvSpPr/>
            <p:nvPr/>
          </p:nvSpPr>
          <p:spPr>
            <a:xfrm>
              <a:off x="5488375" y="1790750"/>
              <a:ext cx="33750" cy="19650"/>
            </a:xfrm>
            <a:custGeom>
              <a:avLst/>
              <a:gdLst/>
              <a:ahLst/>
              <a:cxnLst/>
              <a:rect l="l" t="t" r="r" b="b"/>
              <a:pathLst>
                <a:path w="1350" h="786" extrusionOk="0">
                  <a:moveTo>
                    <a:pt x="672" y="1"/>
                  </a:moveTo>
                  <a:cubicBezTo>
                    <a:pt x="296" y="1"/>
                    <a:pt x="71" y="201"/>
                    <a:pt x="21" y="552"/>
                  </a:cubicBezTo>
                  <a:cubicBezTo>
                    <a:pt x="1" y="734"/>
                    <a:pt x="78" y="785"/>
                    <a:pt x="240" y="785"/>
                  </a:cubicBezTo>
                  <a:cubicBezTo>
                    <a:pt x="279" y="785"/>
                    <a:pt x="323" y="782"/>
                    <a:pt x="372" y="778"/>
                  </a:cubicBezTo>
                  <a:cubicBezTo>
                    <a:pt x="432" y="741"/>
                    <a:pt x="507" y="731"/>
                    <a:pt x="587" y="731"/>
                  </a:cubicBezTo>
                  <a:cubicBezTo>
                    <a:pt x="688" y="731"/>
                    <a:pt x="798" y="747"/>
                    <a:pt x="900" y="747"/>
                  </a:cubicBezTo>
                  <a:cubicBezTo>
                    <a:pt x="1055" y="747"/>
                    <a:pt x="1191" y="711"/>
                    <a:pt x="1249" y="527"/>
                  </a:cubicBezTo>
                  <a:cubicBezTo>
                    <a:pt x="1349" y="226"/>
                    <a:pt x="998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7"/>
            <p:cNvSpPr/>
            <p:nvPr/>
          </p:nvSpPr>
          <p:spPr>
            <a:xfrm>
              <a:off x="5548400" y="856475"/>
              <a:ext cx="25100" cy="24525"/>
            </a:xfrm>
            <a:custGeom>
              <a:avLst/>
              <a:gdLst/>
              <a:ahLst/>
              <a:cxnLst/>
              <a:rect l="l" t="t" r="r" b="b"/>
              <a:pathLst>
                <a:path w="1004" h="981" extrusionOk="0">
                  <a:moveTo>
                    <a:pt x="448" y="1"/>
                  </a:moveTo>
                  <a:cubicBezTo>
                    <a:pt x="157" y="1"/>
                    <a:pt x="1" y="195"/>
                    <a:pt x="1" y="479"/>
                  </a:cubicBezTo>
                  <a:cubicBezTo>
                    <a:pt x="1" y="780"/>
                    <a:pt x="226" y="980"/>
                    <a:pt x="502" y="980"/>
                  </a:cubicBezTo>
                  <a:cubicBezTo>
                    <a:pt x="828" y="980"/>
                    <a:pt x="1003" y="805"/>
                    <a:pt x="1003" y="479"/>
                  </a:cubicBezTo>
                  <a:cubicBezTo>
                    <a:pt x="978" y="178"/>
                    <a:pt x="828" y="3"/>
                    <a:pt x="502" y="3"/>
                  </a:cubicBezTo>
                  <a:cubicBezTo>
                    <a:pt x="484" y="2"/>
                    <a:pt x="466" y="1"/>
                    <a:pt x="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7"/>
            <p:cNvSpPr/>
            <p:nvPr/>
          </p:nvSpPr>
          <p:spPr>
            <a:xfrm>
              <a:off x="5497025" y="804525"/>
              <a:ext cx="25100" cy="25100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477" y="1"/>
                  </a:moveTo>
                  <a:cubicBezTo>
                    <a:pt x="176" y="26"/>
                    <a:pt x="1" y="201"/>
                    <a:pt x="1" y="502"/>
                  </a:cubicBezTo>
                  <a:cubicBezTo>
                    <a:pt x="26" y="828"/>
                    <a:pt x="226" y="1003"/>
                    <a:pt x="527" y="1003"/>
                  </a:cubicBezTo>
                  <a:cubicBezTo>
                    <a:pt x="853" y="1003"/>
                    <a:pt x="1003" y="778"/>
                    <a:pt x="1003" y="502"/>
                  </a:cubicBezTo>
                  <a:cubicBezTo>
                    <a:pt x="1003" y="176"/>
                    <a:pt x="803" y="26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7"/>
            <p:cNvSpPr/>
            <p:nvPr/>
          </p:nvSpPr>
          <p:spPr>
            <a:xfrm>
              <a:off x="5237000" y="545075"/>
              <a:ext cx="25725" cy="24525"/>
            </a:xfrm>
            <a:custGeom>
              <a:avLst/>
              <a:gdLst/>
              <a:ahLst/>
              <a:cxnLst/>
              <a:rect l="l" t="t" r="r" b="b"/>
              <a:pathLst>
                <a:path w="1029" h="981" extrusionOk="0">
                  <a:moveTo>
                    <a:pt x="550" y="1"/>
                  </a:moveTo>
                  <a:cubicBezTo>
                    <a:pt x="535" y="1"/>
                    <a:pt x="518" y="1"/>
                    <a:pt x="502" y="3"/>
                  </a:cubicBezTo>
                  <a:cubicBezTo>
                    <a:pt x="201" y="3"/>
                    <a:pt x="1" y="178"/>
                    <a:pt x="26" y="504"/>
                  </a:cubicBezTo>
                  <a:cubicBezTo>
                    <a:pt x="26" y="805"/>
                    <a:pt x="226" y="980"/>
                    <a:pt x="527" y="980"/>
                  </a:cubicBezTo>
                  <a:cubicBezTo>
                    <a:pt x="853" y="980"/>
                    <a:pt x="1003" y="780"/>
                    <a:pt x="1028" y="479"/>
                  </a:cubicBezTo>
                  <a:cubicBezTo>
                    <a:pt x="981" y="217"/>
                    <a:pt x="843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7"/>
            <p:cNvSpPr/>
            <p:nvPr/>
          </p:nvSpPr>
          <p:spPr>
            <a:xfrm>
              <a:off x="5808425" y="1115875"/>
              <a:ext cx="25100" cy="24575"/>
            </a:xfrm>
            <a:custGeom>
              <a:avLst/>
              <a:gdLst/>
              <a:ahLst/>
              <a:cxnLst/>
              <a:rect l="l" t="t" r="r" b="b"/>
              <a:pathLst>
                <a:path w="1004" h="983" extrusionOk="0">
                  <a:moveTo>
                    <a:pt x="446" y="1"/>
                  </a:moveTo>
                  <a:cubicBezTo>
                    <a:pt x="177" y="1"/>
                    <a:pt x="1" y="174"/>
                    <a:pt x="1" y="479"/>
                  </a:cubicBezTo>
                  <a:cubicBezTo>
                    <a:pt x="1" y="780"/>
                    <a:pt x="176" y="955"/>
                    <a:pt x="502" y="980"/>
                  </a:cubicBezTo>
                  <a:cubicBezTo>
                    <a:pt x="520" y="982"/>
                    <a:pt x="538" y="983"/>
                    <a:pt x="556" y="983"/>
                  </a:cubicBezTo>
                  <a:cubicBezTo>
                    <a:pt x="844" y="983"/>
                    <a:pt x="980" y="788"/>
                    <a:pt x="1003" y="504"/>
                  </a:cubicBezTo>
                  <a:cubicBezTo>
                    <a:pt x="978" y="203"/>
                    <a:pt x="803" y="3"/>
                    <a:pt x="502" y="3"/>
                  </a:cubicBezTo>
                  <a:cubicBezTo>
                    <a:pt x="483" y="1"/>
                    <a:pt x="465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7"/>
            <p:cNvSpPr/>
            <p:nvPr/>
          </p:nvSpPr>
          <p:spPr>
            <a:xfrm>
              <a:off x="5600400" y="907925"/>
              <a:ext cx="25725" cy="25075"/>
            </a:xfrm>
            <a:custGeom>
              <a:avLst/>
              <a:gdLst/>
              <a:ahLst/>
              <a:cxnLst/>
              <a:rect l="l" t="t" r="r" b="b"/>
              <a:pathLst>
                <a:path w="1029" h="1003" extrusionOk="0">
                  <a:moveTo>
                    <a:pt x="502" y="0"/>
                  </a:moveTo>
                  <a:cubicBezTo>
                    <a:pt x="201" y="50"/>
                    <a:pt x="1" y="201"/>
                    <a:pt x="26" y="526"/>
                  </a:cubicBezTo>
                  <a:cubicBezTo>
                    <a:pt x="51" y="827"/>
                    <a:pt x="226" y="1003"/>
                    <a:pt x="527" y="1003"/>
                  </a:cubicBezTo>
                  <a:cubicBezTo>
                    <a:pt x="853" y="1003"/>
                    <a:pt x="1029" y="802"/>
                    <a:pt x="1029" y="501"/>
                  </a:cubicBezTo>
                  <a:cubicBezTo>
                    <a:pt x="1003" y="201"/>
                    <a:pt x="803" y="5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7"/>
            <p:cNvSpPr/>
            <p:nvPr/>
          </p:nvSpPr>
          <p:spPr>
            <a:xfrm>
              <a:off x="5755800" y="1063300"/>
              <a:ext cx="25725" cy="25100"/>
            </a:xfrm>
            <a:custGeom>
              <a:avLst/>
              <a:gdLst/>
              <a:ahLst/>
              <a:cxnLst/>
              <a:rect l="l" t="t" r="r" b="b"/>
              <a:pathLst>
                <a:path w="1029" h="1004" extrusionOk="0">
                  <a:moveTo>
                    <a:pt x="527" y="1"/>
                  </a:moveTo>
                  <a:cubicBezTo>
                    <a:pt x="226" y="1"/>
                    <a:pt x="1" y="176"/>
                    <a:pt x="26" y="502"/>
                  </a:cubicBezTo>
                  <a:cubicBezTo>
                    <a:pt x="26" y="803"/>
                    <a:pt x="201" y="978"/>
                    <a:pt x="527" y="1003"/>
                  </a:cubicBezTo>
                  <a:cubicBezTo>
                    <a:pt x="828" y="1003"/>
                    <a:pt x="978" y="828"/>
                    <a:pt x="1028" y="527"/>
                  </a:cubicBezTo>
                  <a:cubicBezTo>
                    <a:pt x="978" y="201"/>
                    <a:pt x="828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7"/>
            <p:cNvSpPr/>
            <p:nvPr/>
          </p:nvSpPr>
          <p:spPr>
            <a:xfrm>
              <a:off x="5652425" y="959875"/>
              <a:ext cx="25075" cy="24550"/>
            </a:xfrm>
            <a:custGeom>
              <a:avLst/>
              <a:gdLst/>
              <a:ahLst/>
              <a:cxnLst/>
              <a:rect l="l" t="t" r="r" b="b"/>
              <a:pathLst>
                <a:path w="1003" h="982" extrusionOk="0">
                  <a:moveTo>
                    <a:pt x="448" y="0"/>
                  </a:moveTo>
                  <a:cubicBezTo>
                    <a:pt x="156" y="0"/>
                    <a:pt x="0" y="195"/>
                    <a:pt x="0" y="479"/>
                  </a:cubicBezTo>
                  <a:cubicBezTo>
                    <a:pt x="25" y="804"/>
                    <a:pt x="201" y="980"/>
                    <a:pt x="501" y="980"/>
                  </a:cubicBezTo>
                  <a:cubicBezTo>
                    <a:pt x="520" y="981"/>
                    <a:pt x="538" y="982"/>
                    <a:pt x="555" y="982"/>
                  </a:cubicBezTo>
                  <a:cubicBezTo>
                    <a:pt x="844" y="982"/>
                    <a:pt x="979" y="787"/>
                    <a:pt x="1003" y="504"/>
                  </a:cubicBezTo>
                  <a:cubicBezTo>
                    <a:pt x="978" y="203"/>
                    <a:pt x="802" y="2"/>
                    <a:pt x="501" y="2"/>
                  </a:cubicBezTo>
                  <a:cubicBezTo>
                    <a:pt x="483" y="1"/>
                    <a:pt x="465" y="0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7"/>
            <p:cNvSpPr/>
            <p:nvPr/>
          </p:nvSpPr>
          <p:spPr>
            <a:xfrm>
              <a:off x="5289625" y="597125"/>
              <a:ext cx="25100" cy="25100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502" y="1"/>
                  </a:moveTo>
                  <a:cubicBezTo>
                    <a:pt x="201" y="1"/>
                    <a:pt x="1" y="176"/>
                    <a:pt x="1" y="477"/>
                  </a:cubicBezTo>
                  <a:cubicBezTo>
                    <a:pt x="26" y="803"/>
                    <a:pt x="201" y="953"/>
                    <a:pt x="502" y="1003"/>
                  </a:cubicBezTo>
                  <a:cubicBezTo>
                    <a:pt x="828" y="978"/>
                    <a:pt x="1003" y="803"/>
                    <a:pt x="1003" y="502"/>
                  </a:cubicBezTo>
                  <a:cubicBezTo>
                    <a:pt x="1003" y="201"/>
                    <a:pt x="80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7"/>
            <p:cNvSpPr/>
            <p:nvPr/>
          </p:nvSpPr>
          <p:spPr>
            <a:xfrm>
              <a:off x="5445025" y="752450"/>
              <a:ext cx="25075" cy="24575"/>
            </a:xfrm>
            <a:custGeom>
              <a:avLst/>
              <a:gdLst/>
              <a:ahLst/>
              <a:cxnLst/>
              <a:rect l="l" t="t" r="r" b="b"/>
              <a:pathLst>
                <a:path w="1003" h="983" extrusionOk="0">
                  <a:moveTo>
                    <a:pt x="443" y="1"/>
                  </a:moveTo>
                  <a:cubicBezTo>
                    <a:pt x="198" y="1"/>
                    <a:pt x="24" y="150"/>
                    <a:pt x="0" y="430"/>
                  </a:cubicBezTo>
                  <a:cubicBezTo>
                    <a:pt x="0" y="780"/>
                    <a:pt x="176" y="981"/>
                    <a:pt x="527" y="981"/>
                  </a:cubicBezTo>
                  <a:cubicBezTo>
                    <a:pt x="542" y="982"/>
                    <a:pt x="557" y="983"/>
                    <a:pt x="571" y="983"/>
                  </a:cubicBezTo>
                  <a:cubicBezTo>
                    <a:pt x="840" y="983"/>
                    <a:pt x="955" y="768"/>
                    <a:pt x="1003" y="530"/>
                  </a:cubicBezTo>
                  <a:cubicBezTo>
                    <a:pt x="978" y="229"/>
                    <a:pt x="827" y="4"/>
                    <a:pt x="502" y="4"/>
                  </a:cubicBezTo>
                  <a:cubicBezTo>
                    <a:pt x="482" y="2"/>
                    <a:pt x="462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7"/>
            <p:cNvSpPr/>
            <p:nvPr/>
          </p:nvSpPr>
          <p:spPr>
            <a:xfrm>
              <a:off x="5963825" y="1270700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502" y="0"/>
                  </a:moveTo>
                  <a:cubicBezTo>
                    <a:pt x="201" y="0"/>
                    <a:pt x="0" y="151"/>
                    <a:pt x="0" y="502"/>
                  </a:cubicBezTo>
                  <a:cubicBezTo>
                    <a:pt x="0" y="802"/>
                    <a:pt x="201" y="978"/>
                    <a:pt x="477" y="1003"/>
                  </a:cubicBezTo>
                  <a:cubicBezTo>
                    <a:pt x="802" y="1003"/>
                    <a:pt x="978" y="828"/>
                    <a:pt x="1003" y="552"/>
                  </a:cubicBezTo>
                  <a:cubicBezTo>
                    <a:pt x="1003" y="226"/>
                    <a:pt x="827" y="26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7"/>
            <p:cNvSpPr/>
            <p:nvPr/>
          </p:nvSpPr>
          <p:spPr>
            <a:xfrm>
              <a:off x="5652425" y="907300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501" y="0"/>
                  </a:moveTo>
                  <a:cubicBezTo>
                    <a:pt x="201" y="0"/>
                    <a:pt x="25" y="176"/>
                    <a:pt x="25" y="476"/>
                  </a:cubicBezTo>
                  <a:cubicBezTo>
                    <a:pt x="0" y="802"/>
                    <a:pt x="201" y="1003"/>
                    <a:pt x="526" y="1003"/>
                  </a:cubicBezTo>
                  <a:cubicBezTo>
                    <a:pt x="827" y="1003"/>
                    <a:pt x="978" y="802"/>
                    <a:pt x="1003" y="501"/>
                  </a:cubicBezTo>
                  <a:cubicBezTo>
                    <a:pt x="978" y="201"/>
                    <a:pt x="802" y="25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7"/>
            <p:cNvSpPr/>
            <p:nvPr/>
          </p:nvSpPr>
          <p:spPr>
            <a:xfrm>
              <a:off x="5290250" y="545075"/>
              <a:ext cx="24475" cy="24525"/>
            </a:xfrm>
            <a:custGeom>
              <a:avLst/>
              <a:gdLst/>
              <a:ahLst/>
              <a:cxnLst/>
              <a:rect l="l" t="t" r="r" b="b"/>
              <a:pathLst>
                <a:path w="979" h="981" extrusionOk="0">
                  <a:moveTo>
                    <a:pt x="446" y="0"/>
                  </a:moveTo>
                  <a:cubicBezTo>
                    <a:pt x="177" y="0"/>
                    <a:pt x="1" y="174"/>
                    <a:pt x="1" y="479"/>
                  </a:cubicBezTo>
                  <a:cubicBezTo>
                    <a:pt x="1" y="780"/>
                    <a:pt x="201" y="955"/>
                    <a:pt x="477" y="980"/>
                  </a:cubicBezTo>
                  <a:cubicBezTo>
                    <a:pt x="778" y="980"/>
                    <a:pt x="978" y="805"/>
                    <a:pt x="978" y="529"/>
                  </a:cubicBezTo>
                  <a:cubicBezTo>
                    <a:pt x="978" y="228"/>
                    <a:pt x="803" y="3"/>
                    <a:pt x="502" y="3"/>
                  </a:cubicBezTo>
                  <a:cubicBezTo>
                    <a:pt x="483" y="1"/>
                    <a:pt x="46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7"/>
            <p:cNvSpPr/>
            <p:nvPr/>
          </p:nvSpPr>
          <p:spPr>
            <a:xfrm>
              <a:off x="5497650" y="751900"/>
              <a:ext cx="24475" cy="25150"/>
            </a:xfrm>
            <a:custGeom>
              <a:avLst/>
              <a:gdLst/>
              <a:ahLst/>
              <a:cxnLst/>
              <a:rect l="l" t="t" r="r" b="b"/>
              <a:pathLst>
                <a:path w="979" h="1006" extrusionOk="0">
                  <a:moveTo>
                    <a:pt x="452" y="0"/>
                  </a:moveTo>
                  <a:cubicBezTo>
                    <a:pt x="176" y="76"/>
                    <a:pt x="1" y="201"/>
                    <a:pt x="1" y="502"/>
                  </a:cubicBezTo>
                  <a:cubicBezTo>
                    <a:pt x="1" y="809"/>
                    <a:pt x="179" y="1005"/>
                    <a:pt x="473" y="1005"/>
                  </a:cubicBezTo>
                  <a:cubicBezTo>
                    <a:pt x="491" y="1005"/>
                    <a:pt x="509" y="1004"/>
                    <a:pt x="527" y="1003"/>
                  </a:cubicBezTo>
                  <a:cubicBezTo>
                    <a:pt x="828" y="978"/>
                    <a:pt x="978" y="777"/>
                    <a:pt x="978" y="502"/>
                  </a:cubicBezTo>
                  <a:cubicBezTo>
                    <a:pt x="953" y="201"/>
                    <a:pt x="753" y="51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7"/>
            <p:cNvSpPr/>
            <p:nvPr/>
          </p:nvSpPr>
          <p:spPr>
            <a:xfrm>
              <a:off x="5445025" y="700450"/>
              <a:ext cx="25075" cy="24100"/>
            </a:xfrm>
            <a:custGeom>
              <a:avLst/>
              <a:gdLst/>
              <a:ahLst/>
              <a:cxnLst/>
              <a:rect l="l" t="t" r="r" b="b"/>
              <a:pathLst>
                <a:path w="1003" h="964" extrusionOk="0">
                  <a:moveTo>
                    <a:pt x="443" y="1"/>
                  </a:moveTo>
                  <a:cubicBezTo>
                    <a:pt x="198" y="1"/>
                    <a:pt x="24" y="150"/>
                    <a:pt x="0" y="429"/>
                  </a:cubicBezTo>
                  <a:cubicBezTo>
                    <a:pt x="0" y="730"/>
                    <a:pt x="151" y="931"/>
                    <a:pt x="477" y="956"/>
                  </a:cubicBezTo>
                  <a:cubicBezTo>
                    <a:pt x="510" y="961"/>
                    <a:pt x="542" y="963"/>
                    <a:pt x="572" y="963"/>
                  </a:cubicBezTo>
                  <a:cubicBezTo>
                    <a:pt x="832" y="963"/>
                    <a:pt x="958" y="774"/>
                    <a:pt x="1003" y="505"/>
                  </a:cubicBezTo>
                  <a:cubicBezTo>
                    <a:pt x="978" y="204"/>
                    <a:pt x="827" y="3"/>
                    <a:pt x="502" y="3"/>
                  </a:cubicBezTo>
                  <a:cubicBezTo>
                    <a:pt x="482" y="2"/>
                    <a:pt x="462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7"/>
            <p:cNvSpPr/>
            <p:nvPr/>
          </p:nvSpPr>
          <p:spPr>
            <a:xfrm>
              <a:off x="5808425" y="1063875"/>
              <a:ext cx="25100" cy="24525"/>
            </a:xfrm>
            <a:custGeom>
              <a:avLst/>
              <a:gdLst/>
              <a:ahLst/>
              <a:cxnLst/>
              <a:rect l="l" t="t" r="r" b="b"/>
              <a:pathLst>
                <a:path w="1004" h="981" extrusionOk="0">
                  <a:moveTo>
                    <a:pt x="464" y="0"/>
                  </a:moveTo>
                  <a:cubicBezTo>
                    <a:pt x="199" y="0"/>
                    <a:pt x="24" y="151"/>
                    <a:pt x="1" y="454"/>
                  </a:cubicBezTo>
                  <a:cubicBezTo>
                    <a:pt x="1" y="780"/>
                    <a:pt x="201" y="930"/>
                    <a:pt x="502" y="980"/>
                  </a:cubicBezTo>
                  <a:cubicBezTo>
                    <a:pt x="803" y="955"/>
                    <a:pt x="978" y="805"/>
                    <a:pt x="1003" y="529"/>
                  </a:cubicBezTo>
                  <a:cubicBezTo>
                    <a:pt x="1003" y="228"/>
                    <a:pt x="828" y="28"/>
                    <a:pt x="527" y="3"/>
                  </a:cubicBezTo>
                  <a:cubicBezTo>
                    <a:pt x="506" y="1"/>
                    <a:pt x="485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7"/>
            <p:cNvSpPr/>
            <p:nvPr/>
          </p:nvSpPr>
          <p:spPr>
            <a:xfrm>
              <a:off x="5859800" y="1115250"/>
              <a:ext cx="25100" cy="24525"/>
            </a:xfrm>
            <a:custGeom>
              <a:avLst/>
              <a:gdLst/>
              <a:ahLst/>
              <a:cxnLst/>
              <a:rect l="l" t="t" r="r" b="b"/>
              <a:pathLst>
                <a:path w="1004" h="981" extrusionOk="0">
                  <a:moveTo>
                    <a:pt x="464" y="0"/>
                  </a:moveTo>
                  <a:cubicBezTo>
                    <a:pt x="199" y="0"/>
                    <a:pt x="26" y="150"/>
                    <a:pt x="26" y="429"/>
                  </a:cubicBezTo>
                  <a:cubicBezTo>
                    <a:pt x="1" y="755"/>
                    <a:pt x="201" y="980"/>
                    <a:pt x="527" y="980"/>
                  </a:cubicBezTo>
                  <a:cubicBezTo>
                    <a:pt x="803" y="980"/>
                    <a:pt x="978" y="805"/>
                    <a:pt x="1003" y="504"/>
                  </a:cubicBezTo>
                  <a:cubicBezTo>
                    <a:pt x="978" y="203"/>
                    <a:pt x="828" y="3"/>
                    <a:pt x="527" y="3"/>
                  </a:cubicBezTo>
                  <a:cubicBezTo>
                    <a:pt x="506" y="1"/>
                    <a:pt x="485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7"/>
            <p:cNvSpPr/>
            <p:nvPr/>
          </p:nvSpPr>
          <p:spPr>
            <a:xfrm>
              <a:off x="6015825" y="1270700"/>
              <a:ext cx="25100" cy="25075"/>
            </a:xfrm>
            <a:custGeom>
              <a:avLst/>
              <a:gdLst/>
              <a:ahLst/>
              <a:cxnLst/>
              <a:rect l="l" t="t" r="r" b="b"/>
              <a:pathLst>
                <a:path w="1004" h="1003" extrusionOk="0">
                  <a:moveTo>
                    <a:pt x="477" y="0"/>
                  </a:moveTo>
                  <a:cubicBezTo>
                    <a:pt x="176" y="51"/>
                    <a:pt x="1" y="201"/>
                    <a:pt x="26" y="502"/>
                  </a:cubicBezTo>
                  <a:cubicBezTo>
                    <a:pt x="26" y="802"/>
                    <a:pt x="201" y="1003"/>
                    <a:pt x="527" y="1003"/>
                  </a:cubicBezTo>
                  <a:cubicBezTo>
                    <a:pt x="853" y="1003"/>
                    <a:pt x="1003" y="777"/>
                    <a:pt x="1003" y="477"/>
                  </a:cubicBezTo>
                  <a:cubicBezTo>
                    <a:pt x="978" y="176"/>
                    <a:pt x="752" y="26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7"/>
            <p:cNvSpPr/>
            <p:nvPr/>
          </p:nvSpPr>
          <p:spPr>
            <a:xfrm>
              <a:off x="5341650" y="596500"/>
              <a:ext cx="24450" cy="24525"/>
            </a:xfrm>
            <a:custGeom>
              <a:avLst/>
              <a:gdLst/>
              <a:ahLst/>
              <a:cxnLst/>
              <a:rect l="l" t="t" r="r" b="b"/>
              <a:pathLst>
                <a:path w="978" h="981" extrusionOk="0">
                  <a:moveTo>
                    <a:pt x="476" y="1"/>
                  </a:moveTo>
                  <a:cubicBezTo>
                    <a:pt x="175" y="1"/>
                    <a:pt x="0" y="176"/>
                    <a:pt x="0" y="452"/>
                  </a:cubicBezTo>
                  <a:cubicBezTo>
                    <a:pt x="0" y="761"/>
                    <a:pt x="181" y="980"/>
                    <a:pt x="478" y="980"/>
                  </a:cubicBezTo>
                  <a:cubicBezTo>
                    <a:pt x="494" y="980"/>
                    <a:pt x="510" y="980"/>
                    <a:pt x="526" y="978"/>
                  </a:cubicBezTo>
                  <a:cubicBezTo>
                    <a:pt x="802" y="978"/>
                    <a:pt x="952" y="778"/>
                    <a:pt x="977" y="477"/>
                  </a:cubicBezTo>
                  <a:cubicBezTo>
                    <a:pt x="952" y="176"/>
                    <a:pt x="777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7"/>
            <p:cNvSpPr/>
            <p:nvPr/>
          </p:nvSpPr>
          <p:spPr>
            <a:xfrm>
              <a:off x="5393025" y="648925"/>
              <a:ext cx="25075" cy="24125"/>
            </a:xfrm>
            <a:custGeom>
              <a:avLst/>
              <a:gdLst/>
              <a:ahLst/>
              <a:cxnLst/>
              <a:rect l="l" t="t" r="r" b="b"/>
              <a:pathLst>
                <a:path w="1003" h="965" extrusionOk="0">
                  <a:moveTo>
                    <a:pt x="453" y="1"/>
                  </a:moveTo>
                  <a:cubicBezTo>
                    <a:pt x="207" y="1"/>
                    <a:pt x="47" y="169"/>
                    <a:pt x="25" y="435"/>
                  </a:cubicBezTo>
                  <a:cubicBezTo>
                    <a:pt x="0" y="761"/>
                    <a:pt x="201" y="937"/>
                    <a:pt x="501" y="962"/>
                  </a:cubicBezTo>
                  <a:cubicBezTo>
                    <a:pt x="521" y="963"/>
                    <a:pt x="541" y="964"/>
                    <a:pt x="560" y="964"/>
                  </a:cubicBezTo>
                  <a:cubicBezTo>
                    <a:pt x="802" y="964"/>
                    <a:pt x="956" y="816"/>
                    <a:pt x="1003" y="561"/>
                  </a:cubicBezTo>
                  <a:cubicBezTo>
                    <a:pt x="1003" y="235"/>
                    <a:pt x="877" y="34"/>
                    <a:pt x="552" y="9"/>
                  </a:cubicBezTo>
                  <a:cubicBezTo>
                    <a:pt x="517" y="3"/>
                    <a:pt x="484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7"/>
            <p:cNvSpPr/>
            <p:nvPr/>
          </p:nvSpPr>
          <p:spPr>
            <a:xfrm>
              <a:off x="5601025" y="856475"/>
              <a:ext cx="25100" cy="23950"/>
            </a:xfrm>
            <a:custGeom>
              <a:avLst/>
              <a:gdLst/>
              <a:ahLst/>
              <a:cxnLst/>
              <a:rect l="l" t="t" r="r" b="b"/>
              <a:pathLst>
                <a:path w="1004" h="958" extrusionOk="0">
                  <a:moveTo>
                    <a:pt x="439" y="0"/>
                  </a:moveTo>
                  <a:cubicBezTo>
                    <a:pt x="177" y="0"/>
                    <a:pt x="24" y="150"/>
                    <a:pt x="1" y="429"/>
                  </a:cubicBezTo>
                  <a:cubicBezTo>
                    <a:pt x="1" y="755"/>
                    <a:pt x="176" y="955"/>
                    <a:pt x="527" y="955"/>
                  </a:cubicBezTo>
                  <a:cubicBezTo>
                    <a:pt x="543" y="957"/>
                    <a:pt x="558" y="957"/>
                    <a:pt x="573" y="957"/>
                  </a:cubicBezTo>
                  <a:cubicBezTo>
                    <a:pt x="820" y="957"/>
                    <a:pt x="956" y="764"/>
                    <a:pt x="1004" y="504"/>
                  </a:cubicBezTo>
                  <a:cubicBezTo>
                    <a:pt x="978" y="203"/>
                    <a:pt x="803" y="3"/>
                    <a:pt x="502" y="3"/>
                  </a:cubicBezTo>
                  <a:cubicBezTo>
                    <a:pt x="481" y="1"/>
                    <a:pt x="460" y="0"/>
                    <a:pt x="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7"/>
            <p:cNvSpPr/>
            <p:nvPr/>
          </p:nvSpPr>
          <p:spPr>
            <a:xfrm>
              <a:off x="5705050" y="855275"/>
              <a:ext cx="24450" cy="24475"/>
            </a:xfrm>
            <a:custGeom>
              <a:avLst/>
              <a:gdLst/>
              <a:ahLst/>
              <a:cxnLst/>
              <a:rect l="l" t="t" r="r" b="b"/>
              <a:pathLst>
                <a:path w="978" h="979" extrusionOk="0">
                  <a:moveTo>
                    <a:pt x="477" y="1"/>
                  </a:moveTo>
                  <a:cubicBezTo>
                    <a:pt x="176" y="51"/>
                    <a:pt x="0" y="201"/>
                    <a:pt x="25" y="502"/>
                  </a:cubicBezTo>
                  <a:cubicBezTo>
                    <a:pt x="51" y="828"/>
                    <a:pt x="251" y="978"/>
                    <a:pt x="552" y="978"/>
                  </a:cubicBezTo>
                  <a:cubicBezTo>
                    <a:pt x="827" y="953"/>
                    <a:pt x="978" y="778"/>
                    <a:pt x="953" y="502"/>
                  </a:cubicBezTo>
                  <a:cubicBezTo>
                    <a:pt x="953" y="176"/>
                    <a:pt x="752" y="5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7"/>
            <p:cNvSpPr/>
            <p:nvPr/>
          </p:nvSpPr>
          <p:spPr>
            <a:xfrm>
              <a:off x="5912450" y="1167325"/>
              <a:ext cx="24450" cy="24500"/>
            </a:xfrm>
            <a:custGeom>
              <a:avLst/>
              <a:gdLst/>
              <a:ahLst/>
              <a:cxnLst/>
              <a:rect l="l" t="t" r="r" b="b"/>
              <a:pathLst>
                <a:path w="978" h="980" extrusionOk="0">
                  <a:moveTo>
                    <a:pt x="501" y="0"/>
                  </a:moveTo>
                  <a:cubicBezTo>
                    <a:pt x="201" y="0"/>
                    <a:pt x="0" y="176"/>
                    <a:pt x="0" y="476"/>
                  </a:cubicBezTo>
                  <a:cubicBezTo>
                    <a:pt x="0" y="777"/>
                    <a:pt x="176" y="978"/>
                    <a:pt x="501" y="978"/>
                  </a:cubicBezTo>
                  <a:cubicBezTo>
                    <a:pt x="519" y="979"/>
                    <a:pt x="536" y="980"/>
                    <a:pt x="553" y="980"/>
                  </a:cubicBezTo>
                  <a:cubicBezTo>
                    <a:pt x="799" y="980"/>
                    <a:pt x="954" y="808"/>
                    <a:pt x="978" y="526"/>
                  </a:cubicBezTo>
                  <a:cubicBezTo>
                    <a:pt x="978" y="226"/>
                    <a:pt x="827" y="25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7"/>
            <p:cNvSpPr/>
            <p:nvPr/>
          </p:nvSpPr>
          <p:spPr>
            <a:xfrm>
              <a:off x="5963825" y="1218700"/>
              <a:ext cx="25075" cy="24500"/>
            </a:xfrm>
            <a:custGeom>
              <a:avLst/>
              <a:gdLst/>
              <a:ahLst/>
              <a:cxnLst/>
              <a:rect l="l" t="t" r="r" b="b"/>
              <a:pathLst>
                <a:path w="1003" h="980" extrusionOk="0">
                  <a:moveTo>
                    <a:pt x="502" y="0"/>
                  </a:moveTo>
                  <a:cubicBezTo>
                    <a:pt x="201" y="25"/>
                    <a:pt x="0" y="151"/>
                    <a:pt x="0" y="451"/>
                  </a:cubicBezTo>
                  <a:cubicBezTo>
                    <a:pt x="0" y="777"/>
                    <a:pt x="151" y="953"/>
                    <a:pt x="477" y="978"/>
                  </a:cubicBezTo>
                  <a:cubicBezTo>
                    <a:pt x="495" y="979"/>
                    <a:pt x="513" y="980"/>
                    <a:pt x="530" y="980"/>
                  </a:cubicBezTo>
                  <a:cubicBezTo>
                    <a:pt x="822" y="980"/>
                    <a:pt x="978" y="785"/>
                    <a:pt x="978" y="502"/>
                  </a:cubicBezTo>
                  <a:cubicBezTo>
                    <a:pt x="1003" y="201"/>
                    <a:pt x="777" y="5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7"/>
            <p:cNvSpPr/>
            <p:nvPr/>
          </p:nvSpPr>
          <p:spPr>
            <a:xfrm>
              <a:off x="5756425" y="1011850"/>
              <a:ext cx="24475" cy="23900"/>
            </a:xfrm>
            <a:custGeom>
              <a:avLst/>
              <a:gdLst/>
              <a:ahLst/>
              <a:cxnLst/>
              <a:rect l="l" t="t" r="r" b="b"/>
              <a:pathLst>
                <a:path w="979" h="956" extrusionOk="0">
                  <a:moveTo>
                    <a:pt x="419" y="1"/>
                  </a:moveTo>
                  <a:cubicBezTo>
                    <a:pt x="173" y="1"/>
                    <a:pt x="1" y="150"/>
                    <a:pt x="1" y="430"/>
                  </a:cubicBezTo>
                  <a:cubicBezTo>
                    <a:pt x="1" y="755"/>
                    <a:pt x="176" y="956"/>
                    <a:pt x="527" y="956"/>
                  </a:cubicBezTo>
                  <a:cubicBezTo>
                    <a:pt x="803" y="956"/>
                    <a:pt x="953" y="780"/>
                    <a:pt x="978" y="480"/>
                  </a:cubicBezTo>
                  <a:cubicBezTo>
                    <a:pt x="953" y="179"/>
                    <a:pt x="803" y="4"/>
                    <a:pt x="477" y="4"/>
                  </a:cubicBezTo>
                  <a:cubicBezTo>
                    <a:pt x="457" y="2"/>
                    <a:pt x="438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7"/>
            <p:cNvSpPr/>
            <p:nvPr/>
          </p:nvSpPr>
          <p:spPr>
            <a:xfrm>
              <a:off x="5497650" y="700525"/>
              <a:ext cx="24475" cy="23825"/>
            </a:xfrm>
            <a:custGeom>
              <a:avLst/>
              <a:gdLst/>
              <a:ahLst/>
              <a:cxnLst/>
              <a:rect l="l" t="t" r="r" b="b"/>
              <a:pathLst>
                <a:path w="979" h="953" extrusionOk="0">
                  <a:moveTo>
                    <a:pt x="477" y="0"/>
                  </a:moveTo>
                  <a:cubicBezTo>
                    <a:pt x="201" y="0"/>
                    <a:pt x="1" y="151"/>
                    <a:pt x="1" y="451"/>
                  </a:cubicBezTo>
                  <a:cubicBezTo>
                    <a:pt x="1" y="777"/>
                    <a:pt x="201" y="928"/>
                    <a:pt x="477" y="953"/>
                  </a:cubicBezTo>
                  <a:cubicBezTo>
                    <a:pt x="803" y="953"/>
                    <a:pt x="978" y="777"/>
                    <a:pt x="978" y="502"/>
                  </a:cubicBezTo>
                  <a:cubicBezTo>
                    <a:pt x="978" y="201"/>
                    <a:pt x="778" y="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7"/>
            <p:cNvSpPr/>
            <p:nvPr/>
          </p:nvSpPr>
          <p:spPr>
            <a:xfrm>
              <a:off x="5860425" y="1063875"/>
              <a:ext cx="25100" cy="23900"/>
            </a:xfrm>
            <a:custGeom>
              <a:avLst/>
              <a:gdLst/>
              <a:ahLst/>
              <a:cxnLst/>
              <a:rect l="l" t="t" r="r" b="b"/>
              <a:pathLst>
                <a:path w="1004" h="956" extrusionOk="0">
                  <a:moveTo>
                    <a:pt x="527" y="1"/>
                  </a:moveTo>
                  <a:cubicBezTo>
                    <a:pt x="511" y="1"/>
                    <a:pt x="494" y="1"/>
                    <a:pt x="477" y="3"/>
                  </a:cubicBezTo>
                  <a:cubicBezTo>
                    <a:pt x="201" y="3"/>
                    <a:pt x="1" y="178"/>
                    <a:pt x="26" y="479"/>
                  </a:cubicBezTo>
                  <a:cubicBezTo>
                    <a:pt x="51" y="780"/>
                    <a:pt x="227" y="955"/>
                    <a:pt x="527" y="955"/>
                  </a:cubicBezTo>
                  <a:cubicBezTo>
                    <a:pt x="853" y="955"/>
                    <a:pt x="1004" y="755"/>
                    <a:pt x="1004" y="479"/>
                  </a:cubicBezTo>
                  <a:cubicBezTo>
                    <a:pt x="980" y="195"/>
                    <a:pt x="800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7"/>
            <p:cNvSpPr/>
            <p:nvPr/>
          </p:nvSpPr>
          <p:spPr>
            <a:xfrm>
              <a:off x="5548400" y="803900"/>
              <a:ext cx="25100" cy="24525"/>
            </a:xfrm>
            <a:custGeom>
              <a:avLst/>
              <a:gdLst/>
              <a:ahLst/>
              <a:cxnLst/>
              <a:rect l="l" t="t" r="r" b="b"/>
              <a:pathLst>
                <a:path w="1004" h="981" extrusionOk="0">
                  <a:moveTo>
                    <a:pt x="527" y="1"/>
                  </a:moveTo>
                  <a:cubicBezTo>
                    <a:pt x="226" y="1"/>
                    <a:pt x="51" y="151"/>
                    <a:pt x="26" y="427"/>
                  </a:cubicBezTo>
                  <a:cubicBezTo>
                    <a:pt x="1" y="778"/>
                    <a:pt x="201" y="978"/>
                    <a:pt x="527" y="978"/>
                  </a:cubicBezTo>
                  <a:cubicBezTo>
                    <a:pt x="544" y="980"/>
                    <a:pt x="561" y="981"/>
                    <a:pt x="578" y="981"/>
                  </a:cubicBezTo>
                  <a:cubicBezTo>
                    <a:pt x="824" y="981"/>
                    <a:pt x="980" y="807"/>
                    <a:pt x="1003" y="502"/>
                  </a:cubicBezTo>
                  <a:cubicBezTo>
                    <a:pt x="978" y="226"/>
                    <a:pt x="853" y="26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7"/>
            <p:cNvSpPr/>
            <p:nvPr/>
          </p:nvSpPr>
          <p:spPr>
            <a:xfrm>
              <a:off x="5912450" y="1115300"/>
              <a:ext cx="24450" cy="24475"/>
            </a:xfrm>
            <a:custGeom>
              <a:avLst/>
              <a:gdLst/>
              <a:ahLst/>
              <a:cxnLst/>
              <a:rect l="l" t="t" r="r" b="b"/>
              <a:pathLst>
                <a:path w="978" h="979" extrusionOk="0">
                  <a:moveTo>
                    <a:pt x="527" y="1"/>
                  </a:moveTo>
                  <a:cubicBezTo>
                    <a:pt x="201" y="1"/>
                    <a:pt x="25" y="176"/>
                    <a:pt x="0" y="452"/>
                  </a:cubicBezTo>
                  <a:cubicBezTo>
                    <a:pt x="0" y="753"/>
                    <a:pt x="176" y="953"/>
                    <a:pt x="476" y="978"/>
                  </a:cubicBezTo>
                  <a:cubicBezTo>
                    <a:pt x="777" y="978"/>
                    <a:pt x="953" y="828"/>
                    <a:pt x="978" y="527"/>
                  </a:cubicBezTo>
                  <a:cubicBezTo>
                    <a:pt x="978" y="201"/>
                    <a:pt x="802" y="5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7"/>
            <p:cNvSpPr/>
            <p:nvPr/>
          </p:nvSpPr>
          <p:spPr>
            <a:xfrm>
              <a:off x="5549650" y="752525"/>
              <a:ext cx="24475" cy="24450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1"/>
                  </a:moveTo>
                  <a:cubicBezTo>
                    <a:pt x="201" y="1"/>
                    <a:pt x="1" y="176"/>
                    <a:pt x="26" y="477"/>
                  </a:cubicBezTo>
                  <a:cubicBezTo>
                    <a:pt x="26" y="777"/>
                    <a:pt x="201" y="953"/>
                    <a:pt x="502" y="978"/>
                  </a:cubicBezTo>
                  <a:cubicBezTo>
                    <a:pt x="803" y="953"/>
                    <a:pt x="978" y="803"/>
                    <a:pt x="978" y="502"/>
                  </a:cubicBezTo>
                  <a:cubicBezTo>
                    <a:pt x="978" y="176"/>
                    <a:pt x="778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7"/>
            <p:cNvSpPr/>
            <p:nvPr/>
          </p:nvSpPr>
          <p:spPr>
            <a:xfrm>
              <a:off x="5393650" y="596500"/>
              <a:ext cx="24450" cy="24475"/>
            </a:xfrm>
            <a:custGeom>
              <a:avLst/>
              <a:gdLst/>
              <a:ahLst/>
              <a:cxnLst/>
              <a:rect l="l" t="t" r="r" b="b"/>
              <a:pathLst>
                <a:path w="978" h="979" extrusionOk="0">
                  <a:moveTo>
                    <a:pt x="476" y="1"/>
                  </a:moveTo>
                  <a:cubicBezTo>
                    <a:pt x="176" y="1"/>
                    <a:pt x="0" y="201"/>
                    <a:pt x="0" y="477"/>
                  </a:cubicBezTo>
                  <a:cubicBezTo>
                    <a:pt x="25" y="778"/>
                    <a:pt x="201" y="978"/>
                    <a:pt x="527" y="978"/>
                  </a:cubicBezTo>
                  <a:cubicBezTo>
                    <a:pt x="802" y="978"/>
                    <a:pt x="978" y="803"/>
                    <a:pt x="978" y="452"/>
                  </a:cubicBezTo>
                  <a:cubicBezTo>
                    <a:pt x="953" y="201"/>
                    <a:pt x="802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7"/>
            <p:cNvSpPr/>
            <p:nvPr/>
          </p:nvSpPr>
          <p:spPr>
            <a:xfrm>
              <a:off x="5445650" y="649075"/>
              <a:ext cx="24450" cy="23950"/>
            </a:xfrm>
            <a:custGeom>
              <a:avLst/>
              <a:gdLst/>
              <a:ahLst/>
              <a:cxnLst/>
              <a:rect l="l" t="t" r="r" b="b"/>
              <a:pathLst>
                <a:path w="978" h="958" extrusionOk="0">
                  <a:moveTo>
                    <a:pt x="532" y="1"/>
                  </a:moveTo>
                  <a:cubicBezTo>
                    <a:pt x="514" y="1"/>
                    <a:pt x="496" y="2"/>
                    <a:pt x="477" y="3"/>
                  </a:cubicBezTo>
                  <a:cubicBezTo>
                    <a:pt x="176" y="3"/>
                    <a:pt x="0" y="179"/>
                    <a:pt x="25" y="479"/>
                  </a:cubicBezTo>
                  <a:cubicBezTo>
                    <a:pt x="49" y="763"/>
                    <a:pt x="229" y="958"/>
                    <a:pt x="502" y="958"/>
                  </a:cubicBezTo>
                  <a:cubicBezTo>
                    <a:pt x="518" y="958"/>
                    <a:pt x="535" y="957"/>
                    <a:pt x="552" y="956"/>
                  </a:cubicBezTo>
                  <a:cubicBezTo>
                    <a:pt x="827" y="956"/>
                    <a:pt x="978" y="780"/>
                    <a:pt x="978" y="454"/>
                  </a:cubicBezTo>
                  <a:cubicBezTo>
                    <a:pt x="954" y="173"/>
                    <a:pt x="799" y="1"/>
                    <a:pt x="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7"/>
            <p:cNvSpPr/>
            <p:nvPr/>
          </p:nvSpPr>
          <p:spPr>
            <a:xfrm>
              <a:off x="5964450" y="1167325"/>
              <a:ext cx="25075" cy="24500"/>
            </a:xfrm>
            <a:custGeom>
              <a:avLst/>
              <a:gdLst/>
              <a:ahLst/>
              <a:cxnLst/>
              <a:rect l="l" t="t" r="r" b="b"/>
              <a:pathLst>
                <a:path w="1003" h="980" extrusionOk="0">
                  <a:moveTo>
                    <a:pt x="502" y="0"/>
                  </a:moveTo>
                  <a:cubicBezTo>
                    <a:pt x="201" y="0"/>
                    <a:pt x="25" y="176"/>
                    <a:pt x="25" y="451"/>
                  </a:cubicBezTo>
                  <a:cubicBezTo>
                    <a:pt x="0" y="777"/>
                    <a:pt x="201" y="953"/>
                    <a:pt x="502" y="978"/>
                  </a:cubicBezTo>
                  <a:cubicBezTo>
                    <a:pt x="519" y="979"/>
                    <a:pt x="536" y="980"/>
                    <a:pt x="553" y="980"/>
                  </a:cubicBezTo>
                  <a:cubicBezTo>
                    <a:pt x="799" y="980"/>
                    <a:pt x="956" y="807"/>
                    <a:pt x="1003" y="501"/>
                  </a:cubicBezTo>
                  <a:cubicBezTo>
                    <a:pt x="953" y="226"/>
                    <a:pt x="827" y="25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7"/>
            <p:cNvSpPr/>
            <p:nvPr/>
          </p:nvSpPr>
          <p:spPr>
            <a:xfrm>
              <a:off x="5342275" y="545125"/>
              <a:ext cx="24450" cy="23900"/>
            </a:xfrm>
            <a:custGeom>
              <a:avLst/>
              <a:gdLst/>
              <a:ahLst/>
              <a:cxnLst/>
              <a:rect l="l" t="t" r="r" b="b"/>
              <a:pathLst>
                <a:path w="978" h="956" extrusionOk="0">
                  <a:moveTo>
                    <a:pt x="476" y="1"/>
                  </a:moveTo>
                  <a:cubicBezTo>
                    <a:pt x="201" y="1"/>
                    <a:pt x="25" y="151"/>
                    <a:pt x="0" y="477"/>
                  </a:cubicBezTo>
                  <a:cubicBezTo>
                    <a:pt x="25" y="753"/>
                    <a:pt x="176" y="953"/>
                    <a:pt x="501" y="953"/>
                  </a:cubicBezTo>
                  <a:cubicBezTo>
                    <a:pt x="518" y="955"/>
                    <a:pt x="535" y="955"/>
                    <a:pt x="551" y="955"/>
                  </a:cubicBezTo>
                  <a:cubicBezTo>
                    <a:pt x="821" y="955"/>
                    <a:pt x="978" y="762"/>
                    <a:pt x="978" y="502"/>
                  </a:cubicBezTo>
                  <a:cubicBezTo>
                    <a:pt x="978" y="201"/>
                    <a:pt x="802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7"/>
            <p:cNvSpPr/>
            <p:nvPr/>
          </p:nvSpPr>
          <p:spPr>
            <a:xfrm>
              <a:off x="6016450" y="1218700"/>
              <a:ext cx="24475" cy="24450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0"/>
                  </a:moveTo>
                  <a:cubicBezTo>
                    <a:pt x="201" y="0"/>
                    <a:pt x="1" y="151"/>
                    <a:pt x="1" y="451"/>
                  </a:cubicBezTo>
                  <a:cubicBezTo>
                    <a:pt x="1" y="777"/>
                    <a:pt x="176" y="928"/>
                    <a:pt x="477" y="978"/>
                  </a:cubicBezTo>
                  <a:cubicBezTo>
                    <a:pt x="778" y="978"/>
                    <a:pt x="953" y="802"/>
                    <a:pt x="953" y="527"/>
                  </a:cubicBezTo>
                  <a:cubicBezTo>
                    <a:pt x="978" y="226"/>
                    <a:pt x="778" y="25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7"/>
            <p:cNvSpPr/>
            <p:nvPr/>
          </p:nvSpPr>
          <p:spPr>
            <a:xfrm>
              <a:off x="5964450" y="1115300"/>
              <a:ext cx="24450" cy="23900"/>
            </a:xfrm>
            <a:custGeom>
              <a:avLst/>
              <a:gdLst/>
              <a:ahLst/>
              <a:cxnLst/>
              <a:rect l="l" t="t" r="r" b="b"/>
              <a:pathLst>
                <a:path w="978" h="956" extrusionOk="0">
                  <a:moveTo>
                    <a:pt x="477" y="1"/>
                  </a:moveTo>
                  <a:cubicBezTo>
                    <a:pt x="176" y="26"/>
                    <a:pt x="0" y="201"/>
                    <a:pt x="25" y="477"/>
                  </a:cubicBezTo>
                  <a:cubicBezTo>
                    <a:pt x="49" y="761"/>
                    <a:pt x="229" y="955"/>
                    <a:pt x="502" y="955"/>
                  </a:cubicBezTo>
                  <a:cubicBezTo>
                    <a:pt x="518" y="955"/>
                    <a:pt x="535" y="955"/>
                    <a:pt x="552" y="953"/>
                  </a:cubicBezTo>
                  <a:cubicBezTo>
                    <a:pt x="802" y="953"/>
                    <a:pt x="978" y="778"/>
                    <a:pt x="978" y="502"/>
                  </a:cubicBezTo>
                  <a:cubicBezTo>
                    <a:pt x="978" y="176"/>
                    <a:pt x="777" y="26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7"/>
            <p:cNvSpPr/>
            <p:nvPr/>
          </p:nvSpPr>
          <p:spPr>
            <a:xfrm>
              <a:off x="5446275" y="596500"/>
              <a:ext cx="23825" cy="23900"/>
            </a:xfrm>
            <a:custGeom>
              <a:avLst/>
              <a:gdLst/>
              <a:ahLst/>
              <a:cxnLst/>
              <a:rect l="l" t="t" r="r" b="b"/>
              <a:pathLst>
                <a:path w="953" h="956" extrusionOk="0">
                  <a:moveTo>
                    <a:pt x="477" y="1"/>
                  </a:moveTo>
                  <a:cubicBezTo>
                    <a:pt x="176" y="26"/>
                    <a:pt x="0" y="201"/>
                    <a:pt x="0" y="477"/>
                  </a:cubicBezTo>
                  <a:cubicBezTo>
                    <a:pt x="24" y="761"/>
                    <a:pt x="182" y="955"/>
                    <a:pt x="473" y="955"/>
                  </a:cubicBezTo>
                  <a:cubicBezTo>
                    <a:pt x="491" y="955"/>
                    <a:pt x="508" y="955"/>
                    <a:pt x="527" y="953"/>
                  </a:cubicBezTo>
                  <a:cubicBezTo>
                    <a:pt x="777" y="953"/>
                    <a:pt x="953" y="803"/>
                    <a:pt x="953" y="527"/>
                  </a:cubicBezTo>
                  <a:cubicBezTo>
                    <a:pt x="953" y="201"/>
                    <a:pt x="777" y="5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7"/>
            <p:cNvSpPr/>
            <p:nvPr/>
          </p:nvSpPr>
          <p:spPr>
            <a:xfrm>
              <a:off x="5705050" y="907875"/>
              <a:ext cx="24450" cy="23925"/>
            </a:xfrm>
            <a:custGeom>
              <a:avLst/>
              <a:gdLst/>
              <a:ahLst/>
              <a:cxnLst/>
              <a:rect l="l" t="t" r="r" b="b"/>
              <a:pathLst>
                <a:path w="978" h="957" extrusionOk="0">
                  <a:moveTo>
                    <a:pt x="501" y="0"/>
                  </a:moveTo>
                  <a:cubicBezTo>
                    <a:pt x="485" y="0"/>
                    <a:pt x="469" y="1"/>
                    <a:pt x="452" y="2"/>
                  </a:cubicBezTo>
                  <a:cubicBezTo>
                    <a:pt x="176" y="2"/>
                    <a:pt x="0" y="178"/>
                    <a:pt x="0" y="478"/>
                  </a:cubicBezTo>
                  <a:cubicBezTo>
                    <a:pt x="24" y="784"/>
                    <a:pt x="179" y="957"/>
                    <a:pt x="467" y="957"/>
                  </a:cubicBezTo>
                  <a:cubicBezTo>
                    <a:pt x="486" y="957"/>
                    <a:pt x="506" y="956"/>
                    <a:pt x="527" y="955"/>
                  </a:cubicBezTo>
                  <a:cubicBezTo>
                    <a:pt x="827" y="955"/>
                    <a:pt x="953" y="779"/>
                    <a:pt x="978" y="478"/>
                  </a:cubicBezTo>
                  <a:cubicBezTo>
                    <a:pt x="931" y="195"/>
                    <a:pt x="772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7"/>
            <p:cNvSpPr/>
            <p:nvPr/>
          </p:nvSpPr>
          <p:spPr>
            <a:xfrm>
              <a:off x="5653675" y="856525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476" y="1"/>
                  </a:moveTo>
                  <a:cubicBezTo>
                    <a:pt x="201" y="1"/>
                    <a:pt x="0" y="151"/>
                    <a:pt x="0" y="452"/>
                  </a:cubicBezTo>
                  <a:cubicBezTo>
                    <a:pt x="0" y="753"/>
                    <a:pt x="176" y="928"/>
                    <a:pt x="476" y="953"/>
                  </a:cubicBezTo>
                  <a:cubicBezTo>
                    <a:pt x="777" y="953"/>
                    <a:pt x="953" y="778"/>
                    <a:pt x="978" y="502"/>
                  </a:cubicBezTo>
                  <a:cubicBezTo>
                    <a:pt x="978" y="201"/>
                    <a:pt x="802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7"/>
            <p:cNvSpPr/>
            <p:nvPr/>
          </p:nvSpPr>
          <p:spPr>
            <a:xfrm>
              <a:off x="5705050" y="959925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52" y="0"/>
                  </a:moveTo>
                  <a:cubicBezTo>
                    <a:pt x="201" y="25"/>
                    <a:pt x="0" y="151"/>
                    <a:pt x="0" y="451"/>
                  </a:cubicBezTo>
                  <a:cubicBezTo>
                    <a:pt x="0" y="802"/>
                    <a:pt x="201" y="978"/>
                    <a:pt x="527" y="978"/>
                  </a:cubicBezTo>
                  <a:cubicBezTo>
                    <a:pt x="802" y="978"/>
                    <a:pt x="978" y="802"/>
                    <a:pt x="978" y="502"/>
                  </a:cubicBezTo>
                  <a:cubicBezTo>
                    <a:pt x="953" y="201"/>
                    <a:pt x="777" y="25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7"/>
            <p:cNvSpPr/>
            <p:nvPr/>
          </p:nvSpPr>
          <p:spPr>
            <a:xfrm>
              <a:off x="5757050" y="959925"/>
              <a:ext cx="24475" cy="24450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0"/>
                  </a:moveTo>
                  <a:cubicBezTo>
                    <a:pt x="201" y="25"/>
                    <a:pt x="1" y="176"/>
                    <a:pt x="1" y="477"/>
                  </a:cubicBezTo>
                  <a:cubicBezTo>
                    <a:pt x="26" y="777"/>
                    <a:pt x="201" y="978"/>
                    <a:pt x="502" y="978"/>
                  </a:cubicBezTo>
                  <a:cubicBezTo>
                    <a:pt x="778" y="978"/>
                    <a:pt x="978" y="802"/>
                    <a:pt x="978" y="502"/>
                  </a:cubicBezTo>
                  <a:cubicBezTo>
                    <a:pt x="978" y="201"/>
                    <a:pt x="778" y="5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7"/>
            <p:cNvSpPr/>
            <p:nvPr/>
          </p:nvSpPr>
          <p:spPr>
            <a:xfrm>
              <a:off x="5808425" y="1011875"/>
              <a:ext cx="25100" cy="23875"/>
            </a:xfrm>
            <a:custGeom>
              <a:avLst/>
              <a:gdLst/>
              <a:ahLst/>
              <a:cxnLst/>
              <a:rect l="l" t="t" r="r" b="b"/>
              <a:pathLst>
                <a:path w="1004" h="955" extrusionOk="0">
                  <a:moveTo>
                    <a:pt x="527" y="0"/>
                  </a:moveTo>
                  <a:cubicBezTo>
                    <a:pt x="511" y="0"/>
                    <a:pt x="494" y="1"/>
                    <a:pt x="477" y="3"/>
                  </a:cubicBezTo>
                  <a:cubicBezTo>
                    <a:pt x="176" y="3"/>
                    <a:pt x="1" y="178"/>
                    <a:pt x="26" y="479"/>
                  </a:cubicBezTo>
                  <a:cubicBezTo>
                    <a:pt x="26" y="779"/>
                    <a:pt x="226" y="955"/>
                    <a:pt x="527" y="955"/>
                  </a:cubicBezTo>
                  <a:cubicBezTo>
                    <a:pt x="828" y="955"/>
                    <a:pt x="978" y="754"/>
                    <a:pt x="1003" y="454"/>
                  </a:cubicBezTo>
                  <a:cubicBezTo>
                    <a:pt x="956" y="194"/>
                    <a:pt x="797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7"/>
            <p:cNvSpPr/>
            <p:nvPr/>
          </p:nvSpPr>
          <p:spPr>
            <a:xfrm>
              <a:off x="5601025" y="804475"/>
              <a:ext cx="24475" cy="23950"/>
            </a:xfrm>
            <a:custGeom>
              <a:avLst/>
              <a:gdLst/>
              <a:ahLst/>
              <a:cxnLst/>
              <a:rect l="l" t="t" r="r" b="b"/>
              <a:pathLst>
                <a:path w="979" h="958" extrusionOk="0">
                  <a:moveTo>
                    <a:pt x="512" y="0"/>
                  </a:moveTo>
                  <a:cubicBezTo>
                    <a:pt x="493" y="0"/>
                    <a:pt x="473" y="1"/>
                    <a:pt x="452" y="3"/>
                  </a:cubicBezTo>
                  <a:cubicBezTo>
                    <a:pt x="151" y="3"/>
                    <a:pt x="1" y="203"/>
                    <a:pt x="26" y="479"/>
                  </a:cubicBezTo>
                  <a:cubicBezTo>
                    <a:pt x="26" y="763"/>
                    <a:pt x="205" y="957"/>
                    <a:pt x="498" y="957"/>
                  </a:cubicBezTo>
                  <a:cubicBezTo>
                    <a:pt x="516" y="957"/>
                    <a:pt x="534" y="957"/>
                    <a:pt x="552" y="955"/>
                  </a:cubicBezTo>
                  <a:cubicBezTo>
                    <a:pt x="828" y="930"/>
                    <a:pt x="978" y="755"/>
                    <a:pt x="978" y="429"/>
                  </a:cubicBezTo>
                  <a:cubicBezTo>
                    <a:pt x="932" y="171"/>
                    <a:pt x="797" y="0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7"/>
            <p:cNvSpPr/>
            <p:nvPr/>
          </p:nvSpPr>
          <p:spPr>
            <a:xfrm>
              <a:off x="5550275" y="700525"/>
              <a:ext cx="23850" cy="23825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452" y="0"/>
                  </a:moveTo>
                  <a:cubicBezTo>
                    <a:pt x="201" y="0"/>
                    <a:pt x="1" y="151"/>
                    <a:pt x="1" y="426"/>
                  </a:cubicBezTo>
                  <a:cubicBezTo>
                    <a:pt x="1" y="752"/>
                    <a:pt x="151" y="928"/>
                    <a:pt x="477" y="953"/>
                  </a:cubicBezTo>
                  <a:cubicBezTo>
                    <a:pt x="778" y="953"/>
                    <a:pt x="928" y="777"/>
                    <a:pt x="953" y="502"/>
                  </a:cubicBezTo>
                  <a:cubicBezTo>
                    <a:pt x="928" y="176"/>
                    <a:pt x="753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7"/>
            <p:cNvSpPr/>
            <p:nvPr/>
          </p:nvSpPr>
          <p:spPr>
            <a:xfrm>
              <a:off x="5601025" y="751825"/>
              <a:ext cx="24475" cy="23975"/>
            </a:xfrm>
            <a:custGeom>
              <a:avLst/>
              <a:gdLst/>
              <a:ahLst/>
              <a:cxnLst/>
              <a:rect l="l" t="t" r="r" b="b"/>
              <a:pathLst>
                <a:path w="979" h="959" extrusionOk="0">
                  <a:moveTo>
                    <a:pt x="489" y="1"/>
                  </a:moveTo>
                  <a:cubicBezTo>
                    <a:pt x="224" y="1"/>
                    <a:pt x="49" y="150"/>
                    <a:pt x="26" y="430"/>
                  </a:cubicBezTo>
                  <a:cubicBezTo>
                    <a:pt x="1" y="730"/>
                    <a:pt x="201" y="931"/>
                    <a:pt x="502" y="956"/>
                  </a:cubicBezTo>
                  <a:cubicBezTo>
                    <a:pt x="520" y="957"/>
                    <a:pt x="537" y="958"/>
                    <a:pt x="553" y="958"/>
                  </a:cubicBezTo>
                  <a:cubicBezTo>
                    <a:pt x="800" y="958"/>
                    <a:pt x="955" y="786"/>
                    <a:pt x="978" y="505"/>
                  </a:cubicBezTo>
                  <a:cubicBezTo>
                    <a:pt x="953" y="229"/>
                    <a:pt x="828" y="54"/>
                    <a:pt x="552" y="3"/>
                  </a:cubicBezTo>
                  <a:cubicBezTo>
                    <a:pt x="531" y="2"/>
                    <a:pt x="510" y="1"/>
                    <a:pt x="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7"/>
            <p:cNvSpPr/>
            <p:nvPr/>
          </p:nvSpPr>
          <p:spPr>
            <a:xfrm>
              <a:off x="6017700" y="1115300"/>
              <a:ext cx="23850" cy="23850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452" y="1"/>
                  </a:moveTo>
                  <a:cubicBezTo>
                    <a:pt x="176" y="1"/>
                    <a:pt x="1" y="176"/>
                    <a:pt x="1" y="477"/>
                  </a:cubicBezTo>
                  <a:cubicBezTo>
                    <a:pt x="1" y="753"/>
                    <a:pt x="176" y="953"/>
                    <a:pt x="452" y="953"/>
                  </a:cubicBezTo>
                  <a:cubicBezTo>
                    <a:pt x="753" y="953"/>
                    <a:pt x="903" y="778"/>
                    <a:pt x="953" y="477"/>
                  </a:cubicBezTo>
                  <a:cubicBezTo>
                    <a:pt x="903" y="201"/>
                    <a:pt x="753" y="26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7"/>
            <p:cNvSpPr/>
            <p:nvPr/>
          </p:nvSpPr>
          <p:spPr>
            <a:xfrm>
              <a:off x="5653675" y="804475"/>
              <a:ext cx="24450" cy="23325"/>
            </a:xfrm>
            <a:custGeom>
              <a:avLst/>
              <a:gdLst/>
              <a:ahLst/>
              <a:cxnLst/>
              <a:rect l="l" t="t" r="r" b="b"/>
              <a:pathLst>
                <a:path w="978" h="933" extrusionOk="0">
                  <a:moveTo>
                    <a:pt x="425" y="0"/>
                  </a:moveTo>
                  <a:cubicBezTo>
                    <a:pt x="179" y="0"/>
                    <a:pt x="24" y="169"/>
                    <a:pt x="0" y="404"/>
                  </a:cubicBezTo>
                  <a:cubicBezTo>
                    <a:pt x="0" y="730"/>
                    <a:pt x="151" y="905"/>
                    <a:pt x="476" y="930"/>
                  </a:cubicBezTo>
                  <a:cubicBezTo>
                    <a:pt x="495" y="932"/>
                    <a:pt x="514" y="932"/>
                    <a:pt x="532" y="932"/>
                  </a:cubicBezTo>
                  <a:cubicBezTo>
                    <a:pt x="796" y="932"/>
                    <a:pt x="931" y="761"/>
                    <a:pt x="978" y="479"/>
                  </a:cubicBezTo>
                  <a:cubicBezTo>
                    <a:pt x="928" y="203"/>
                    <a:pt x="802" y="3"/>
                    <a:pt x="476" y="3"/>
                  </a:cubicBezTo>
                  <a:cubicBezTo>
                    <a:pt x="459" y="1"/>
                    <a:pt x="442" y="0"/>
                    <a:pt x="4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7"/>
            <p:cNvSpPr/>
            <p:nvPr/>
          </p:nvSpPr>
          <p:spPr>
            <a:xfrm>
              <a:off x="5394275" y="544500"/>
              <a:ext cx="23825" cy="24475"/>
            </a:xfrm>
            <a:custGeom>
              <a:avLst/>
              <a:gdLst/>
              <a:ahLst/>
              <a:cxnLst/>
              <a:rect l="l" t="t" r="r" b="b"/>
              <a:pathLst>
                <a:path w="953" h="979" extrusionOk="0">
                  <a:moveTo>
                    <a:pt x="426" y="1"/>
                  </a:moveTo>
                  <a:cubicBezTo>
                    <a:pt x="176" y="1"/>
                    <a:pt x="0" y="176"/>
                    <a:pt x="0" y="452"/>
                  </a:cubicBezTo>
                  <a:cubicBezTo>
                    <a:pt x="0" y="778"/>
                    <a:pt x="201" y="928"/>
                    <a:pt x="476" y="978"/>
                  </a:cubicBezTo>
                  <a:cubicBezTo>
                    <a:pt x="777" y="928"/>
                    <a:pt x="953" y="778"/>
                    <a:pt x="953" y="477"/>
                  </a:cubicBezTo>
                  <a:cubicBezTo>
                    <a:pt x="953" y="176"/>
                    <a:pt x="727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7"/>
            <p:cNvSpPr/>
            <p:nvPr/>
          </p:nvSpPr>
          <p:spPr>
            <a:xfrm>
              <a:off x="5964450" y="1063300"/>
              <a:ext cx="25075" cy="23850"/>
            </a:xfrm>
            <a:custGeom>
              <a:avLst/>
              <a:gdLst/>
              <a:ahLst/>
              <a:cxnLst/>
              <a:rect l="l" t="t" r="r" b="b"/>
              <a:pathLst>
                <a:path w="1003" h="954" extrusionOk="0">
                  <a:moveTo>
                    <a:pt x="477" y="1"/>
                  </a:moveTo>
                  <a:cubicBezTo>
                    <a:pt x="176" y="26"/>
                    <a:pt x="0" y="201"/>
                    <a:pt x="25" y="477"/>
                  </a:cubicBezTo>
                  <a:cubicBezTo>
                    <a:pt x="51" y="778"/>
                    <a:pt x="251" y="928"/>
                    <a:pt x="527" y="953"/>
                  </a:cubicBezTo>
                  <a:cubicBezTo>
                    <a:pt x="827" y="903"/>
                    <a:pt x="1003" y="753"/>
                    <a:pt x="978" y="452"/>
                  </a:cubicBezTo>
                  <a:cubicBezTo>
                    <a:pt x="953" y="176"/>
                    <a:pt x="777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7"/>
            <p:cNvSpPr/>
            <p:nvPr/>
          </p:nvSpPr>
          <p:spPr>
            <a:xfrm>
              <a:off x="5913075" y="1063250"/>
              <a:ext cx="23825" cy="24525"/>
            </a:xfrm>
            <a:custGeom>
              <a:avLst/>
              <a:gdLst/>
              <a:ahLst/>
              <a:cxnLst/>
              <a:rect l="l" t="t" r="r" b="b"/>
              <a:pathLst>
                <a:path w="953" h="981" extrusionOk="0">
                  <a:moveTo>
                    <a:pt x="482" y="0"/>
                  </a:moveTo>
                  <a:cubicBezTo>
                    <a:pt x="464" y="0"/>
                    <a:pt x="445" y="1"/>
                    <a:pt x="426" y="3"/>
                  </a:cubicBezTo>
                  <a:cubicBezTo>
                    <a:pt x="176" y="3"/>
                    <a:pt x="0" y="178"/>
                    <a:pt x="0" y="454"/>
                  </a:cubicBezTo>
                  <a:cubicBezTo>
                    <a:pt x="0" y="755"/>
                    <a:pt x="201" y="930"/>
                    <a:pt x="476" y="980"/>
                  </a:cubicBezTo>
                  <a:cubicBezTo>
                    <a:pt x="777" y="930"/>
                    <a:pt x="953" y="780"/>
                    <a:pt x="953" y="479"/>
                  </a:cubicBezTo>
                  <a:cubicBezTo>
                    <a:pt x="929" y="174"/>
                    <a:pt x="752" y="0"/>
                    <a:pt x="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7"/>
            <p:cNvSpPr/>
            <p:nvPr/>
          </p:nvSpPr>
          <p:spPr>
            <a:xfrm>
              <a:off x="5446275" y="5445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502" y="1"/>
                  </a:moveTo>
                  <a:cubicBezTo>
                    <a:pt x="226" y="1"/>
                    <a:pt x="26" y="151"/>
                    <a:pt x="0" y="452"/>
                  </a:cubicBezTo>
                  <a:cubicBezTo>
                    <a:pt x="0" y="728"/>
                    <a:pt x="176" y="928"/>
                    <a:pt x="477" y="953"/>
                  </a:cubicBezTo>
                  <a:cubicBezTo>
                    <a:pt x="752" y="953"/>
                    <a:pt x="928" y="803"/>
                    <a:pt x="978" y="502"/>
                  </a:cubicBezTo>
                  <a:cubicBezTo>
                    <a:pt x="928" y="226"/>
                    <a:pt x="802" y="26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7"/>
            <p:cNvSpPr/>
            <p:nvPr/>
          </p:nvSpPr>
          <p:spPr>
            <a:xfrm>
              <a:off x="5498275" y="597075"/>
              <a:ext cx="24475" cy="23325"/>
            </a:xfrm>
            <a:custGeom>
              <a:avLst/>
              <a:gdLst/>
              <a:ahLst/>
              <a:cxnLst/>
              <a:rect l="l" t="t" r="r" b="b"/>
              <a:pathLst>
                <a:path w="979" h="933" extrusionOk="0">
                  <a:moveTo>
                    <a:pt x="450" y="1"/>
                  </a:moveTo>
                  <a:cubicBezTo>
                    <a:pt x="202" y="1"/>
                    <a:pt x="26" y="171"/>
                    <a:pt x="26" y="429"/>
                  </a:cubicBezTo>
                  <a:cubicBezTo>
                    <a:pt x="1" y="730"/>
                    <a:pt x="201" y="905"/>
                    <a:pt x="477" y="930"/>
                  </a:cubicBezTo>
                  <a:cubicBezTo>
                    <a:pt x="494" y="932"/>
                    <a:pt x="511" y="933"/>
                    <a:pt x="528" y="933"/>
                  </a:cubicBezTo>
                  <a:cubicBezTo>
                    <a:pt x="774" y="933"/>
                    <a:pt x="931" y="761"/>
                    <a:pt x="978" y="479"/>
                  </a:cubicBezTo>
                  <a:cubicBezTo>
                    <a:pt x="953" y="203"/>
                    <a:pt x="803" y="3"/>
                    <a:pt x="502" y="3"/>
                  </a:cubicBezTo>
                  <a:cubicBezTo>
                    <a:pt x="484" y="1"/>
                    <a:pt x="467" y="1"/>
                    <a:pt x="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7"/>
            <p:cNvSpPr/>
            <p:nvPr/>
          </p:nvSpPr>
          <p:spPr>
            <a:xfrm>
              <a:off x="5861075" y="1011850"/>
              <a:ext cx="24450" cy="23350"/>
            </a:xfrm>
            <a:custGeom>
              <a:avLst/>
              <a:gdLst/>
              <a:ahLst/>
              <a:cxnLst/>
              <a:rect l="l" t="t" r="r" b="b"/>
              <a:pathLst>
                <a:path w="978" h="934" extrusionOk="0">
                  <a:moveTo>
                    <a:pt x="463" y="1"/>
                  </a:moveTo>
                  <a:cubicBezTo>
                    <a:pt x="198" y="1"/>
                    <a:pt x="25" y="150"/>
                    <a:pt x="25" y="430"/>
                  </a:cubicBezTo>
                  <a:cubicBezTo>
                    <a:pt x="0" y="730"/>
                    <a:pt x="175" y="906"/>
                    <a:pt x="426" y="931"/>
                  </a:cubicBezTo>
                  <a:cubicBezTo>
                    <a:pt x="448" y="932"/>
                    <a:pt x="470" y="933"/>
                    <a:pt x="491" y="933"/>
                  </a:cubicBezTo>
                  <a:cubicBezTo>
                    <a:pt x="799" y="933"/>
                    <a:pt x="952" y="763"/>
                    <a:pt x="952" y="505"/>
                  </a:cubicBezTo>
                  <a:cubicBezTo>
                    <a:pt x="978" y="229"/>
                    <a:pt x="802" y="29"/>
                    <a:pt x="526" y="4"/>
                  </a:cubicBezTo>
                  <a:cubicBezTo>
                    <a:pt x="505" y="2"/>
                    <a:pt x="484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7"/>
            <p:cNvSpPr/>
            <p:nvPr/>
          </p:nvSpPr>
          <p:spPr>
            <a:xfrm>
              <a:off x="5332250" y="1791000"/>
              <a:ext cx="34475" cy="19350"/>
            </a:xfrm>
            <a:custGeom>
              <a:avLst/>
              <a:gdLst/>
              <a:ahLst/>
              <a:cxnLst/>
              <a:rect l="l" t="t" r="r" b="b"/>
              <a:pathLst>
                <a:path w="1379" h="774" extrusionOk="0">
                  <a:moveTo>
                    <a:pt x="671" y="1"/>
                  </a:moveTo>
                  <a:cubicBezTo>
                    <a:pt x="547" y="1"/>
                    <a:pt x="421" y="39"/>
                    <a:pt x="301" y="116"/>
                  </a:cubicBezTo>
                  <a:cubicBezTo>
                    <a:pt x="150" y="191"/>
                    <a:pt x="0" y="341"/>
                    <a:pt x="25" y="517"/>
                  </a:cubicBezTo>
                  <a:cubicBezTo>
                    <a:pt x="59" y="651"/>
                    <a:pt x="159" y="662"/>
                    <a:pt x="259" y="662"/>
                  </a:cubicBezTo>
                  <a:cubicBezTo>
                    <a:pt x="279" y="662"/>
                    <a:pt x="299" y="661"/>
                    <a:pt x="319" y="661"/>
                  </a:cubicBezTo>
                  <a:cubicBezTo>
                    <a:pt x="348" y="661"/>
                    <a:pt x="376" y="662"/>
                    <a:pt x="401" y="667"/>
                  </a:cubicBezTo>
                  <a:cubicBezTo>
                    <a:pt x="577" y="717"/>
                    <a:pt x="727" y="717"/>
                    <a:pt x="902" y="742"/>
                  </a:cubicBezTo>
                  <a:cubicBezTo>
                    <a:pt x="913" y="740"/>
                    <a:pt x="923" y="740"/>
                    <a:pt x="934" y="740"/>
                  </a:cubicBezTo>
                  <a:cubicBezTo>
                    <a:pt x="1003" y="740"/>
                    <a:pt x="1087" y="773"/>
                    <a:pt x="1159" y="773"/>
                  </a:cubicBezTo>
                  <a:cubicBezTo>
                    <a:pt x="1219" y="773"/>
                    <a:pt x="1272" y="750"/>
                    <a:pt x="1303" y="667"/>
                  </a:cubicBezTo>
                  <a:cubicBezTo>
                    <a:pt x="1379" y="492"/>
                    <a:pt x="1253" y="316"/>
                    <a:pt x="1128" y="191"/>
                  </a:cubicBezTo>
                  <a:cubicBezTo>
                    <a:pt x="987" y="64"/>
                    <a:pt x="830" y="1"/>
                    <a:pt x="6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7"/>
            <p:cNvSpPr/>
            <p:nvPr/>
          </p:nvSpPr>
          <p:spPr>
            <a:xfrm>
              <a:off x="5809050" y="959300"/>
              <a:ext cx="23850" cy="23825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477" y="0"/>
                  </a:moveTo>
                  <a:cubicBezTo>
                    <a:pt x="176" y="0"/>
                    <a:pt x="1" y="176"/>
                    <a:pt x="1" y="451"/>
                  </a:cubicBezTo>
                  <a:cubicBezTo>
                    <a:pt x="1" y="777"/>
                    <a:pt x="201" y="928"/>
                    <a:pt x="502" y="953"/>
                  </a:cubicBezTo>
                  <a:cubicBezTo>
                    <a:pt x="803" y="928"/>
                    <a:pt x="953" y="777"/>
                    <a:pt x="953" y="476"/>
                  </a:cubicBezTo>
                  <a:cubicBezTo>
                    <a:pt x="928" y="201"/>
                    <a:pt x="778" y="25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7"/>
            <p:cNvSpPr/>
            <p:nvPr/>
          </p:nvSpPr>
          <p:spPr>
            <a:xfrm>
              <a:off x="6016450" y="1167250"/>
              <a:ext cx="23825" cy="23275"/>
            </a:xfrm>
            <a:custGeom>
              <a:avLst/>
              <a:gdLst/>
              <a:ahLst/>
              <a:cxnLst/>
              <a:rect l="l" t="t" r="r" b="b"/>
              <a:pathLst>
                <a:path w="953" h="931" extrusionOk="0">
                  <a:moveTo>
                    <a:pt x="486" y="1"/>
                  </a:moveTo>
                  <a:cubicBezTo>
                    <a:pt x="467" y="1"/>
                    <a:pt x="447" y="2"/>
                    <a:pt x="427" y="3"/>
                  </a:cubicBezTo>
                  <a:cubicBezTo>
                    <a:pt x="151" y="3"/>
                    <a:pt x="1" y="179"/>
                    <a:pt x="1" y="454"/>
                  </a:cubicBezTo>
                  <a:cubicBezTo>
                    <a:pt x="26" y="755"/>
                    <a:pt x="201" y="930"/>
                    <a:pt x="502" y="930"/>
                  </a:cubicBezTo>
                  <a:cubicBezTo>
                    <a:pt x="828" y="930"/>
                    <a:pt x="928" y="730"/>
                    <a:pt x="953" y="454"/>
                  </a:cubicBezTo>
                  <a:cubicBezTo>
                    <a:pt x="906" y="173"/>
                    <a:pt x="771" y="1"/>
                    <a:pt x="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7"/>
            <p:cNvSpPr/>
            <p:nvPr/>
          </p:nvSpPr>
          <p:spPr>
            <a:xfrm>
              <a:off x="5497650" y="648525"/>
              <a:ext cx="24475" cy="23200"/>
            </a:xfrm>
            <a:custGeom>
              <a:avLst/>
              <a:gdLst/>
              <a:ahLst/>
              <a:cxnLst/>
              <a:rect l="l" t="t" r="r" b="b"/>
              <a:pathLst>
                <a:path w="979" h="928" extrusionOk="0">
                  <a:moveTo>
                    <a:pt x="477" y="0"/>
                  </a:moveTo>
                  <a:cubicBezTo>
                    <a:pt x="176" y="25"/>
                    <a:pt x="1" y="151"/>
                    <a:pt x="26" y="451"/>
                  </a:cubicBezTo>
                  <a:cubicBezTo>
                    <a:pt x="26" y="777"/>
                    <a:pt x="201" y="927"/>
                    <a:pt x="527" y="927"/>
                  </a:cubicBezTo>
                  <a:cubicBezTo>
                    <a:pt x="828" y="927"/>
                    <a:pt x="953" y="752"/>
                    <a:pt x="953" y="501"/>
                  </a:cubicBezTo>
                  <a:cubicBezTo>
                    <a:pt x="978" y="201"/>
                    <a:pt x="803" y="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7"/>
            <p:cNvSpPr/>
            <p:nvPr/>
          </p:nvSpPr>
          <p:spPr>
            <a:xfrm>
              <a:off x="5757675" y="907925"/>
              <a:ext cx="23850" cy="23875"/>
            </a:xfrm>
            <a:custGeom>
              <a:avLst/>
              <a:gdLst/>
              <a:ahLst/>
              <a:cxnLst/>
              <a:rect l="l" t="t" r="r" b="b"/>
              <a:pathLst>
                <a:path w="954" h="955" extrusionOk="0">
                  <a:moveTo>
                    <a:pt x="452" y="0"/>
                  </a:moveTo>
                  <a:cubicBezTo>
                    <a:pt x="176" y="0"/>
                    <a:pt x="26" y="151"/>
                    <a:pt x="1" y="426"/>
                  </a:cubicBezTo>
                  <a:cubicBezTo>
                    <a:pt x="1" y="752"/>
                    <a:pt x="176" y="927"/>
                    <a:pt x="477" y="953"/>
                  </a:cubicBezTo>
                  <a:cubicBezTo>
                    <a:pt x="496" y="954"/>
                    <a:pt x="514" y="955"/>
                    <a:pt x="532" y="955"/>
                  </a:cubicBezTo>
                  <a:cubicBezTo>
                    <a:pt x="796" y="955"/>
                    <a:pt x="930" y="783"/>
                    <a:pt x="953" y="501"/>
                  </a:cubicBezTo>
                  <a:cubicBezTo>
                    <a:pt x="928" y="201"/>
                    <a:pt x="778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7"/>
            <p:cNvSpPr/>
            <p:nvPr/>
          </p:nvSpPr>
          <p:spPr>
            <a:xfrm>
              <a:off x="5810300" y="907925"/>
              <a:ext cx="23225" cy="23825"/>
            </a:xfrm>
            <a:custGeom>
              <a:avLst/>
              <a:gdLst/>
              <a:ahLst/>
              <a:cxnLst/>
              <a:rect l="l" t="t" r="r" b="b"/>
              <a:pathLst>
                <a:path w="929" h="953" extrusionOk="0">
                  <a:moveTo>
                    <a:pt x="452" y="0"/>
                  </a:moveTo>
                  <a:cubicBezTo>
                    <a:pt x="176" y="25"/>
                    <a:pt x="1" y="151"/>
                    <a:pt x="1" y="451"/>
                  </a:cubicBezTo>
                  <a:cubicBezTo>
                    <a:pt x="1" y="752"/>
                    <a:pt x="176" y="953"/>
                    <a:pt x="477" y="953"/>
                  </a:cubicBezTo>
                  <a:cubicBezTo>
                    <a:pt x="778" y="953"/>
                    <a:pt x="928" y="752"/>
                    <a:pt x="928" y="451"/>
                  </a:cubicBezTo>
                  <a:cubicBezTo>
                    <a:pt x="903" y="176"/>
                    <a:pt x="728" y="25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7"/>
            <p:cNvSpPr/>
            <p:nvPr/>
          </p:nvSpPr>
          <p:spPr>
            <a:xfrm>
              <a:off x="5654300" y="751900"/>
              <a:ext cx="23200" cy="23875"/>
            </a:xfrm>
            <a:custGeom>
              <a:avLst/>
              <a:gdLst/>
              <a:ahLst/>
              <a:cxnLst/>
              <a:rect l="l" t="t" r="r" b="b"/>
              <a:pathLst>
                <a:path w="928" h="955" extrusionOk="0">
                  <a:moveTo>
                    <a:pt x="477" y="0"/>
                  </a:moveTo>
                  <a:cubicBezTo>
                    <a:pt x="176" y="0"/>
                    <a:pt x="0" y="176"/>
                    <a:pt x="0" y="477"/>
                  </a:cubicBezTo>
                  <a:cubicBezTo>
                    <a:pt x="0" y="752"/>
                    <a:pt x="176" y="928"/>
                    <a:pt x="451" y="953"/>
                  </a:cubicBezTo>
                  <a:cubicBezTo>
                    <a:pt x="468" y="954"/>
                    <a:pt x="485" y="955"/>
                    <a:pt x="501" y="955"/>
                  </a:cubicBezTo>
                  <a:cubicBezTo>
                    <a:pt x="769" y="955"/>
                    <a:pt x="904" y="760"/>
                    <a:pt x="928" y="477"/>
                  </a:cubicBezTo>
                  <a:cubicBezTo>
                    <a:pt x="903" y="201"/>
                    <a:pt x="752" y="26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7"/>
            <p:cNvSpPr/>
            <p:nvPr/>
          </p:nvSpPr>
          <p:spPr>
            <a:xfrm>
              <a:off x="5705675" y="804475"/>
              <a:ext cx="24450" cy="23325"/>
            </a:xfrm>
            <a:custGeom>
              <a:avLst/>
              <a:gdLst/>
              <a:ahLst/>
              <a:cxnLst/>
              <a:rect l="l" t="t" r="r" b="b"/>
              <a:pathLst>
                <a:path w="978" h="933" extrusionOk="0">
                  <a:moveTo>
                    <a:pt x="464" y="0"/>
                  </a:moveTo>
                  <a:cubicBezTo>
                    <a:pt x="202" y="0"/>
                    <a:pt x="49" y="150"/>
                    <a:pt x="26" y="429"/>
                  </a:cubicBezTo>
                  <a:cubicBezTo>
                    <a:pt x="0" y="705"/>
                    <a:pt x="176" y="905"/>
                    <a:pt x="477" y="930"/>
                  </a:cubicBezTo>
                  <a:cubicBezTo>
                    <a:pt x="494" y="932"/>
                    <a:pt x="511" y="932"/>
                    <a:pt x="528" y="932"/>
                  </a:cubicBezTo>
                  <a:cubicBezTo>
                    <a:pt x="774" y="932"/>
                    <a:pt x="931" y="761"/>
                    <a:pt x="978" y="479"/>
                  </a:cubicBezTo>
                  <a:cubicBezTo>
                    <a:pt x="928" y="228"/>
                    <a:pt x="828" y="28"/>
                    <a:pt x="527" y="3"/>
                  </a:cubicBezTo>
                  <a:cubicBezTo>
                    <a:pt x="505" y="1"/>
                    <a:pt x="48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7"/>
            <p:cNvSpPr/>
            <p:nvPr/>
          </p:nvSpPr>
          <p:spPr>
            <a:xfrm>
              <a:off x="5965075" y="1011225"/>
              <a:ext cx="23825" cy="23275"/>
            </a:xfrm>
            <a:custGeom>
              <a:avLst/>
              <a:gdLst/>
              <a:ahLst/>
              <a:cxnLst/>
              <a:rect l="l" t="t" r="r" b="b"/>
              <a:pathLst>
                <a:path w="953" h="931" extrusionOk="0">
                  <a:moveTo>
                    <a:pt x="444" y="1"/>
                  </a:moveTo>
                  <a:cubicBezTo>
                    <a:pt x="202" y="1"/>
                    <a:pt x="49" y="149"/>
                    <a:pt x="26" y="404"/>
                  </a:cubicBezTo>
                  <a:cubicBezTo>
                    <a:pt x="0" y="730"/>
                    <a:pt x="201" y="931"/>
                    <a:pt x="502" y="931"/>
                  </a:cubicBezTo>
                  <a:cubicBezTo>
                    <a:pt x="777" y="931"/>
                    <a:pt x="928" y="755"/>
                    <a:pt x="953" y="480"/>
                  </a:cubicBezTo>
                  <a:cubicBezTo>
                    <a:pt x="928" y="204"/>
                    <a:pt x="777" y="29"/>
                    <a:pt x="502" y="3"/>
                  </a:cubicBezTo>
                  <a:cubicBezTo>
                    <a:pt x="482" y="2"/>
                    <a:pt x="46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7"/>
            <p:cNvSpPr/>
            <p:nvPr/>
          </p:nvSpPr>
          <p:spPr>
            <a:xfrm>
              <a:off x="5706300" y="752475"/>
              <a:ext cx="23200" cy="22625"/>
            </a:xfrm>
            <a:custGeom>
              <a:avLst/>
              <a:gdLst/>
              <a:ahLst/>
              <a:cxnLst/>
              <a:rect l="l" t="t" r="r" b="b"/>
              <a:pathLst>
                <a:path w="928" h="905" extrusionOk="0">
                  <a:moveTo>
                    <a:pt x="421" y="0"/>
                  </a:moveTo>
                  <a:cubicBezTo>
                    <a:pt x="154" y="0"/>
                    <a:pt x="1" y="172"/>
                    <a:pt x="1" y="454"/>
                  </a:cubicBezTo>
                  <a:cubicBezTo>
                    <a:pt x="26" y="729"/>
                    <a:pt x="201" y="905"/>
                    <a:pt x="502" y="905"/>
                  </a:cubicBezTo>
                  <a:cubicBezTo>
                    <a:pt x="777" y="905"/>
                    <a:pt x="903" y="729"/>
                    <a:pt x="928" y="479"/>
                  </a:cubicBezTo>
                  <a:cubicBezTo>
                    <a:pt x="903" y="178"/>
                    <a:pt x="777" y="3"/>
                    <a:pt x="477" y="3"/>
                  </a:cubicBezTo>
                  <a:cubicBezTo>
                    <a:pt x="458" y="1"/>
                    <a:pt x="439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7"/>
            <p:cNvSpPr/>
            <p:nvPr/>
          </p:nvSpPr>
          <p:spPr>
            <a:xfrm>
              <a:off x="5861075" y="959300"/>
              <a:ext cx="24450" cy="23825"/>
            </a:xfrm>
            <a:custGeom>
              <a:avLst/>
              <a:gdLst/>
              <a:ahLst/>
              <a:cxnLst/>
              <a:rect l="l" t="t" r="r" b="b"/>
              <a:pathLst>
                <a:path w="978" h="953" extrusionOk="0">
                  <a:moveTo>
                    <a:pt x="426" y="0"/>
                  </a:moveTo>
                  <a:cubicBezTo>
                    <a:pt x="175" y="50"/>
                    <a:pt x="0" y="201"/>
                    <a:pt x="25" y="502"/>
                  </a:cubicBezTo>
                  <a:cubicBezTo>
                    <a:pt x="50" y="777"/>
                    <a:pt x="226" y="953"/>
                    <a:pt x="526" y="953"/>
                  </a:cubicBezTo>
                  <a:cubicBezTo>
                    <a:pt x="802" y="928"/>
                    <a:pt x="978" y="752"/>
                    <a:pt x="952" y="451"/>
                  </a:cubicBezTo>
                  <a:cubicBezTo>
                    <a:pt x="927" y="176"/>
                    <a:pt x="752" y="25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7"/>
            <p:cNvSpPr/>
            <p:nvPr/>
          </p:nvSpPr>
          <p:spPr>
            <a:xfrm>
              <a:off x="5342900" y="494375"/>
              <a:ext cx="23825" cy="22575"/>
            </a:xfrm>
            <a:custGeom>
              <a:avLst/>
              <a:gdLst/>
              <a:ahLst/>
              <a:cxnLst/>
              <a:rect l="l" t="t" r="r" b="b"/>
              <a:pathLst>
                <a:path w="953" h="903" extrusionOk="0">
                  <a:moveTo>
                    <a:pt x="552" y="1"/>
                  </a:moveTo>
                  <a:cubicBezTo>
                    <a:pt x="276" y="51"/>
                    <a:pt x="0" y="26"/>
                    <a:pt x="0" y="377"/>
                  </a:cubicBezTo>
                  <a:cubicBezTo>
                    <a:pt x="0" y="702"/>
                    <a:pt x="151" y="878"/>
                    <a:pt x="476" y="903"/>
                  </a:cubicBezTo>
                  <a:cubicBezTo>
                    <a:pt x="777" y="903"/>
                    <a:pt x="953" y="728"/>
                    <a:pt x="953" y="452"/>
                  </a:cubicBezTo>
                  <a:cubicBezTo>
                    <a:pt x="953" y="201"/>
                    <a:pt x="827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7"/>
            <p:cNvSpPr/>
            <p:nvPr/>
          </p:nvSpPr>
          <p:spPr>
            <a:xfrm>
              <a:off x="5757050" y="855900"/>
              <a:ext cx="24475" cy="23275"/>
            </a:xfrm>
            <a:custGeom>
              <a:avLst/>
              <a:gdLst/>
              <a:ahLst/>
              <a:cxnLst/>
              <a:rect l="l" t="t" r="r" b="b"/>
              <a:pathLst>
                <a:path w="979" h="931" extrusionOk="0">
                  <a:moveTo>
                    <a:pt x="477" y="1"/>
                  </a:moveTo>
                  <a:cubicBezTo>
                    <a:pt x="201" y="26"/>
                    <a:pt x="1" y="176"/>
                    <a:pt x="26" y="477"/>
                  </a:cubicBezTo>
                  <a:cubicBezTo>
                    <a:pt x="49" y="759"/>
                    <a:pt x="205" y="931"/>
                    <a:pt x="471" y="931"/>
                  </a:cubicBezTo>
                  <a:cubicBezTo>
                    <a:pt x="489" y="931"/>
                    <a:pt x="508" y="930"/>
                    <a:pt x="527" y="928"/>
                  </a:cubicBezTo>
                  <a:cubicBezTo>
                    <a:pt x="828" y="928"/>
                    <a:pt x="978" y="753"/>
                    <a:pt x="978" y="452"/>
                  </a:cubicBezTo>
                  <a:cubicBezTo>
                    <a:pt x="953" y="151"/>
                    <a:pt x="753" y="26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7"/>
            <p:cNvSpPr/>
            <p:nvPr/>
          </p:nvSpPr>
          <p:spPr>
            <a:xfrm>
              <a:off x="5446900" y="492500"/>
              <a:ext cx="23200" cy="2320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52" y="0"/>
                  </a:moveTo>
                  <a:cubicBezTo>
                    <a:pt x="176" y="0"/>
                    <a:pt x="1" y="151"/>
                    <a:pt x="1" y="427"/>
                  </a:cubicBezTo>
                  <a:cubicBezTo>
                    <a:pt x="1" y="752"/>
                    <a:pt x="201" y="928"/>
                    <a:pt x="502" y="928"/>
                  </a:cubicBezTo>
                  <a:cubicBezTo>
                    <a:pt x="777" y="928"/>
                    <a:pt x="903" y="752"/>
                    <a:pt x="928" y="477"/>
                  </a:cubicBezTo>
                  <a:cubicBezTo>
                    <a:pt x="903" y="176"/>
                    <a:pt x="752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7"/>
            <p:cNvSpPr/>
            <p:nvPr/>
          </p:nvSpPr>
          <p:spPr>
            <a:xfrm>
              <a:off x="5810300" y="856475"/>
              <a:ext cx="23225" cy="23275"/>
            </a:xfrm>
            <a:custGeom>
              <a:avLst/>
              <a:gdLst/>
              <a:ahLst/>
              <a:cxnLst/>
              <a:rect l="l" t="t" r="r" b="b"/>
              <a:pathLst>
                <a:path w="929" h="931" extrusionOk="0">
                  <a:moveTo>
                    <a:pt x="483" y="1"/>
                  </a:moveTo>
                  <a:cubicBezTo>
                    <a:pt x="465" y="1"/>
                    <a:pt x="446" y="1"/>
                    <a:pt x="427" y="3"/>
                  </a:cubicBezTo>
                  <a:cubicBezTo>
                    <a:pt x="126" y="3"/>
                    <a:pt x="1" y="178"/>
                    <a:pt x="1" y="454"/>
                  </a:cubicBezTo>
                  <a:cubicBezTo>
                    <a:pt x="26" y="730"/>
                    <a:pt x="201" y="880"/>
                    <a:pt x="477" y="930"/>
                  </a:cubicBezTo>
                  <a:cubicBezTo>
                    <a:pt x="753" y="880"/>
                    <a:pt x="928" y="730"/>
                    <a:pt x="928" y="454"/>
                  </a:cubicBezTo>
                  <a:cubicBezTo>
                    <a:pt x="928" y="172"/>
                    <a:pt x="752" y="1"/>
                    <a:pt x="4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7"/>
            <p:cNvSpPr/>
            <p:nvPr/>
          </p:nvSpPr>
          <p:spPr>
            <a:xfrm>
              <a:off x="5498900" y="545075"/>
              <a:ext cx="23850" cy="23275"/>
            </a:xfrm>
            <a:custGeom>
              <a:avLst/>
              <a:gdLst/>
              <a:ahLst/>
              <a:cxnLst/>
              <a:rect l="l" t="t" r="r" b="b"/>
              <a:pathLst>
                <a:path w="954" h="931" extrusionOk="0">
                  <a:moveTo>
                    <a:pt x="446" y="0"/>
                  </a:moveTo>
                  <a:cubicBezTo>
                    <a:pt x="177" y="0"/>
                    <a:pt x="1" y="171"/>
                    <a:pt x="1" y="429"/>
                  </a:cubicBezTo>
                  <a:cubicBezTo>
                    <a:pt x="1" y="705"/>
                    <a:pt x="201" y="880"/>
                    <a:pt x="477" y="930"/>
                  </a:cubicBezTo>
                  <a:cubicBezTo>
                    <a:pt x="728" y="905"/>
                    <a:pt x="903" y="755"/>
                    <a:pt x="928" y="504"/>
                  </a:cubicBezTo>
                  <a:cubicBezTo>
                    <a:pt x="953" y="203"/>
                    <a:pt x="778" y="3"/>
                    <a:pt x="502" y="3"/>
                  </a:cubicBezTo>
                  <a:cubicBezTo>
                    <a:pt x="483" y="1"/>
                    <a:pt x="464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7"/>
            <p:cNvSpPr/>
            <p:nvPr/>
          </p:nvSpPr>
          <p:spPr>
            <a:xfrm>
              <a:off x="5654300" y="699900"/>
              <a:ext cx="23825" cy="23250"/>
            </a:xfrm>
            <a:custGeom>
              <a:avLst/>
              <a:gdLst/>
              <a:ahLst/>
              <a:cxnLst/>
              <a:rect l="l" t="t" r="r" b="b"/>
              <a:pathLst>
                <a:path w="953" h="930" extrusionOk="0">
                  <a:moveTo>
                    <a:pt x="426" y="0"/>
                  </a:moveTo>
                  <a:cubicBezTo>
                    <a:pt x="176" y="50"/>
                    <a:pt x="0" y="201"/>
                    <a:pt x="0" y="451"/>
                  </a:cubicBezTo>
                  <a:cubicBezTo>
                    <a:pt x="24" y="735"/>
                    <a:pt x="182" y="930"/>
                    <a:pt x="473" y="930"/>
                  </a:cubicBezTo>
                  <a:cubicBezTo>
                    <a:pt x="490" y="930"/>
                    <a:pt x="508" y="929"/>
                    <a:pt x="527" y="928"/>
                  </a:cubicBezTo>
                  <a:cubicBezTo>
                    <a:pt x="777" y="903"/>
                    <a:pt x="953" y="727"/>
                    <a:pt x="928" y="451"/>
                  </a:cubicBezTo>
                  <a:cubicBezTo>
                    <a:pt x="903" y="176"/>
                    <a:pt x="727" y="25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7"/>
            <p:cNvSpPr/>
            <p:nvPr/>
          </p:nvSpPr>
          <p:spPr>
            <a:xfrm>
              <a:off x="6017700" y="1063300"/>
              <a:ext cx="23225" cy="23275"/>
            </a:xfrm>
            <a:custGeom>
              <a:avLst/>
              <a:gdLst/>
              <a:ahLst/>
              <a:cxnLst/>
              <a:rect l="l" t="t" r="r" b="b"/>
              <a:pathLst>
                <a:path w="929" h="931" extrusionOk="0">
                  <a:moveTo>
                    <a:pt x="452" y="1"/>
                  </a:moveTo>
                  <a:cubicBezTo>
                    <a:pt x="176" y="1"/>
                    <a:pt x="1" y="201"/>
                    <a:pt x="1" y="452"/>
                  </a:cubicBezTo>
                  <a:cubicBezTo>
                    <a:pt x="1" y="736"/>
                    <a:pt x="179" y="930"/>
                    <a:pt x="452" y="930"/>
                  </a:cubicBezTo>
                  <a:cubicBezTo>
                    <a:pt x="468" y="930"/>
                    <a:pt x="485" y="929"/>
                    <a:pt x="502" y="928"/>
                  </a:cubicBezTo>
                  <a:cubicBezTo>
                    <a:pt x="778" y="928"/>
                    <a:pt x="903" y="728"/>
                    <a:pt x="928" y="477"/>
                  </a:cubicBezTo>
                  <a:cubicBezTo>
                    <a:pt x="903" y="176"/>
                    <a:pt x="728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7"/>
            <p:cNvSpPr/>
            <p:nvPr/>
          </p:nvSpPr>
          <p:spPr>
            <a:xfrm>
              <a:off x="5602300" y="701150"/>
              <a:ext cx="23825" cy="23200"/>
            </a:xfrm>
            <a:custGeom>
              <a:avLst/>
              <a:gdLst/>
              <a:ahLst/>
              <a:cxnLst/>
              <a:rect l="l" t="t" r="r" b="b"/>
              <a:pathLst>
                <a:path w="953" h="928" extrusionOk="0">
                  <a:moveTo>
                    <a:pt x="451" y="0"/>
                  </a:moveTo>
                  <a:cubicBezTo>
                    <a:pt x="150" y="0"/>
                    <a:pt x="0" y="176"/>
                    <a:pt x="25" y="477"/>
                  </a:cubicBezTo>
                  <a:cubicBezTo>
                    <a:pt x="25" y="752"/>
                    <a:pt x="226" y="928"/>
                    <a:pt x="501" y="928"/>
                  </a:cubicBezTo>
                  <a:cubicBezTo>
                    <a:pt x="802" y="903"/>
                    <a:pt x="953" y="727"/>
                    <a:pt x="953" y="426"/>
                  </a:cubicBezTo>
                  <a:cubicBezTo>
                    <a:pt x="927" y="126"/>
                    <a:pt x="75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7"/>
            <p:cNvSpPr/>
            <p:nvPr/>
          </p:nvSpPr>
          <p:spPr>
            <a:xfrm>
              <a:off x="5861075" y="907300"/>
              <a:ext cx="23825" cy="23200"/>
            </a:xfrm>
            <a:custGeom>
              <a:avLst/>
              <a:gdLst/>
              <a:ahLst/>
              <a:cxnLst/>
              <a:rect l="l" t="t" r="r" b="b"/>
              <a:pathLst>
                <a:path w="953" h="928" extrusionOk="0">
                  <a:moveTo>
                    <a:pt x="476" y="0"/>
                  </a:moveTo>
                  <a:cubicBezTo>
                    <a:pt x="175" y="0"/>
                    <a:pt x="0" y="201"/>
                    <a:pt x="25" y="476"/>
                  </a:cubicBezTo>
                  <a:cubicBezTo>
                    <a:pt x="50" y="777"/>
                    <a:pt x="251" y="927"/>
                    <a:pt x="526" y="927"/>
                  </a:cubicBezTo>
                  <a:cubicBezTo>
                    <a:pt x="802" y="927"/>
                    <a:pt x="927" y="752"/>
                    <a:pt x="952" y="451"/>
                  </a:cubicBezTo>
                  <a:cubicBezTo>
                    <a:pt x="927" y="176"/>
                    <a:pt x="777" y="0"/>
                    <a:pt x="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7"/>
            <p:cNvSpPr/>
            <p:nvPr/>
          </p:nvSpPr>
          <p:spPr>
            <a:xfrm>
              <a:off x="5550900" y="545075"/>
              <a:ext cx="23225" cy="22650"/>
            </a:xfrm>
            <a:custGeom>
              <a:avLst/>
              <a:gdLst/>
              <a:ahLst/>
              <a:cxnLst/>
              <a:rect l="l" t="t" r="r" b="b"/>
              <a:pathLst>
                <a:path w="929" h="906" extrusionOk="0">
                  <a:moveTo>
                    <a:pt x="510" y="0"/>
                  </a:moveTo>
                  <a:cubicBezTo>
                    <a:pt x="491" y="0"/>
                    <a:pt x="472" y="1"/>
                    <a:pt x="452" y="3"/>
                  </a:cubicBezTo>
                  <a:cubicBezTo>
                    <a:pt x="176" y="3"/>
                    <a:pt x="1" y="178"/>
                    <a:pt x="26" y="454"/>
                  </a:cubicBezTo>
                  <a:cubicBezTo>
                    <a:pt x="51" y="730"/>
                    <a:pt x="227" y="880"/>
                    <a:pt x="502" y="905"/>
                  </a:cubicBezTo>
                  <a:cubicBezTo>
                    <a:pt x="778" y="855"/>
                    <a:pt x="928" y="730"/>
                    <a:pt x="928" y="454"/>
                  </a:cubicBezTo>
                  <a:cubicBezTo>
                    <a:pt x="905" y="151"/>
                    <a:pt x="752" y="0"/>
                    <a:pt x="5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7"/>
            <p:cNvSpPr/>
            <p:nvPr/>
          </p:nvSpPr>
          <p:spPr>
            <a:xfrm>
              <a:off x="6017700" y="1011300"/>
              <a:ext cx="23225" cy="2320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77" y="0"/>
                  </a:moveTo>
                  <a:cubicBezTo>
                    <a:pt x="201" y="0"/>
                    <a:pt x="26" y="151"/>
                    <a:pt x="26" y="427"/>
                  </a:cubicBezTo>
                  <a:cubicBezTo>
                    <a:pt x="1" y="727"/>
                    <a:pt x="201" y="878"/>
                    <a:pt x="477" y="928"/>
                  </a:cubicBezTo>
                  <a:cubicBezTo>
                    <a:pt x="728" y="903"/>
                    <a:pt x="928" y="752"/>
                    <a:pt x="928" y="502"/>
                  </a:cubicBezTo>
                  <a:cubicBezTo>
                    <a:pt x="928" y="201"/>
                    <a:pt x="778" y="26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7"/>
            <p:cNvSpPr/>
            <p:nvPr/>
          </p:nvSpPr>
          <p:spPr>
            <a:xfrm>
              <a:off x="5706925" y="699900"/>
              <a:ext cx="22575" cy="22650"/>
            </a:xfrm>
            <a:custGeom>
              <a:avLst/>
              <a:gdLst/>
              <a:ahLst/>
              <a:cxnLst/>
              <a:rect l="l" t="t" r="r" b="b"/>
              <a:pathLst>
                <a:path w="903" h="906" extrusionOk="0">
                  <a:moveTo>
                    <a:pt x="452" y="0"/>
                  </a:moveTo>
                  <a:cubicBezTo>
                    <a:pt x="201" y="25"/>
                    <a:pt x="1" y="151"/>
                    <a:pt x="1" y="426"/>
                  </a:cubicBezTo>
                  <a:cubicBezTo>
                    <a:pt x="1" y="702"/>
                    <a:pt x="151" y="903"/>
                    <a:pt x="452" y="903"/>
                  </a:cubicBezTo>
                  <a:cubicBezTo>
                    <a:pt x="472" y="904"/>
                    <a:pt x="491" y="905"/>
                    <a:pt x="509" y="905"/>
                  </a:cubicBezTo>
                  <a:cubicBezTo>
                    <a:pt x="748" y="905"/>
                    <a:pt x="880" y="757"/>
                    <a:pt x="903" y="502"/>
                  </a:cubicBezTo>
                  <a:cubicBezTo>
                    <a:pt x="903" y="201"/>
                    <a:pt x="727" y="5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7"/>
            <p:cNvSpPr/>
            <p:nvPr/>
          </p:nvSpPr>
          <p:spPr>
            <a:xfrm>
              <a:off x="5758925" y="752450"/>
              <a:ext cx="23225" cy="22725"/>
            </a:xfrm>
            <a:custGeom>
              <a:avLst/>
              <a:gdLst/>
              <a:ahLst/>
              <a:cxnLst/>
              <a:rect l="l" t="t" r="r" b="b"/>
              <a:pathLst>
                <a:path w="929" h="909" extrusionOk="0">
                  <a:moveTo>
                    <a:pt x="419" y="1"/>
                  </a:moveTo>
                  <a:cubicBezTo>
                    <a:pt x="173" y="1"/>
                    <a:pt x="1" y="149"/>
                    <a:pt x="1" y="405"/>
                  </a:cubicBezTo>
                  <a:cubicBezTo>
                    <a:pt x="1" y="705"/>
                    <a:pt x="151" y="881"/>
                    <a:pt x="452" y="906"/>
                  </a:cubicBezTo>
                  <a:cubicBezTo>
                    <a:pt x="472" y="908"/>
                    <a:pt x="491" y="908"/>
                    <a:pt x="509" y="908"/>
                  </a:cubicBezTo>
                  <a:cubicBezTo>
                    <a:pt x="749" y="908"/>
                    <a:pt x="882" y="757"/>
                    <a:pt x="928" y="455"/>
                  </a:cubicBezTo>
                  <a:cubicBezTo>
                    <a:pt x="903" y="204"/>
                    <a:pt x="753" y="4"/>
                    <a:pt x="477" y="4"/>
                  </a:cubicBezTo>
                  <a:cubicBezTo>
                    <a:pt x="457" y="2"/>
                    <a:pt x="438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7"/>
            <p:cNvSpPr/>
            <p:nvPr/>
          </p:nvSpPr>
          <p:spPr>
            <a:xfrm>
              <a:off x="5913700" y="1011850"/>
              <a:ext cx="23825" cy="23350"/>
            </a:xfrm>
            <a:custGeom>
              <a:avLst/>
              <a:gdLst/>
              <a:ahLst/>
              <a:cxnLst/>
              <a:rect l="l" t="t" r="r" b="b"/>
              <a:pathLst>
                <a:path w="953" h="934" extrusionOk="0">
                  <a:moveTo>
                    <a:pt x="438" y="1"/>
                  </a:moveTo>
                  <a:cubicBezTo>
                    <a:pt x="173" y="1"/>
                    <a:pt x="0" y="150"/>
                    <a:pt x="0" y="430"/>
                  </a:cubicBezTo>
                  <a:cubicBezTo>
                    <a:pt x="0" y="730"/>
                    <a:pt x="176" y="906"/>
                    <a:pt x="451" y="931"/>
                  </a:cubicBezTo>
                  <a:cubicBezTo>
                    <a:pt x="470" y="932"/>
                    <a:pt x="489" y="933"/>
                    <a:pt x="507" y="933"/>
                  </a:cubicBezTo>
                  <a:cubicBezTo>
                    <a:pt x="771" y="933"/>
                    <a:pt x="906" y="761"/>
                    <a:pt x="953" y="480"/>
                  </a:cubicBezTo>
                  <a:cubicBezTo>
                    <a:pt x="928" y="204"/>
                    <a:pt x="777" y="29"/>
                    <a:pt x="502" y="4"/>
                  </a:cubicBezTo>
                  <a:cubicBezTo>
                    <a:pt x="480" y="2"/>
                    <a:pt x="459" y="1"/>
                    <a:pt x="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7"/>
            <p:cNvSpPr/>
            <p:nvPr/>
          </p:nvSpPr>
          <p:spPr>
            <a:xfrm>
              <a:off x="5810300" y="803900"/>
              <a:ext cx="23225" cy="23225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452" y="1"/>
                  </a:moveTo>
                  <a:cubicBezTo>
                    <a:pt x="151" y="1"/>
                    <a:pt x="1" y="176"/>
                    <a:pt x="1" y="452"/>
                  </a:cubicBezTo>
                  <a:cubicBezTo>
                    <a:pt x="26" y="753"/>
                    <a:pt x="201" y="878"/>
                    <a:pt x="502" y="928"/>
                  </a:cubicBezTo>
                  <a:cubicBezTo>
                    <a:pt x="753" y="878"/>
                    <a:pt x="928" y="728"/>
                    <a:pt x="928" y="452"/>
                  </a:cubicBezTo>
                  <a:cubicBezTo>
                    <a:pt x="903" y="176"/>
                    <a:pt x="753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7"/>
            <p:cNvSpPr/>
            <p:nvPr/>
          </p:nvSpPr>
          <p:spPr>
            <a:xfrm>
              <a:off x="5862950" y="856475"/>
              <a:ext cx="22575" cy="22650"/>
            </a:xfrm>
            <a:custGeom>
              <a:avLst/>
              <a:gdLst/>
              <a:ahLst/>
              <a:cxnLst/>
              <a:rect l="l" t="t" r="r" b="b"/>
              <a:pathLst>
                <a:path w="903" h="906" extrusionOk="0">
                  <a:moveTo>
                    <a:pt x="393" y="0"/>
                  </a:moveTo>
                  <a:cubicBezTo>
                    <a:pt x="151" y="0"/>
                    <a:pt x="0" y="148"/>
                    <a:pt x="0" y="404"/>
                  </a:cubicBezTo>
                  <a:cubicBezTo>
                    <a:pt x="0" y="705"/>
                    <a:pt x="176" y="855"/>
                    <a:pt x="451" y="905"/>
                  </a:cubicBezTo>
                  <a:cubicBezTo>
                    <a:pt x="727" y="880"/>
                    <a:pt x="877" y="730"/>
                    <a:pt x="903" y="479"/>
                  </a:cubicBezTo>
                  <a:cubicBezTo>
                    <a:pt x="903" y="178"/>
                    <a:pt x="752" y="3"/>
                    <a:pt x="451" y="3"/>
                  </a:cubicBezTo>
                  <a:cubicBezTo>
                    <a:pt x="431" y="1"/>
                    <a:pt x="412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7"/>
            <p:cNvSpPr/>
            <p:nvPr/>
          </p:nvSpPr>
          <p:spPr>
            <a:xfrm>
              <a:off x="5914325" y="959300"/>
              <a:ext cx="23200" cy="23250"/>
            </a:xfrm>
            <a:custGeom>
              <a:avLst/>
              <a:gdLst/>
              <a:ahLst/>
              <a:cxnLst/>
              <a:rect l="l" t="t" r="r" b="b"/>
              <a:pathLst>
                <a:path w="928" h="930" extrusionOk="0">
                  <a:moveTo>
                    <a:pt x="401" y="0"/>
                  </a:moveTo>
                  <a:cubicBezTo>
                    <a:pt x="176" y="50"/>
                    <a:pt x="0" y="176"/>
                    <a:pt x="0" y="451"/>
                  </a:cubicBezTo>
                  <a:cubicBezTo>
                    <a:pt x="0" y="757"/>
                    <a:pt x="176" y="930"/>
                    <a:pt x="446" y="930"/>
                  </a:cubicBezTo>
                  <a:cubicBezTo>
                    <a:pt x="464" y="930"/>
                    <a:pt x="483" y="929"/>
                    <a:pt x="502" y="928"/>
                  </a:cubicBezTo>
                  <a:cubicBezTo>
                    <a:pt x="777" y="928"/>
                    <a:pt x="928" y="727"/>
                    <a:pt x="903" y="476"/>
                  </a:cubicBezTo>
                  <a:cubicBezTo>
                    <a:pt x="903" y="176"/>
                    <a:pt x="702" y="25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7"/>
            <p:cNvSpPr/>
            <p:nvPr/>
          </p:nvSpPr>
          <p:spPr>
            <a:xfrm>
              <a:off x="5758300" y="803900"/>
              <a:ext cx="23225" cy="23225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452" y="1"/>
                  </a:moveTo>
                  <a:cubicBezTo>
                    <a:pt x="176" y="1"/>
                    <a:pt x="1" y="151"/>
                    <a:pt x="1" y="452"/>
                  </a:cubicBezTo>
                  <a:cubicBezTo>
                    <a:pt x="1" y="753"/>
                    <a:pt x="201" y="878"/>
                    <a:pt x="477" y="928"/>
                  </a:cubicBezTo>
                  <a:cubicBezTo>
                    <a:pt x="753" y="903"/>
                    <a:pt x="903" y="753"/>
                    <a:pt x="928" y="477"/>
                  </a:cubicBezTo>
                  <a:cubicBezTo>
                    <a:pt x="928" y="176"/>
                    <a:pt x="753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7"/>
            <p:cNvSpPr/>
            <p:nvPr/>
          </p:nvSpPr>
          <p:spPr>
            <a:xfrm>
              <a:off x="5394900" y="493125"/>
              <a:ext cx="23825" cy="23275"/>
            </a:xfrm>
            <a:custGeom>
              <a:avLst/>
              <a:gdLst/>
              <a:ahLst/>
              <a:cxnLst/>
              <a:rect l="l" t="t" r="r" b="b"/>
              <a:pathLst>
                <a:path w="953" h="931" extrusionOk="0">
                  <a:moveTo>
                    <a:pt x="502" y="1"/>
                  </a:moveTo>
                  <a:cubicBezTo>
                    <a:pt x="201" y="1"/>
                    <a:pt x="25" y="151"/>
                    <a:pt x="25" y="452"/>
                  </a:cubicBezTo>
                  <a:cubicBezTo>
                    <a:pt x="0" y="727"/>
                    <a:pt x="176" y="903"/>
                    <a:pt x="451" y="928"/>
                  </a:cubicBezTo>
                  <a:cubicBezTo>
                    <a:pt x="471" y="929"/>
                    <a:pt x="489" y="930"/>
                    <a:pt x="507" y="930"/>
                  </a:cubicBezTo>
                  <a:cubicBezTo>
                    <a:pt x="771" y="930"/>
                    <a:pt x="906" y="760"/>
                    <a:pt x="953" y="502"/>
                  </a:cubicBezTo>
                  <a:cubicBezTo>
                    <a:pt x="928" y="201"/>
                    <a:pt x="802" y="26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7"/>
            <p:cNvSpPr/>
            <p:nvPr/>
          </p:nvSpPr>
          <p:spPr>
            <a:xfrm>
              <a:off x="5914325" y="855275"/>
              <a:ext cx="22575" cy="22600"/>
            </a:xfrm>
            <a:custGeom>
              <a:avLst/>
              <a:gdLst/>
              <a:ahLst/>
              <a:cxnLst/>
              <a:rect l="l" t="t" r="r" b="b"/>
              <a:pathLst>
                <a:path w="903" h="904" extrusionOk="0">
                  <a:moveTo>
                    <a:pt x="452" y="1"/>
                  </a:moveTo>
                  <a:cubicBezTo>
                    <a:pt x="176" y="1"/>
                    <a:pt x="0" y="176"/>
                    <a:pt x="0" y="452"/>
                  </a:cubicBezTo>
                  <a:cubicBezTo>
                    <a:pt x="0" y="728"/>
                    <a:pt x="201" y="878"/>
                    <a:pt x="477" y="903"/>
                  </a:cubicBezTo>
                  <a:cubicBezTo>
                    <a:pt x="777" y="878"/>
                    <a:pt x="903" y="728"/>
                    <a:pt x="903" y="452"/>
                  </a:cubicBezTo>
                  <a:cubicBezTo>
                    <a:pt x="878" y="176"/>
                    <a:pt x="702" y="26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7"/>
            <p:cNvSpPr/>
            <p:nvPr/>
          </p:nvSpPr>
          <p:spPr>
            <a:xfrm>
              <a:off x="6017700" y="959225"/>
              <a:ext cx="23225" cy="22700"/>
            </a:xfrm>
            <a:custGeom>
              <a:avLst/>
              <a:gdLst/>
              <a:ahLst/>
              <a:cxnLst/>
              <a:rect l="l" t="t" r="r" b="b"/>
              <a:pathLst>
                <a:path w="929" h="908" extrusionOk="0">
                  <a:moveTo>
                    <a:pt x="435" y="0"/>
                  </a:moveTo>
                  <a:cubicBezTo>
                    <a:pt x="198" y="0"/>
                    <a:pt x="49" y="127"/>
                    <a:pt x="26" y="379"/>
                  </a:cubicBezTo>
                  <a:cubicBezTo>
                    <a:pt x="1" y="680"/>
                    <a:pt x="176" y="855"/>
                    <a:pt x="452" y="906"/>
                  </a:cubicBezTo>
                  <a:cubicBezTo>
                    <a:pt x="469" y="907"/>
                    <a:pt x="485" y="908"/>
                    <a:pt x="501" y="908"/>
                  </a:cubicBezTo>
                  <a:cubicBezTo>
                    <a:pt x="767" y="908"/>
                    <a:pt x="881" y="716"/>
                    <a:pt x="928" y="479"/>
                  </a:cubicBezTo>
                  <a:cubicBezTo>
                    <a:pt x="903" y="229"/>
                    <a:pt x="803" y="28"/>
                    <a:pt x="502" y="3"/>
                  </a:cubicBezTo>
                  <a:cubicBezTo>
                    <a:pt x="479" y="1"/>
                    <a:pt x="457" y="0"/>
                    <a:pt x="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7"/>
            <p:cNvSpPr/>
            <p:nvPr/>
          </p:nvSpPr>
          <p:spPr>
            <a:xfrm>
              <a:off x="5602925" y="648450"/>
              <a:ext cx="23200" cy="23275"/>
            </a:xfrm>
            <a:custGeom>
              <a:avLst/>
              <a:gdLst/>
              <a:ahLst/>
              <a:cxnLst/>
              <a:rect l="l" t="t" r="r" b="b"/>
              <a:pathLst>
                <a:path w="928" h="931" extrusionOk="0">
                  <a:moveTo>
                    <a:pt x="461" y="1"/>
                  </a:moveTo>
                  <a:cubicBezTo>
                    <a:pt x="442" y="1"/>
                    <a:pt x="422" y="2"/>
                    <a:pt x="401" y="3"/>
                  </a:cubicBezTo>
                  <a:cubicBezTo>
                    <a:pt x="125" y="28"/>
                    <a:pt x="0" y="204"/>
                    <a:pt x="0" y="479"/>
                  </a:cubicBezTo>
                  <a:cubicBezTo>
                    <a:pt x="25" y="780"/>
                    <a:pt x="201" y="905"/>
                    <a:pt x="527" y="930"/>
                  </a:cubicBezTo>
                  <a:cubicBezTo>
                    <a:pt x="752" y="880"/>
                    <a:pt x="928" y="755"/>
                    <a:pt x="928" y="479"/>
                  </a:cubicBezTo>
                  <a:cubicBezTo>
                    <a:pt x="904" y="174"/>
                    <a:pt x="749" y="1"/>
                    <a:pt x="4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7"/>
            <p:cNvSpPr/>
            <p:nvPr/>
          </p:nvSpPr>
          <p:spPr>
            <a:xfrm>
              <a:off x="5550275" y="595875"/>
              <a:ext cx="23850" cy="23275"/>
            </a:xfrm>
            <a:custGeom>
              <a:avLst/>
              <a:gdLst/>
              <a:ahLst/>
              <a:cxnLst/>
              <a:rect l="l" t="t" r="r" b="b"/>
              <a:pathLst>
                <a:path w="954" h="931" extrusionOk="0">
                  <a:moveTo>
                    <a:pt x="452" y="1"/>
                  </a:moveTo>
                  <a:cubicBezTo>
                    <a:pt x="201" y="51"/>
                    <a:pt x="1" y="176"/>
                    <a:pt x="26" y="452"/>
                  </a:cubicBezTo>
                  <a:cubicBezTo>
                    <a:pt x="26" y="757"/>
                    <a:pt x="180" y="931"/>
                    <a:pt x="467" y="931"/>
                  </a:cubicBezTo>
                  <a:cubicBezTo>
                    <a:pt x="487" y="931"/>
                    <a:pt x="507" y="930"/>
                    <a:pt x="527" y="928"/>
                  </a:cubicBezTo>
                  <a:cubicBezTo>
                    <a:pt x="803" y="928"/>
                    <a:pt x="953" y="753"/>
                    <a:pt x="928" y="477"/>
                  </a:cubicBezTo>
                  <a:cubicBezTo>
                    <a:pt x="928" y="176"/>
                    <a:pt x="753" y="26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7"/>
            <p:cNvSpPr/>
            <p:nvPr/>
          </p:nvSpPr>
          <p:spPr>
            <a:xfrm>
              <a:off x="5706925" y="648450"/>
              <a:ext cx="22575" cy="22025"/>
            </a:xfrm>
            <a:custGeom>
              <a:avLst/>
              <a:gdLst/>
              <a:ahLst/>
              <a:cxnLst/>
              <a:rect l="l" t="t" r="r" b="b"/>
              <a:pathLst>
                <a:path w="903" h="881" extrusionOk="0">
                  <a:moveTo>
                    <a:pt x="465" y="0"/>
                  </a:moveTo>
                  <a:cubicBezTo>
                    <a:pt x="444" y="0"/>
                    <a:pt x="423" y="1"/>
                    <a:pt x="402" y="3"/>
                  </a:cubicBezTo>
                  <a:cubicBezTo>
                    <a:pt x="126" y="3"/>
                    <a:pt x="1" y="179"/>
                    <a:pt x="1" y="404"/>
                  </a:cubicBezTo>
                  <a:cubicBezTo>
                    <a:pt x="1" y="680"/>
                    <a:pt x="176" y="880"/>
                    <a:pt x="477" y="880"/>
                  </a:cubicBezTo>
                  <a:cubicBezTo>
                    <a:pt x="752" y="880"/>
                    <a:pt x="903" y="705"/>
                    <a:pt x="903" y="404"/>
                  </a:cubicBezTo>
                  <a:cubicBezTo>
                    <a:pt x="880" y="148"/>
                    <a:pt x="727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7"/>
            <p:cNvSpPr/>
            <p:nvPr/>
          </p:nvSpPr>
          <p:spPr>
            <a:xfrm>
              <a:off x="5862950" y="803900"/>
              <a:ext cx="22575" cy="22575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1" y="1"/>
                  </a:moveTo>
                  <a:cubicBezTo>
                    <a:pt x="126" y="26"/>
                    <a:pt x="0" y="176"/>
                    <a:pt x="0" y="452"/>
                  </a:cubicBezTo>
                  <a:cubicBezTo>
                    <a:pt x="25" y="728"/>
                    <a:pt x="201" y="903"/>
                    <a:pt x="451" y="903"/>
                  </a:cubicBezTo>
                  <a:cubicBezTo>
                    <a:pt x="727" y="903"/>
                    <a:pt x="903" y="728"/>
                    <a:pt x="903" y="477"/>
                  </a:cubicBezTo>
                  <a:cubicBezTo>
                    <a:pt x="903" y="176"/>
                    <a:pt x="727" y="26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7"/>
            <p:cNvSpPr/>
            <p:nvPr/>
          </p:nvSpPr>
          <p:spPr>
            <a:xfrm>
              <a:off x="6069075" y="1114675"/>
              <a:ext cx="22600" cy="23225"/>
            </a:xfrm>
            <a:custGeom>
              <a:avLst/>
              <a:gdLst/>
              <a:ahLst/>
              <a:cxnLst/>
              <a:rect l="l" t="t" r="r" b="b"/>
              <a:pathLst>
                <a:path w="904" h="929" extrusionOk="0">
                  <a:moveTo>
                    <a:pt x="477" y="1"/>
                  </a:moveTo>
                  <a:cubicBezTo>
                    <a:pt x="201" y="1"/>
                    <a:pt x="1" y="151"/>
                    <a:pt x="1" y="452"/>
                  </a:cubicBezTo>
                  <a:cubicBezTo>
                    <a:pt x="26" y="753"/>
                    <a:pt x="201" y="928"/>
                    <a:pt x="477" y="928"/>
                  </a:cubicBezTo>
                  <a:cubicBezTo>
                    <a:pt x="728" y="928"/>
                    <a:pt x="903" y="828"/>
                    <a:pt x="853" y="477"/>
                  </a:cubicBezTo>
                  <a:cubicBezTo>
                    <a:pt x="853" y="277"/>
                    <a:pt x="828" y="26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7"/>
            <p:cNvSpPr/>
            <p:nvPr/>
          </p:nvSpPr>
          <p:spPr>
            <a:xfrm>
              <a:off x="5758925" y="699900"/>
              <a:ext cx="22600" cy="22575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427" y="0"/>
                  </a:moveTo>
                  <a:cubicBezTo>
                    <a:pt x="176" y="50"/>
                    <a:pt x="1" y="176"/>
                    <a:pt x="1" y="451"/>
                  </a:cubicBezTo>
                  <a:cubicBezTo>
                    <a:pt x="26" y="752"/>
                    <a:pt x="201" y="903"/>
                    <a:pt x="502" y="903"/>
                  </a:cubicBezTo>
                  <a:cubicBezTo>
                    <a:pt x="753" y="903"/>
                    <a:pt x="903" y="752"/>
                    <a:pt x="903" y="502"/>
                  </a:cubicBezTo>
                  <a:cubicBezTo>
                    <a:pt x="903" y="176"/>
                    <a:pt x="728" y="50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7"/>
            <p:cNvSpPr/>
            <p:nvPr/>
          </p:nvSpPr>
          <p:spPr>
            <a:xfrm>
              <a:off x="5966950" y="855850"/>
              <a:ext cx="22575" cy="22025"/>
            </a:xfrm>
            <a:custGeom>
              <a:avLst/>
              <a:gdLst/>
              <a:ahLst/>
              <a:cxnLst/>
              <a:rect l="l" t="t" r="r" b="b"/>
              <a:pathLst>
                <a:path w="903" h="881" extrusionOk="0">
                  <a:moveTo>
                    <a:pt x="460" y="0"/>
                  </a:moveTo>
                  <a:cubicBezTo>
                    <a:pt x="441" y="0"/>
                    <a:pt x="422" y="1"/>
                    <a:pt x="402" y="3"/>
                  </a:cubicBezTo>
                  <a:cubicBezTo>
                    <a:pt x="151" y="3"/>
                    <a:pt x="1" y="153"/>
                    <a:pt x="1" y="404"/>
                  </a:cubicBezTo>
                  <a:cubicBezTo>
                    <a:pt x="1" y="705"/>
                    <a:pt x="176" y="855"/>
                    <a:pt x="477" y="880"/>
                  </a:cubicBezTo>
                  <a:cubicBezTo>
                    <a:pt x="753" y="830"/>
                    <a:pt x="903" y="680"/>
                    <a:pt x="878" y="404"/>
                  </a:cubicBezTo>
                  <a:cubicBezTo>
                    <a:pt x="855" y="148"/>
                    <a:pt x="702" y="0"/>
                    <a:pt x="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7"/>
            <p:cNvSpPr/>
            <p:nvPr/>
          </p:nvSpPr>
          <p:spPr>
            <a:xfrm>
              <a:off x="6069075" y="1167250"/>
              <a:ext cx="22600" cy="23275"/>
            </a:xfrm>
            <a:custGeom>
              <a:avLst/>
              <a:gdLst/>
              <a:ahLst/>
              <a:cxnLst/>
              <a:rect l="l" t="t" r="r" b="b"/>
              <a:pathLst>
                <a:path w="904" h="931" extrusionOk="0">
                  <a:moveTo>
                    <a:pt x="419" y="0"/>
                  </a:moveTo>
                  <a:cubicBezTo>
                    <a:pt x="174" y="0"/>
                    <a:pt x="1" y="150"/>
                    <a:pt x="1" y="429"/>
                  </a:cubicBezTo>
                  <a:cubicBezTo>
                    <a:pt x="1" y="730"/>
                    <a:pt x="176" y="905"/>
                    <a:pt x="502" y="930"/>
                  </a:cubicBezTo>
                  <a:cubicBezTo>
                    <a:pt x="803" y="930"/>
                    <a:pt x="878" y="730"/>
                    <a:pt x="853" y="479"/>
                  </a:cubicBezTo>
                  <a:cubicBezTo>
                    <a:pt x="903" y="179"/>
                    <a:pt x="778" y="3"/>
                    <a:pt x="477" y="3"/>
                  </a:cubicBezTo>
                  <a:cubicBezTo>
                    <a:pt x="457" y="1"/>
                    <a:pt x="438" y="0"/>
                    <a:pt x="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7"/>
            <p:cNvSpPr/>
            <p:nvPr/>
          </p:nvSpPr>
          <p:spPr>
            <a:xfrm>
              <a:off x="5654925" y="649075"/>
              <a:ext cx="23200" cy="22075"/>
            </a:xfrm>
            <a:custGeom>
              <a:avLst/>
              <a:gdLst/>
              <a:ahLst/>
              <a:cxnLst/>
              <a:rect l="l" t="t" r="r" b="b"/>
              <a:pathLst>
                <a:path w="928" h="883" extrusionOk="0">
                  <a:moveTo>
                    <a:pt x="482" y="1"/>
                  </a:moveTo>
                  <a:cubicBezTo>
                    <a:pt x="464" y="1"/>
                    <a:pt x="446" y="2"/>
                    <a:pt x="426" y="3"/>
                  </a:cubicBezTo>
                  <a:cubicBezTo>
                    <a:pt x="151" y="3"/>
                    <a:pt x="0" y="179"/>
                    <a:pt x="25" y="454"/>
                  </a:cubicBezTo>
                  <a:cubicBezTo>
                    <a:pt x="49" y="713"/>
                    <a:pt x="204" y="883"/>
                    <a:pt x="471" y="883"/>
                  </a:cubicBezTo>
                  <a:cubicBezTo>
                    <a:pt x="489" y="883"/>
                    <a:pt x="508" y="882"/>
                    <a:pt x="527" y="880"/>
                  </a:cubicBezTo>
                  <a:cubicBezTo>
                    <a:pt x="802" y="880"/>
                    <a:pt x="903" y="680"/>
                    <a:pt x="928" y="429"/>
                  </a:cubicBezTo>
                  <a:cubicBezTo>
                    <a:pt x="881" y="171"/>
                    <a:pt x="746" y="1"/>
                    <a:pt x="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7"/>
            <p:cNvSpPr/>
            <p:nvPr/>
          </p:nvSpPr>
          <p:spPr>
            <a:xfrm>
              <a:off x="5966325" y="907850"/>
              <a:ext cx="22575" cy="22025"/>
            </a:xfrm>
            <a:custGeom>
              <a:avLst/>
              <a:gdLst/>
              <a:ahLst/>
              <a:cxnLst/>
              <a:rect l="l" t="t" r="r" b="b"/>
              <a:pathLst>
                <a:path w="903" h="881" extrusionOk="0">
                  <a:moveTo>
                    <a:pt x="423" y="0"/>
                  </a:moveTo>
                  <a:cubicBezTo>
                    <a:pt x="198" y="0"/>
                    <a:pt x="26" y="148"/>
                    <a:pt x="26" y="404"/>
                  </a:cubicBezTo>
                  <a:cubicBezTo>
                    <a:pt x="1" y="705"/>
                    <a:pt x="176" y="855"/>
                    <a:pt x="477" y="880"/>
                  </a:cubicBezTo>
                  <a:cubicBezTo>
                    <a:pt x="752" y="880"/>
                    <a:pt x="903" y="730"/>
                    <a:pt x="903" y="454"/>
                  </a:cubicBezTo>
                  <a:cubicBezTo>
                    <a:pt x="903" y="179"/>
                    <a:pt x="727" y="3"/>
                    <a:pt x="477" y="3"/>
                  </a:cubicBezTo>
                  <a:cubicBezTo>
                    <a:pt x="459" y="1"/>
                    <a:pt x="441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7"/>
            <p:cNvSpPr/>
            <p:nvPr/>
          </p:nvSpPr>
          <p:spPr>
            <a:xfrm>
              <a:off x="5913700" y="907300"/>
              <a:ext cx="23200" cy="2320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77" y="0"/>
                  </a:moveTo>
                  <a:cubicBezTo>
                    <a:pt x="226" y="25"/>
                    <a:pt x="25" y="150"/>
                    <a:pt x="25" y="426"/>
                  </a:cubicBezTo>
                  <a:cubicBezTo>
                    <a:pt x="0" y="727"/>
                    <a:pt x="176" y="902"/>
                    <a:pt x="477" y="927"/>
                  </a:cubicBezTo>
                  <a:cubicBezTo>
                    <a:pt x="727" y="927"/>
                    <a:pt x="903" y="777"/>
                    <a:pt x="928" y="501"/>
                  </a:cubicBezTo>
                  <a:cubicBezTo>
                    <a:pt x="928" y="201"/>
                    <a:pt x="777" y="5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7"/>
            <p:cNvSpPr/>
            <p:nvPr/>
          </p:nvSpPr>
          <p:spPr>
            <a:xfrm>
              <a:off x="5915575" y="8044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376" y="0"/>
                  </a:moveTo>
                  <a:cubicBezTo>
                    <a:pt x="132" y="0"/>
                    <a:pt x="1" y="171"/>
                    <a:pt x="1" y="429"/>
                  </a:cubicBezTo>
                  <a:cubicBezTo>
                    <a:pt x="1" y="705"/>
                    <a:pt x="176" y="830"/>
                    <a:pt x="452" y="880"/>
                  </a:cubicBezTo>
                  <a:cubicBezTo>
                    <a:pt x="702" y="830"/>
                    <a:pt x="878" y="705"/>
                    <a:pt x="878" y="429"/>
                  </a:cubicBezTo>
                  <a:cubicBezTo>
                    <a:pt x="853" y="153"/>
                    <a:pt x="702" y="3"/>
                    <a:pt x="427" y="3"/>
                  </a:cubicBezTo>
                  <a:cubicBezTo>
                    <a:pt x="409" y="1"/>
                    <a:pt x="392" y="0"/>
                    <a:pt x="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7"/>
            <p:cNvSpPr/>
            <p:nvPr/>
          </p:nvSpPr>
          <p:spPr>
            <a:xfrm>
              <a:off x="5499525" y="494375"/>
              <a:ext cx="23225" cy="21325"/>
            </a:xfrm>
            <a:custGeom>
              <a:avLst/>
              <a:gdLst/>
              <a:ahLst/>
              <a:cxnLst/>
              <a:rect l="l" t="t" r="r" b="b"/>
              <a:pathLst>
                <a:path w="929" h="853" extrusionOk="0">
                  <a:moveTo>
                    <a:pt x="274" y="23"/>
                  </a:moveTo>
                  <a:cubicBezTo>
                    <a:pt x="65" y="23"/>
                    <a:pt x="1" y="166"/>
                    <a:pt x="1" y="352"/>
                  </a:cubicBezTo>
                  <a:cubicBezTo>
                    <a:pt x="1" y="652"/>
                    <a:pt x="176" y="828"/>
                    <a:pt x="452" y="853"/>
                  </a:cubicBezTo>
                  <a:cubicBezTo>
                    <a:pt x="728" y="853"/>
                    <a:pt x="903" y="677"/>
                    <a:pt x="903" y="402"/>
                  </a:cubicBezTo>
                  <a:cubicBezTo>
                    <a:pt x="928" y="1"/>
                    <a:pt x="577" y="76"/>
                    <a:pt x="327" y="26"/>
                  </a:cubicBezTo>
                  <a:cubicBezTo>
                    <a:pt x="308" y="24"/>
                    <a:pt x="291" y="23"/>
                    <a:pt x="274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7"/>
            <p:cNvSpPr/>
            <p:nvPr/>
          </p:nvSpPr>
          <p:spPr>
            <a:xfrm>
              <a:off x="4926225" y="704275"/>
              <a:ext cx="25075" cy="25100"/>
            </a:xfrm>
            <a:custGeom>
              <a:avLst/>
              <a:gdLst/>
              <a:ahLst/>
              <a:cxnLst/>
              <a:rect l="l" t="t" r="r" b="b"/>
              <a:pathLst>
                <a:path w="1003" h="1004" extrusionOk="0">
                  <a:moveTo>
                    <a:pt x="745" y="0"/>
                  </a:moveTo>
                  <a:cubicBezTo>
                    <a:pt x="604" y="0"/>
                    <a:pt x="1" y="655"/>
                    <a:pt x="25" y="778"/>
                  </a:cubicBezTo>
                  <a:cubicBezTo>
                    <a:pt x="101" y="953"/>
                    <a:pt x="251" y="1003"/>
                    <a:pt x="426" y="1003"/>
                  </a:cubicBezTo>
                  <a:cubicBezTo>
                    <a:pt x="802" y="1003"/>
                    <a:pt x="953" y="778"/>
                    <a:pt x="1003" y="452"/>
                  </a:cubicBezTo>
                  <a:cubicBezTo>
                    <a:pt x="978" y="251"/>
                    <a:pt x="953" y="76"/>
                    <a:pt x="752" y="1"/>
                  </a:cubicBezTo>
                  <a:cubicBezTo>
                    <a:pt x="750" y="0"/>
                    <a:pt x="748" y="0"/>
                    <a:pt x="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7"/>
            <p:cNvSpPr/>
            <p:nvPr/>
          </p:nvSpPr>
          <p:spPr>
            <a:xfrm>
              <a:off x="4824100" y="859550"/>
              <a:ext cx="23200" cy="27725"/>
            </a:xfrm>
            <a:custGeom>
              <a:avLst/>
              <a:gdLst/>
              <a:ahLst/>
              <a:cxnLst/>
              <a:rect l="l" t="t" r="r" b="b"/>
              <a:pathLst>
                <a:path w="928" h="1109" extrusionOk="0">
                  <a:moveTo>
                    <a:pt x="642" y="0"/>
                  </a:moveTo>
                  <a:cubicBezTo>
                    <a:pt x="629" y="0"/>
                    <a:pt x="616" y="2"/>
                    <a:pt x="602" y="5"/>
                  </a:cubicBezTo>
                  <a:cubicBezTo>
                    <a:pt x="226" y="131"/>
                    <a:pt x="201" y="582"/>
                    <a:pt x="75" y="908"/>
                  </a:cubicBezTo>
                  <a:cubicBezTo>
                    <a:pt x="0" y="1083"/>
                    <a:pt x="176" y="1108"/>
                    <a:pt x="301" y="1108"/>
                  </a:cubicBezTo>
                  <a:cubicBezTo>
                    <a:pt x="677" y="1108"/>
                    <a:pt x="877" y="908"/>
                    <a:pt x="927" y="557"/>
                  </a:cubicBezTo>
                  <a:cubicBezTo>
                    <a:pt x="904" y="300"/>
                    <a:pt x="816" y="0"/>
                    <a:pt x="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7"/>
            <p:cNvSpPr/>
            <p:nvPr/>
          </p:nvSpPr>
          <p:spPr>
            <a:xfrm>
              <a:off x="5708175" y="596500"/>
              <a:ext cx="21950" cy="22025"/>
            </a:xfrm>
            <a:custGeom>
              <a:avLst/>
              <a:gdLst/>
              <a:ahLst/>
              <a:cxnLst/>
              <a:rect l="l" t="t" r="r" b="b"/>
              <a:pathLst>
                <a:path w="878" h="881" extrusionOk="0">
                  <a:moveTo>
                    <a:pt x="452" y="1"/>
                  </a:moveTo>
                  <a:cubicBezTo>
                    <a:pt x="176" y="1"/>
                    <a:pt x="1" y="126"/>
                    <a:pt x="1" y="427"/>
                  </a:cubicBezTo>
                  <a:cubicBezTo>
                    <a:pt x="1" y="703"/>
                    <a:pt x="151" y="853"/>
                    <a:pt x="427" y="878"/>
                  </a:cubicBezTo>
                  <a:cubicBezTo>
                    <a:pt x="444" y="880"/>
                    <a:pt x="461" y="880"/>
                    <a:pt x="478" y="880"/>
                  </a:cubicBezTo>
                  <a:cubicBezTo>
                    <a:pt x="718" y="880"/>
                    <a:pt x="831" y="710"/>
                    <a:pt x="878" y="452"/>
                  </a:cubicBezTo>
                  <a:cubicBezTo>
                    <a:pt x="853" y="226"/>
                    <a:pt x="728" y="26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7"/>
            <p:cNvSpPr/>
            <p:nvPr/>
          </p:nvSpPr>
          <p:spPr>
            <a:xfrm>
              <a:off x="5810950" y="751275"/>
              <a:ext cx="22575" cy="22650"/>
            </a:xfrm>
            <a:custGeom>
              <a:avLst/>
              <a:gdLst/>
              <a:ahLst/>
              <a:cxnLst/>
              <a:rect l="l" t="t" r="r" b="b"/>
              <a:pathLst>
                <a:path w="903" h="906" extrusionOk="0">
                  <a:moveTo>
                    <a:pt x="426" y="0"/>
                  </a:moveTo>
                  <a:cubicBezTo>
                    <a:pt x="175" y="51"/>
                    <a:pt x="0" y="151"/>
                    <a:pt x="0" y="452"/>
                  </a:cubicBezTo>
                  <a:cubicBezTo>
                    <a:pt x="0" y="727"/>
                    <a:pt x="150" y="878"/>
                    <a:pt x="426" y="903"/>
                  </a:cubicBezTo>
                  <a:cubicBezTo>
                    <a:pt x="446" y="904"/>
                    <a:pt x="465" y="905"/>
                    <a:pt x="484" y="905"/>
                  </a:cubicBezTo>
                  <a:cubicBezTo>
                    <a:pt x="726" y="905"/>
                    <a:pt x="879" y="757"/>
                    <a:pt x="902" y="502"/>
                  </a:cubicBezTo>
                  <a:cubicBezTo>
                    <a:pt x="902" y="226"/>
                    <a:pt x="727" y="51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7"/>
            <p:cNvSpPr/>
            <p:nvPr/>
          </p:nvSpPr>
          <p:spPr>
            <a:xfrm>
              <a:off x="4776475" y="1014325"/>
              <a:ext cx="21325" cy="29925"/>
            </a:xfrm>
            <a:custGeom>
              <a:avLst/>
              <a:gdLst/>
              <a:ahLst/>
              <a:cxnLst/>
              <a:rect l="l" t="t" r="r" b="b"/>
              <a:pathLst>
                <a:path w="853" h="1197" extrusionOk="0">
                  <a:moveTo>
                    <a:pt x="340" y="1"/>
                  </a:moveTo>
                  <a:cubicBezTo>
                    <a:pt x="327" y="1"/>
                    <a:pt x="315" y="2"/>
                    <a:pt x="301" y="5"/>
                  </a:cubicBezTo>
                  <a:cubicBezTo>
                    <a:pt x="176" y="55"/>
                    <a:pt x="201" y="180"/>
                    <a:pt x="176" y="255"/>
                  </a:cubicBezTo>
                  <a:cubicBezTo>
                    <a:pt x="126" y="481"/>
                    <a:pt x="101" y="681"/>
                    <a:pt x="76" y="807"/>
                  </a:cubicBezTo>
                  <a:cubicBezTo>
                    <a:pt x="50" y="982"/>
                    <a:pt x="0" y="1108"/>
                    <a:pt x="101" y="1158"/>
                  </a:cubicBezTo>
                  <a:cubicBezTo>
                    <a:pt x="137" y="1185"/>
                    <a:pt x="174" y="1196"/>
                    <a:pt x="210" y="1196"/>
                  </a:cubicBezTo>
                  <a:cubicBezTo>
                    <a:pt x="271" y="1196"/>
                    <a:pt x="329" y="1164"/>
                    <a:pt x="376" y="1133"/>
                  </a:cubicBezTo>
                  <a:cubicBezTo>
                    <a:pt x="752" y="982"/>
                    <a:pt x="852" y="456"/>
                    <a:pt x="577" y="155"/>
                  </a:cubicBezTo>
                  <a:cubicBezTo>
                    <a:pt x="510" y="88"/>
                    <a:pt x="442" y="1"/>
                    <a:pt x="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7"/>
            <p:cNvSpPr/>
            <p:nvPr/>
          </p:nvSpPr>
          <p:spPr>
            <a:xfrm>
              <a:off x="5966325" y="959850"/>
              <a:ext cx="23200" cy="22650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482" y="1"/>
                  </a:moveTo>
                  <a:cubicBezTo>
                    <a:pt x="464" y="1"/>
                    <a:pt x="446" y="2"/>
                    <a:pt x="427" y="3"/>
                  </a:cubicBezTo>
                  <a:cubicBezTo>
                    <a:pt x="151" y="3"/>
                    <a:pt x="1" y="179"/>
                    <a:pt x="1" y="454"/>
                  </a:cubicBezTo>
                  <a:cubicBezTo>
                    <a:pt x="26" y="755"/>
                    <a:pt x="201" y="906"/>
                    <a:pt x="502" y="906"/>
                  </a:cubicBezTo>
                  <a:cubicBezTo>
                    <a:pt x="778" y="906"/>
                    <a:pt x="903" y="705"/>
                    <a:pt x="928" y="454"/>
                  </a:cubicBezTo>
                  <a:cubicBezTo>
                    <a:pt x="881" y="173"/>
                    <a:pt x="746" y="1"/>
                    <a:pt x="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7"/>
            <p:cNvSpPr/>
            <p:nvPr/>
          </p:nvSpPr>
          <p:spPr>
            <a:xfrm>
              <a:off x="5862950" y="751825"/>
              <a:ext cx="22575" cy="22100"/>
            </a:xfrm>
            <a:custGeom>
              <a:avLst/>
              <a:gdLst/>
              <a:ahLst/>
              <a:cxnLst/>
              <a:rect l="l" t="t" r="r" b="b"/>
              <a:pathLst>
                <a:path w="903" h="884" extrusionOk="0">
                  <a:moveTo>
                    <a:pt x="418" y="1"/>
                  </a:moveTo>
                  <a:cubicBezTo>
                    <a:pt x="176" y="1"/>
                    <a:pt x="25" y="149"/>
                    <a:pt x="25" y="404"/>
                  </a:cubicBezTo>
                  <a:cubicBezTo>
                    <a:pt x="0" y="680"/>
                    <a:pt x="176" y="856"/>
                    <a:pt x="426" y="881"/>
                  </a:cubicBezTo>
                  <a:cubicBezTo>
                    <a:pt x="445" y="882"/>
                    <a:pt x="464" y="883"/>
                    <a:pt x="482" y="883"/>
                  </a:cubicBezTo>
                  <a:cubicBezTo>
                    <a:pt x="743" y="883"/>
                    <a:pt x="856" y="714"/>
                    <a:pt x="903" y="480"/>
                  </a:cubicBezTo>
                  <a:cubicBezTo>
                    <a:pt x="877" y="204"/>
                    <a:pt x="752" y="29"/>
                    <a:pt x="476" y="3"/>
                  </a:cubicBezTo>
                  <a:cubicBezTo>
                    <a:pt x="457" y="2"/>
                    <a:pt x="437" y="1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7"/>
            <p:cNvSpPr/>
            <p:nvPr/>
          </p:nvSpPr>
          <p:spPr>
            <a:xfrm>
              <a:off x="5655550" y="544500"/>
              <a:ext cx="22575" cy="21950"/>
            </a:xfrm>
            <a:custGeom>
              <a:avLst/>
              <a:gdLst/>
              <a:ahLst/>
              <a:cxnLst/>
              <a:rect l="l" t="t" r="r" b="b"/>
              <a:pathLst>
                <a:path w="903" h="878" extrusionOk="0">
                  <a:moveTo>
                    <a:pt x="452" y="1"/>
                  </a:moveTo>
                  <a:cubicBezTo>
                    <a:pt x="176" y="1"/>
                    <a:pt x="0" y="151"/>
                    <a:pt x="0" y="427"/>
                  </a:cubicBezTo>
                  <a:cubicBezTo>
                    <a:pt x="26" y="702"/>
                    <a:pt x="201" y="878"/>
                    <a:pt x="452" y="878"/>
                  </a:cubicBezTo>
                  <a:cubicBezTo>
                    <a:pt x="752" y="878"/>
                    <a:pt x="878" y="702"/>
                    <a:pt x="903" y="452"/>
                  </a:cubicBezTo>
                  <a:cubicBezTo>
                    <a:pt x="853" y="176"/>
                    <a:pt x="702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7"/>
            <p:cNvSpPr/>
            <p:nvPr/>
          </p:nvSpPr>
          <p:spPr>
            <a:xfrm>
              <a:off x="5602925" y="544450"/>
              <a:ext cx="22575" cy="22000"/>
            </a:xfrm>
            <a:custGeom>
              <a:avLst/>
              <a:gdLst/>
              <a:ahLst/>
              <a:cxnLst/>
              <a:rect l="l" t="t" r="r" b="b"/>
              <a:pathLst>
                <a:path w="903" h="880" extrusionOk="0">
                  <a:moveTo>
                    <a:pt x="457" y="0"/>
                  </a:moveTo>
                  <a:cubicBezTo>
                    <a:pt x="439" y="0"/>
                    <a:pt x="420" y="1"/>
                    <a:pt x="401" y="3"/>
                  </a:cubicBezTo>
                  <a:cubicBezTo>
                    <a:pt x="176" y="3"/>
                    <a:pt x="0" y="153"/>
                    <a:pt x="25" y="429"/>
                  </a:cubicBezTo>
                  <a:cubicBezTo>
                    <a:pt x="25" y="704"/>
                    <a:pt x="201" y="880"/>
                    <a:pt x="501" y="880"/>
                  </a:cubicBezTo>
                  <a:cubicBezTo>
                    <a:pt x="777" y="880"/>
                    <a:pt x="902" y="704"/>
                    <a:pt x="902" y="429"/>
                  </a:cubicBezTo>
                  <a:cubicBezTo>
                    <a:pt x="879" y="171"/>
                    <a:pt x="724" y="0"/>
                    <a:pt x="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7"/>
            <p:cNvSpPr/>
            <p:nvPr/>
          </p:nvSpPr>
          <p:spPr>
            <a:xfrm>
              <a:off x="5602925" y="596450"/>
              <a:ext cx="23200" cy="22650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476" y="1"/>
                  </a:moveTo>
                  <a:cubicBezTo>
                    <a:pt x="460" y="1"/>
                    <a:pt x="443" y="1"/>
                    <a:pt x="426" y="3"/>
                  </a:cubicBezTo>
                  <a:cubicBezTo>
                    <a:pt x="176" y="3"/>
                    <a:pt x="0" y="178"/>
                    <a:pt x="0" y="454"/>
                  </a:cubicBezTo>
                  <a:cubicBezTo>
                    <a:pt x="25" y="755"/>
                    <a:pt x="201" y="880"/>
                    <a:pt x="501" y="905"/>
                  </a:cubicBezTo>
                  <a:cubicBezTo>
                    <a:pt x="777" y="880"/>
                    <a:pt x="928" y="730"/>
                    <a:pt x="928" y="454"/>
                  </a:cubicBezTo>
                  <a:cubicBezTo>
                    <a:pt x="904" y="194"/>
                    <a:pt x="746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7"/>
            <p:cNvSpPr/>
            <p:nvPr/>
          </p:nvSpPr>
          <p:spPr>
            <a:xfrm>
              <a:off x="5811575" y="700525"/>
              <a:ext cx="22575" cy="21950"/>
            </a:xfrm>
            <a:custGeom>
              <a:avLst/>
              <a:gdLst/>
              <a:ahLst/>
              <a:cxnLst/>
              <a:rect l="l" t="t" r="r" b="b"/>
              <a:pathLst>
                <a:path w="903" h="878" extrusionOk="0">
                  <a:moveTo>
                    <a:pt x="426" y="0"/>
                  </a:moveTo>
                  <a:cubicBezTo>
                    <a:pt x="201" y="0"/>
                    <a:pt x="0" y="151"/>
                    <a:pt x="0" y="401"/>
                  </a:cubicBezTo>
                  <a:cubicBezTo>
                    <a:pt x="0" y="677"/>
                    <a:pt x="176" y="852"/>
                    <a:pt x="476" y="878"/>
                  </a:cubicBezTo>
                  <a:cubicBezTo>
                    <a:pt x="727" y="852"/>
                    <a:pt x="902" y="702"/>
                    <a:pt x="877" y="426"/>
                  </a:cubicBezTo>
                  <a:cubicBezTo>
                    <a:pt x="877" y="151"/>
                    <a:pt x="677" y="0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7"/>
            <p:cNvSpPr/>
            <p:nvPr/>
          </p:nvSpPr>
          <p:spPr>
            <a:xfrm>
              <a:off x="6018950" y="907300"/>
              <a:ext cx="22600" cy="22575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427" y="0"/>
                  </a:moveTo>
                  <a:cubicBezTo>
                    <a:pt x="176" y="50"/>
                    <a:pt x="1" y="176"/>
                    <a:pt x="1" y="476"/>
                  </a:cubicBezTo>
                  <a:cubicBezTo>
                    <a:pt x="26" y="752"/>
                    <a:pt x="201" y="902"/>
                    <a:pt x="477" y="902"/>
                  </a:cubicBezTo>
                  <a:cubicBezTo>
                    <a:pt x="753" y="902"/>
                    <a:pt x="903" y="702"/>
                    <a:pt x="903" y="451"/>
                  </a:cubicBezTo>
                  <a:cubicBezTo>
                    <a:pt x="878" y="201"/>
                    <a:pt x="703" y="50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7"/>
            <p:cNvSpPr/>
            <p:nvPr/>
          </p:nvSpPr>
          <p:spPr>
            <a:xfrm>
              <a:off x="5655550" y="596500"/>
              <a:ext cx="22575" cy="22650"/>
            </a:xfrm>
            <a:custGeom>
              <a:avLst/>
              <a:gdLst/>
              <a:ahLst/>
              <a:cxnLst/>
              <a:rect l="l" t="t" r="r" b="b"/>
              <a:pathLst>
                <a:path w="903" h="906" extrusionOk="0">
                  <a:moveTo>
                    <a:pt x="427" y="1"/>
                  </a:moveTo>
                  <a:cubicBezTo>
                    <a:pt x="201" y="1"/>
                    <a:pt x="26" y="126"/>
                    <a:pt x="0" y="402"/>
                  </a:cubicBezTo>
                  <a:cubicBezTo>
                    <a:pt x="0" y="678"/>
                    <a:pt x="151" y="878"/>
                    <a:pt x="452" y="903"/>
                  </a:cubicBezTo>
                  <a:cubicBezTo>
                    <a:pt x="467" y="905"/>
                    <a:pt x="482" y="905"/>
                    <a:pt x="497" y="905"/>
                  </a:cubicBezTo>
                  <a:cubicBezTo>
                    <a:pt x="741" y="905"/>
                    <a:pt x="855" y="714"/>
                    <a:pt x="903" y="477"/>
                  </a:cubicBezTo>
                  <a:cubicBezTo>
                    <a:pt x="878" y="201"/>
                    <a:pt x="727" y="1"/>
                    <a:pt x="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7"/>
            <p:cNvSpPr/>
            <p:nvPr/>
          </p:nvSpPr>
          <p:spPr>
            <a:xfrm>
              <a:off x="5550275" y="648525"/>
              <a:ext cx="23850" cy="23200"/>
            </a:xfrm>
            <a:custGeom>
              <a:avLst/>
              <a:gdLst/>
              <a:ahLst/>
              <a:cxnLst/>
              <a:rect l="l" t="t" r="r" b="b"/>
              <a:pathLst>
                <a:path w="954" h="928" extrusionOk="0">
                  <a:moveTo>
                    <a:pt x="452" y="0"/>
                  </a:moveTo>
                  <a:cubicBezTo>
                    <a:pt x="176" y="25"/>
                    <a:pt x="1" y="176"/>
                    <a:pt x="1" y="476"/>
                  </a:cubicBezTo>
                  <a:cubicBezTo>
                    <a:pt x="26" y="752"/>
                    <a:pt x="201" y="927"/>
                    <a:pt x="477" y="927"/>
                  </a:cubicBezTo>
                  <a:cubicBezTo>
                    <a:pt x="778" y="927"/>
                    <a:pt x="953" y="752"/>
                    <a:pt x="928" y="476"/>
                  </a:cubicBezTo>
                  <a:cubicBezTo>
                    <a:pt x="928" y="176"/>
                    <a:pt x="753" y="25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7"/>
            <p:cNvSpPr/>
            <p:nvPr/>
          </p:nvSpPr>
          <p:spPr>
            <a:xfrm>
              <a:off x="5812200" y="648525"/>
              <a:ext cx="21325" cy="21325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401" y="0"/>
                  </a:moveTo>
                  <a:cubicBezTo>
                    <a:pt x="151" y="0"/>
                    <a:pt x="0" y="151"/>
                    <a:pt x="0" y="401"/>
                  </a:cubicBezTo>
                  <a:cubicBezTo>
                    <a:pt x="0" y="702"/>
                    <a:pt x="176" y="852"/>
                    <a:pt x="476" y="852"/>
                  </a:cubicBezTo>
                  <a:cubicBezTo>
                    <a:pt x="727" y="852"/>
                    <a:pt x="852" y="677"/>
                    <a:pt x="852" y="426"/>
                  </a:cubicBezTo>
                  <a:cubicBezTo>
                    <a:pt x="852" y="151"/>
                    <a:pt x="677" y="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7"/>
            <p:cNvSpPr/>
            <p:nvPr/>
          </p:nvSpPr>
          <p:spPr>
            <a:xfrm>
              <a:off x="5759550" y="648450"/>
              <a:ext cx="21975" cy="21450"/>
            </a:xfrm>
            <a:custGeom>
              <a:avLst/>
              <a:gdLst/>
              <a:ahLst/>
              <a:cxnLst/>
              <a:rect l="l" t="t" r="r" b="b"/>
              <a:pathLst>
                <a:path w="879" h="858" extrusionOk="0">
                  <a:moveTo>
                    <a:pt x="414" y="0"/>
                  </a:moveTo>
                  <a:cubicBezTo>
                    <a:pt x="152" y="0"/>
                    <a:pt x="1" y="148"/>
                    <a:pt x="1" y="404"/>
                  </a:cubicBezTo>
                  <a:cubicBezTo>
                    <a:pt x="1" y="680"/>
                    <a:pt x="151" y="855"/>
                    <a:pt x="427" y="855"/>
                  </a:cubicBezTo>
                  <a:cubicBezTo>
                    <a:pt x="447" y="857"/>
                    <a:pt x="466" y="858"/>
                    <a:pt x="485" y="858"/>
                  </a:cubicBezTo>
                  <a:cubicBezTo>
                    <a:pt x="727" y="858"/>
                    <a:pt x="878" y="710"/>
                    <a:pt x="878" y="454"/>
                  </a:cubicBezTo>
                  <a:cubicBezTo>
                    <a:pt x="878" y="179"/>
                    <a:pt x="728" y="28"/>
                    <a:pt x="477" y="3"/>
                  </a:cubicBezTo>
                  <a:cubicBezTo>
                    <a:pt x="455" y="1"/>
                    <a:pt x="434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7"/>
            <p:cNvSpPr/>
            <p:nvPr/>
          </p:nvSpPr>
          <p:spPr>
            <a:xfrm>
              <a:off x="5863575" y="6992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01" y="0"/>
                  </a:moveTo>
                  <a:cubicBezTo>
                    <a:pt x="176" y="50"/>
                    <a:pt x="0" y="151"/>
                    <a:pt x="0" y="426"/>
                  </a:cubicBezTo>
                  <a:cubicBezTo>
                    <a:pt x="0" y="708"/>
                    <a:pt x="154" y="880"/>
                    <a:pt x="421" y="880"/>
                  </a:cubicBezTo>
                  <a:cubicBezTo>
                    <a:pt x="439" y="880"/>
                    <a:pt x="457" y="879"/>
                    <a:pt x="477" y="877"/>
                  </a:cubicBezTo>
                  <a:cubicBezTo>
                    <a:pt x="727" y="877"/>
                    <a:pt x="878" y="702"/>
                    <a:pt x="852" y="451"/>
                  </a:cubicBezTo>
                  <a:cubicBezTo>
                    <a:pt x="852" y="176"/>
                    <a:pt x="677" y="5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7"/>
            <p:cNvSpPr/>
            <p:nvPr/>
          </p:nvSpPr>
          <p:spPr>
            <a:xfrm>
              <a:off x="5915575" y="751900"/>
              <a:ext cx="21950" cy="21950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402" y="0"/>
                  </a:moveTo>
                  <a:cubicBezTo>
                    <a:pt x="176" y="26"/>
                    <a:pt x="26" y="151"/>
                    <a:pt x="1" y="401"/>
                  </a:cubicBezTo>
                  <a:cubicBezTo>
                    <a:pt x="1" y="702"/>
                    <a:pt x="176" y="878"/>
                    <a:pt x="477" y="878"/>
                  </a:cubicBezTo>
                  <a:cubicBezTo>
                    <a:pt x="727" y="878"/>
                    <a:pt x="878" y="702"/>
                    <a:pt x="853" y="452"/>
                  </a:cubicBezTo>
                  <a:cubicBezTo>
                    <a:pt x="853" y="176"/>
                    <a:pt x="702" y="26"/>
                    <a:pt x="4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7"/>
            <p:cNvSpPr/>
            <p:nvPr/>
          </p:nvSpPr>
          <p:spPr>
            <a:xfrm>
              <a:off x="4977600" y="653200"/>
              <a:ext cx="25100" cy="23525"/>
            </a:xfrm>
            <a:custGeom>
              <a:avLst/>
              <a:gdLst/>
              <a:ahLst/>
              <a:cxnLst/>
              <a:rect l="l" t="t" r="r" b="b"/>
              <a:pathLst>
                <a:path w="1004" h="941" extrusionOk="0">
                  <a:moveTo>
                    <a:pt x="816" y="1"/>
                  </a:moveTo>
                  <a:cubicBezTo>
                    <a:pt x="797" y="1"/>
                    <a:pt x="776" y="5"/>
                    <a:pt x="752" y="14"/>
                  </a:cubicBezTo>
                  <a:cubicBezTo>
                    <a:pt x="452" y="114"/>
                    <a:pt x="151" y="365"/>
                    <a:pt x="76" y="665"/>
                  </a:cubicBezTo>
                  <a:cubicBezTo>
                    <a:pt x="1" y="866"/>
                    <a:pt x="301" y="941"/>
                    <a:pt x="502" y="941"/>
                  </a:cubicBezTo>
                  <a:cubicBezTo>
                    <a:pt x="828" y="916"/>
                    <a:pt x="1003" y="740"/>
                    <a:pt x="1003" y="365"/>
                  </a:cubicBezTo>
                  <a:cubicBezTo>
                    <a:pt x="981" y="232"/>
                    <a:pt x="959" y="1"/>
                    <a:pt x="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7"/>
            <p:cNvSpPr/>
            <p:nvPr/>
          </p:nvSpPr>
          <p:spPr>
            <a:xfrm>
              <a:off x="5966950" y="803900"/>
              <a:ext cx="21950" cy="21325"/>
            </a:xfrm>
            <a:custGeom>
              <a:avLst/>
              <a:gdLst/>
              <a:ahLst/>
              <a:cxnLst/>
              <a:rect l="l" t="t" r="r" b="b"/>
              <a:pathLst>
                <a:path w="878" h="853" extrusionOk="0">
                  <a:moveTo>
                    <a:pt x="452" y="1"/>
                  </a:moveTo>
                  <a:cubicBezTo>
                    <a:pt x="176" y="1"/>
                    <a:pt x="1" y="151"/>
                    <a:pt x="1" y="427"/>
                  </a:cubicBezTo>
                  <a:cubicBezTo>
                    <a:pt x="26" y="677"/>
                    <a:pt x="201" y="828"/>
                    <a:pt x="452" y="853"/>
                  </a:cubicBezTo>
                  <a:cubicBezTo>
                    <a:pt x="727" y="828"/>
                    <a:pt x="878" y="677"/>
                    <a:pt x="878" y="427"/>
                  </a:cubicBezTo>
                  <a:cubicBezTo>
                    <a:pt x="878" y="176"/>
                    <a:pt x="727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7"/>
            <p:cNvSpPr/>
            <p:nvPr/>
          </p:nvSpPr>
          <p:spPr>
            <a:xfrm>
              <a:off x="5759550" y="596450"/>
              <a:ext cx="21975" cy="21400"/>
            </a:xfrm>
            <a:custGeom>
              <a:avLst/>
              <a:gdLst/>
              <a:ahLst/>
              <a:cxnLst/>
              <a:rect l="l" t="t" r="r" b="b"/>
              <a:pathLst>
                <a:path w="879" h="856" extrusionOk="0">
                  <a:moveTo>
                    <a:pt x="440" y="0"/>
                  </a:moveTo>
                  <a:cubicBezTo>
                    <a:pt x="419" y="0"/>
                    <a:pt x="398" y="1"/>
                    <a:pt x="377" y="3"/>
                  </a:cubicBezTo>
                  <a:cubicBezTo>
                    <a:pt x="126" y="3"/>
                    <a:pt x="1" y="178"/>
                    <a:pt x="1" y="429"/>
                  </a:cubicBezTo>
                  <a:cubicBezTo>
                    <a:pt x="26" y="680"/>
                    <a:pt x="201" y="830"/>
                    <a:pt x="502" y="855"/>
                  </a:cubicBezTo>
                  <a:cubicBezTo>
                    <a:pt x="728" y="805"/>
                    <a:pt x="878" y="680"/>
                    <a:pt x="878" y="429"/>
                  </a:cubicBezTo>
                  <a:cubicBezTo>
                    <a:pt x="855" y="150"/>
                    <a:pt x="702" y="0"/>
                    <a:pt x="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7"/>
            <p:cNvSpPr/>
            <p:nvPr/>
          </p:nvSpPr>
          <p:spPr>
            <a:xfrm>
              <a:off x="5134300" y="550775"/>
              <a:ext cx="25025" cy="20150"/>
            </a:xfrm>
            <a:custGeom>
              <a:avLst/>
              <a:gdLst/>
              <a:ahLst/>
              <a:cxnLst/>
              <a:rect l="l" t="t" r="r" b="b"/>
              <a:pathLst>
                <a:path w="1001" h="806" extrusionOk="0">
                  <a:moveTo>
                    <a:pt x="837" y="1"/>
                  </a:moveTo>
                  <a:cubicBezTo>
                    <a:pt x="813" y="1"/>
                    <a:pt x="785" y="8"/>
                    <a:pt x="750" y="25"/>
                  </a:cubicBezTo>
                  <a:cubicBezTo>
                    <a:pt x="474" y="151"/>
                    <a:pt x="98" y="151"/>
                    <a:pt x="23" y="477"/>
                  </a:cubicBezTo>
                  <a:cubicBezTo>
                    <a:pt x="0" y="662"/>
                    <a:pt x="214" y="805"/>
                    <a:pt x="444" y="805"/>
                  </a:cubicBezTo>
                  <a:cubicBezTo>
                    <a:pt x="463" y="805"/>
                    <a:pt x="481" y="804"/>
                    <a:pt x="499" y="802"/>
                  </a:cubicBezTo>
                  <a:cubicBezTo>
                    <a:pt x="800" y="802"/>
                    <a:pt x="976" y="602"/>
                    <a:pt x="1001" y="301"/>
                  </a:cubicBezTo>
                  <a:cubicBezTo>
                    <a:pt x="959" y="177"/>
                    <a:pt x="952" y="1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7"/>
            <p:cNvSpPr/>
            <p:nvPr/>
          </p:nvSpPr>
          <p:spPr>
            <a:xfrm>
              <a:off x="6069075" y="1219250"/>
              <a:ext cx="20075" cy="23275"/>
            </a:xfrm>
            <a:custGeom>
              <a:avLst/>
              <a:gdLst/>
              <a:ahLst/>
              <a:cxnLst/>
              <a:rect l="l" t="t" r="r" b="b"/>
              <a:pathLst>
                <a:path w="803" h="931" extrusionOk="0">
                  <a:moveTo>
                    <a:pt x="497" y="1"/>
                  </a:moveTo>
                  <a:cubicBezTo>
                    <a:pt x="483" y="1"/>
                    <a:pt x="468" y="2"/>
                    <a:pt x="452" y="3"/>
                  </a:cubicBezTo>
                  <a:cubicBezTo>
                    <a:pt x="201" y="3"/>
                    <a:pt x="1" y="129"/>
                    <a:pt x="1" y="429"/>
                  </a:cubicBezTo>
                  <a:cubicBezTo>
                    <a:pt x="1" y="705"/>
                    <a:pt x="126" y="931"/>
                    <a:pt x="427" y="931"/>
                  </a:cubicBezTo>
                  <a:cubicBezTo>
                    <a:pt x="803" y="931"/>
                    <a:pt x="627" y="555"/>
                    <a:pt x="703" y="429"/>
                  </a:cubicBezTo>
                  <a:cubicBezTo>
                    <a:pt x="750" y="171"/>
                    <a:pt x="709" y="1"/>
                    <a:pt x="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7"/>
            <p:cNvSpPr/>
            <p:nvPr/>
          </p:nvSpPr>
          <p:spPr>
            <a:xfrm>
              <a:off x="6069700" y="1063300"/>
              <a:ext cx="19450" cy="23250"/>
            </a:xfrm>
            <a:custGeom>
              <a:avLst/>
              <a:gdLst/>
              <a:ahLst/>
              <a:cxnLst/>
              <a:rect l="l" t="t" r="r" b="b"/>
              <a:pathLst>
                <a:path w="778" h="930" extrusionOk="0">
                  <a:moveTo>
                    <a:pt x="377" y="1"/>
                  </a:moveTo>
                  <a:cubicBezTo>
                    <a:pt x="151" y="26"/>
                    <a:pt x="1" y="226"/>
                    <a:pt x="1" y="452"/>
                  </a:cubicBezTo>
                  <a:cubicBezTo>
                    <a:pt x="26" y="753"/>
                    <a:pt x="201" y="903"/>
                    <a:pt x="477" y="928"/>
                  </a:cubicBezTo>
                  <a:cubicBezTo>
                    <a:pt x="493" y="929"/>
                    <a:pt x="507" y="930"/>
                    <a:pt x="521" y="930"/>
                  </a:cubicBezTo>
                  <a:cubicBezTo>
                    <a:pt x="770" y="930"/>
                    <a:pt x="703" y="716"/>
                    <a:pt x="703" y="502"/>
                  </a:cubicBezTo>
                  <a:cubicBezTo>
                    <a:pt x="602" y="352"/>
                    <a:pt x="778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7"/>
            <p:cNvSpPr/>
            <p:nvPr/>
          </p:nvSpPr>
          <p:spPr>
            <a:xfrm>
              <a:off x="4775850" y="1273525"/>
              <a:ext cx="18825" cy="28525"/>
            </a:xfrm>
            <a:custGeom>
              <a:avLst/>
              <a:gdLst/>
              <a:ahLst/>
              <a:cxnLst/>
              <a:rect l="l" t="t" r="r" b="b"/>
              <a:pathLst>
                <a:path w="753" h="1141" extrusionOk="0">
                  <a:moveTo>
                    <a:pt x="333" y="0"/>
                  </a:moveTo>
                  <a:cubicBezTo>
                    <a:pt x="307" y="0"/>
                    <a:pt x="279" y="4"/>
                    <a:pt x="251" y="13"/>
                  </a:cubicBezTo>
                  <a:cubicBezTo>
                    <a:pt x="0" y="63"/>
                    <a:pt x="251" y="339"/>
                    <a:pt x="226" y="514"/>
                  </a:cubicBezTo>
                  <a:cubicBezTo>
                    <a:pt x="226" y="664"/>
                    <a:pt x="301" y="815"/>
                    <a:pt x="326" y="965"/>
                  </a:cubicBezTo>
                  <a:cubicBezTo>
                    <a:pt x="351" y="1040"/>
                    <a:pt x="351" y="1141"/>
                    <a:pt x="451" y="1141"/>
                  </a:cubicBezTo>
                  <a:cubicBezTo>
                    <a:pt x="527" y="1141"/>
                    <a:pt x="577" y="1065"/>
                    <a:pt x="652" y="1015"/>
                  </a:cubicBezTo>
                  <a:cubicBezTo>
                    <a:pt x="727" y="915"/>
                    <a:pt x="752" y="765"/>
                    <a:pt x="752" y="639"/>
                  </a:cubicBezTo>
                  <a:cubicBezTo>
                    <a:pt x="752" y="589"/>
                    <a:pt x="752" y="539"/>
                    <a:pt x="752" y="489"/>
                  </a:cubicBezTo>
                  <a:cubicBezTo>
                    <a:pt x="686" y="245"/>
                    <a:pt x="540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7"/>
            <p:cNvSpPr/>
            <p:nvPr/>
          </p:nvSpPr>
          <p:spPr>
            <a:xfrm>
              <a:off x="5290250" y="499400"/>
              <a:ext cx="25000" cy="18200"/>
            </a:xfrm>
            <a:custGeom>
              <a:avLst/>
              <a:gdLst/>
              <a:ahLst/>
              <a:cxnLst/>
              <a:rect l="l" t="t" r="r" b="b"/>
              <a:pathLst>
                <a:path w="1000" h="728" extrusionOk="0">
                  <a:moveTo>
                    <a:pt x="788" y="69"/>
                  </a:moveTo>
                  <a:cubicBezTo>
                    <a:pt x="762" y="69"/>
                    <a:pt x="734" y="71"/>
                    <a:pt x="703" y="75"/>
                  </a:cubicBezTo>
                  <a:cubicBezTo>
                    <a:pt x="527" y="226"/>
                    <a:pt x="101" y="0"/>
                    <a:pt x="26" y="376"/>
                  </a:cubicBezTo>
                  <a:cubicBezTo>
                    <a:pt x="1" y="577"/>
                    <a:pt x="277" y="727"/>
                    <a:pt x="502" y="727"/>
                  </a:cubicBezTo>
                  <a:cubicBezTo>
                    <a:pt x="778" y="702"/>
                    <a:pt x="928" y="552"/>
                    <a:pt x="978" y="301"/>
                  </a:cubicBezTo>
                  <a:cubicBezTo>
                    <a:pt x="999" y="131"/>
                    <a:pt x="931" y="69"/>
                    <a:pt x="788" y="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7"/>
            <p:cNvSpPr/>
            <p:nvPr/>
          </p:nvSpPr>
          <p:spPr>
            <a:xfrm>
              <a:off x="5696275" y="1738125"/>
              <a:ext cx="27600" cy="17375"/>
            </a:xfrm>
            <a:custGeom>
              <a:avLst/>
              <a:gdLst/>
              <a:ahLst/>
              <a:cxnLst/>
              <a:rect l="l" t="t" r="r" b="b"/>
              <a:pathLst>
                <a:path w="1104" h="695" extrusionOk="0">
                  <a:moveTo>
                    <a:pt x="627" y="0"/>
                  </a:moveTo>
                  <a:cubicBezTo>
                    <a:pt x="577" y="25"/>
                    <a:pt x="477" y="25"/>
                    <a:pt x="402" y="50"/>
                  </a:cubicBezTo>
                  <a:cubicBezTo>
                    <a:pt x="201" y="176"/>
                    <a:pt x="1" y="376"/>
                    <a:pt x="101" y="602"/>
                  </a:cubicBezTo>
                  <a:cubicBezTo>
                    <a:pt x="131" y="670"/>
                    <a:pt x="170" y="695"/>
                    <a:pt x="215" y="695"/>
                  </a:cubicBezTo>
                  <a:cubicBezTo>
                    <a:pt x="320" y="695"/>
                    <a:pt x="454" y="562"/>
                    <a:pt x="577" y="527"/>
                  </a:cubicBezTo>
                  <a:cubicBezTo>
                    <a:pt x="652" y="527"/>
                    <a:pt x="727" y="477"/>
                    <a:pt x="803" y="426"/>
                  </a:cubicBezTo>
                  <a:cubicBezTo>
                    <a:pt x="903" y="351"/>
                    <a:pt x="1103" y="351"/>
                    <a:pt x="1078" y="201"/>
                  </a:cubicBezTo>
                  <a:cubicBezTo>
                    <a:pt x="1028" y="0"/>
                    <a:pt x="828" y="25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7"/>
            <p:cNvSpPr/>
            <p:nvPr/>
          </p:nvSpPr>
          <p:spPr>
            <a:xfrm>
              <a:off x="5854800" y="1635250"/>
              <a:ext cx="22575" cy="19275"/>
            </a:xfrm>
            <a:custGeom>
              <a:avLst/>
              <a:gdLst/>
              <a:ahLst/>
              <a:cxnLst/>
              <a:rect l="l" t="t" r="r" b="b"/>
              <a:pathLst>
                <a:path w="903" h="771" extrusionOk="0">
                  <a:moveTo>
                    <a:pt x="522" y="0"/>
                  </a:moveTo>
                  <a:cubicBezTo>
                    <a:pt x="271" y="0"/>
                    <a:pt x="85" y="157"/>
                    <a:pt x="51" y="431"/>
                  </a:cubicBezTo>
                  <a:cubicBezTo>
                    <a:pt x="51" y="556"/>
                    <a:pt x="0" y="682"/>
                    <a:pt x="126" y="757"/>
                  </a:cubicBezTo>
                  <a:cubicBezTo>
                    <a:pt x="149" y="766"/>
                    <a:pt x="171" y="770"/>
                    <a:pt x="191" y="770"/>
                  </a:cubicBezTo>
                  <a:cubicBezTo>
                    <a:pt x="279" y="770"/>
                    <a:pt x="340" y="693"/>
                    <a:pt x="401" y="632"/>
                  </a:cubicBezTo>
                  <a:cubicBezTo>
                    <a:pt x="577" y="456"/>
                    <a:pt x="802" y="331"/>
                    <a:pt x="903" y="105"/>
                  </a:cubicBezTo>
                  <a:cubicBezTo>
                    <a:pt x="768" y="34"/>
                    <a:pt x="638" y="0"/>
                    <a:pt x="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7"/>
            <p:cNvSpPr/>
            <p:nvPr/>
          </p:nvSpPr>
          <p:spPr>
            <a:xfrm>
              <a:off x="5542150" y="1790775"/>
              <a:ext cx="27575" cy="13100"/>
            </a:xfrm>
            <a:custGeom>
              <a:avLst/>
              <a:gdLst/>
              <a:ahLst/>
              <a:cxnLst/>
              <a:rect l="l" t="t" r="r" b="b"/>
              <a:pathLst>
                <a:path w="1103" h="524" extrusionOk="0">
                  <a:moveTo>
                    <a:pt x="527" y="1"/>
                  </a:moveTo>
                  <a:cubicBezTo>
                    <a:pt x="366" y="1"/>
                    <a:pt x="215" y="76"/>
                    <a:pt x="100" y="225"/>
                  </a:cubicBezTo>
                  <a:cubicBezTo>
                    <a:pt x="50" y="300"/>
                    <a:pt x="0" y="376"/>
                    <a:pt x="25" y="451"/>
                  </a:cubicBezTo>
                  <a:cubicBezTo>
                    <a:pt x="39" y="506"/>
                    <a:pt x="76" y="523"/>
                    <a:pt x="119" y="523"/>
                  </a:cubicBezTo>
                  <a:cubicBezTo>
                    <a:pt x="153" y="523"/>
                    <a:pt x="192" y="512"/>
                    <a:pt x="226" y="501"/>
                  </a:cubicBezTo>
                  <a:cubicBezTo>
                    <a:pt x="526" y="451"/>
                    <a:pt x="802" y="376"/>
                    <a:pt x="1103" y="325"/>
                  </a:cubicBezTo>
                  <a:cubicBezTo>
                    <a:pt x="926" y="108"/>
                    <a:pt x="719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7"/>
            <p:cNvSpPr/>
            <p:nvPr/>
          </p:nvSpPr>
          <p:spPr>
            <a:xfrm>
              <a:off x="5907175" y="1583525"/>
              <a:ext cx="21575" cy="19850"/>
            </a:xfrm>
            <a:custGeom>
              <a:avLst/>
              <a:gdLst/>
              <a:ahLst/>
              <a:cxnLst/>
              <a:rect l="l" t="t" r="r" b="b"/>
              <a:pathLst>
                <a:path w="863" h="794" extrusionOk="0">
                  <a:moveTo>
                    <a:pt x="574" y="0"/>
                  </a:moveTo>
                  <a:cubicBezTo>
                    <a:pt x="215" y="0"/>
                    <a:pt x="0" y="233"/>
                    <a:pt x="61" y="595"/>
                  </a:cubicBezTo>
                  <a:cubicBezTo>
                    <a:pt x="92" y="718"/>
                    <a:pt x="141" y="794"/>
                    <a:pt x="209" y="794"/>
                  </a:cubicBezTo>
                  <a:cubicBezTo>
                    <a:pt x="253" y="794"/>
                    <a:pt x="303" y="764"/>
                    <a:pt x="362" y="696"/>
                  </a:cubicBezTo>
                  <a:cubicBezTo>
                    <a:pt x="537" y="495"/>
                    <a:pt x="763" y="320"/>
                    <a:pt x="863" y="44"/>
                  </a:cubicBezTo>
                  <a:cubicBezTo>
                    <a:pt x="759" y="14"/>
                    <a:pt x="662" y="0"/>
                    <a:pt x="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7"/>
            <p:cNvSpPr/>
            <p:nvPr/>
          </p:nvSpPr>
          <p:spPr>
            <a:xfrm>
              <a:off x="4828475" y="1428600"/>
              <a:ext cx="21950" cy="26975"/>
            </a:xfrm>
            <a:custGeom>
              <a:avLst/>
              <a:gdLst/>
              <a:ahLst/>
              <a:cxnLst/>
              <a:rect l="l" t="t" r="r" b="b"/>
              <a:pathLst>
                <a:path w="878" h="1079" extrusionOk="0">
                  <a:moveTo>
                    <a:pt x="1" y="0"/>
                  </a:moveTo>
                  <a:lnTo>
                    <a:pt x="1" y="0"/>
                  </a:lnTo>
                  <a:cubicBezTo>
                    <a:pt x="176" y="401"/>
                    <a:pt x="301" y="752"/>
                    <a:pt x="577" y="1078"/>
                  </a:cubicBezTo>
                  <a:cubicBezTo>
                    <a:pt x="878" y="476"/>
                    <a:pt x="677" y="10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7"/>
            <p:cNvSpPr/>
            <p:nvPr/>
          </p:nvSpPr>
          <p:spPr>
            <a:xfrm>
              <a:off x="6013950" y="1426100"/>
              <a:ext cx="17575" cy="22100"/>
            </a:xfrm>
            <a:custGeom>
              <a:avLst/>
              <a:gdLst/>
              <a:ahLst/>
              <a:cxnLst/>
              <a:rect l="l" t="t" r="r" b="b"/>
              <a:pathLst>
                <a:path w="703" h="884" extrusionOk="0">
                  <a:moveTo>
                    <a:pt x="452" y="0"/>
                  </a:moveTo>
                  <a:cubicBezTo>
                    <a:pt x="176" y="75"/>
                    <a:pt x="0" y="251"/>
                    <a:pt x="25" y="526"/>
                  </a:cubicBezTo>
                  <a:cubicBezTo>
                    <a:pt x="25" y="663"/>
                    <a:pt x="88" y="884"/>
                    <a:pt x="175" y="884"/>
                  </a:cubicBezTo>
                  <a:cubicBezTo>
                    <a:pt x="183" y="884"/>
                    <a:pt x="192" y="882"/>
                    <a:pt x="201" y="877"/>
                  </a:cubicBezTo>
                  <a:cubicBezTo>
                    <a:pt x="502" y="777"/>
                    <a:pt x="527" y="426"/>
                    <a:pt x="627" y="150"/>
                  </a:cubicBezTo>
                  <a:cubicBezTo>
                    <a:pt x="702" y="25"/>
                    <a:pt x="552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7"/>
            <p:cNvSpPr/>
            <p:nvPr/>
          </p:nvSpPr>
          <p:spPr>
            <a:xfrm>
              <a:off x="4929350" y="1585400"/>
              <a:ext cx="21575" cy="21175"/>
            </a:xfrm>
            <a:custGeom>
              <a:avLst/>
              <a:gdLst/>
              <a:ahLst/>
              <a:cxnLst/>
              <a:rect l="l" t="t" r="r" b="b"/>
              <a:pathLst>
                <a:path w="863" h="847" extrusionOk="0">
                  <a:moveTo>
                    <a:pt x="220" y="0"/>
                  </a:moveTo>
                  <a:cubicBezTo>
                    <a:pt x="153" y="0"/>
                    <a:pt x="80" y="6"/>
                    <a:pt x="1" y="19"/>
                  </a:cubicBezTo>
                  <a:cubicBezTo>
                    <a:pt x="276" y="295"/>
                    <a:pt x="502" y="570"/>
                    <a:pt x="753" y="846"/>
                  </a:cubicBezTo>
                  <a:cubicBezTo>
                    <a:pt x="862" y="299"/>
                    <a:pt x="685" y="0"/>
                    <a:pt x="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7"/>
            <p:cNvSpPr/>
            <p:nvPr/>
          </p:nvSpPr>
          <p:spPr>
            <a:xfrm>
              <a:off x="5551550" y="501900"/>
              <a:ext cx="21875" cy="13900"/>
            </a:xfrm>
            <a:custGeom>
              <a:avLst/>
              <a:gdLst/>
              <a:ahLst/>
              <a:cxnLst/>
              <a:rect l="l" t="t" r="r" b="b"/>
              <a:pathLst>
                <a:path w="875" h="556" extrusionOk="0">
                  <a:moveTo>
                    <a:pt x="121" y="22"/>
                  </a:moveTo>
                  <a:cubicBezTo>
                    <a:pt x="51" y="22"/>
                    <a:pt x="0" y="45"/>
                    <a:pt x="0" y="126"/>
                  </a:cubicBezTo>
                  <a:cubicBezTo>
                    <a:pt x="25" y="376"/>
                    <a:pt x="201" y="527"/>
                    <a:pt x="426" y="552"/>
                  </a:cubicBezTo>
                  <a:cubicBezTo>
                    <a:pt x="447" y="554"/>
                    <a:pt x="468" y="556"/>
                    <a:pt x="489" y="556"/>
                  </a:cubicBezTo>
                  <a:cubicBezTo>
                    <a:pt x="675" y="556"/>
                    <a:pt x="875" y="459"/>
                    <a:pt x="852" y="301"/>
                  </a:cubicBezTo>
                  <a:cubicBezTo>
                    <a:pt x="802" y="0"/>
                    <a:pt x="476" y="151"/>
                    <a:pt x="326" y="51"/>
                  </a:cubicBezTo>
                  <a:cubicBezTo>
                    <a:pt x="256" y="39"/>
                    <a:pt x="181" y="22"/>
                    <a:pt x="121" y="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7"/>
            <p:cNvSpPr/>
            <p:nvPr/>
          </p:nvSpPr>
          <p:spPr>
            <a:xfrm>
              <a:off x="5284625" y="1790750"/>
              <a:ext cx="26950" cy="11025"/>
            </a:xfrm>
            <a:custGeom>
              <a:avLst/>
              <a:gdLst/>
              <a:ahLst/>
              <a:cxnLst/>
              <a:rect l="l" t="t" r="r" b="b"/>
              <a:pathLst>
                <a:path w="1078" h="441" extrusionOk="0">
                  <a:moveTo>
                    <a:pt x="512" y="0"/>
                  </a:moveTo>
                  <a:cubicBezTo>
                    <a:pt x="356" y="0"/>
                    <a:pt x="191" y="83"/>
                    <a:pt x="0" y="251"/>
                  </a:cubicBezTo>
                  <a:cubicBezTo>
                    <a:pt x="421" y="387"/>
                    <a:pt x="617" y="441"/>
                    <a:pt x="771" y="441"/>
                  </a:cubicBezTo>
                  <a:cubicBezTo>
                    <a:pt x="873" y="441"/>
                    <a:pt x="958" y="417"/>
                    <a:pt x="1078" y="377"/>
                  </a:cubicBezTo>
                  <a:cubicBezTo>
                    <a:pt x="884" y="127"/>
                    <a:pt x="705" y="0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7"/>
            <p:cNvSpPr/>
            <p:nvPr/>
          </p:nvSpPr>
          <p:spPr>
            <a:xfrm>
              <a:off x="4978225" y="1636425"/>
              <a:ext cx="22575" cy="17750"/>
            </a:xfrm>
            <a:custGeom>
              <a:avLst/>
              <a:gdLst/>
              <a:ahLst/>
              <a:cxnLst/>
              <a:rect l="l" t="t" r="r" b="b"/>
              <a:pathLst>
                <a:path w="903" h="710" extrusionOk="0">
                  <a:moveTo>
                    <a:pt x="208" y="0"/>
                  </a:moveTo>
                  <a:cubicBezTo>
                    <a:pt x="145" y="0"/>
                    <a:pt x="75" y="3"/>
                    <a:pt x="1" y="8"/>
                  </a:cubicBezTo>
                  <a:cubicBezTo>
                    <a:pt x="351" y="284"/>
                    <a:pt x="552" y="585"/>
                    <a:pt x="903" y="710"/>
                  </a:cubicBezTo>
                  <a:cubicBezTo>
                    <a:pt x="903" y="195"/>
                    <a:pt x="743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7"/>
            <p:cNvSpPr/>
            <p:nvPr/>
          </p:nvSpPr>
          <p:spPr>
            <a:xfrm>
              <a:off x="5132375" y="1739175"/>
              <a:ext cx="24450" cy="15250"/>
            </a:xfrm>
            <a:custGeom>
              <a:avLst/>
              <a:gdLst/>
              <a:ahLst/>
              <a:cxnLst/>
              <a:rect l="l" t="t" r="r" b="b"/>
              <a:pathLst>
                <a:path w="978" h="610" extrusionOk="0">
                  <a:moveTo>
                    <a:pt x="428" y="1"/>
                  </a:moveTo>
                  <a:cubicBezTo>
                    <a:pt x="303" y="1"/>
                    <a:pt x="161" y="45"/>
                    <a:pt x="0" y="134"/>
                  </a:cubicBezTo>
                  <a:cubicBezTo>
                    <a:pt x="301" y="359"/>
                    <a:pt x="602" y="485"/>
                    <a:pt x="977" y="610"/>
                  </a:cubicBezTo>
                  <a:cubicBezTo>
                    <a:pt x="875" y="201"/>
                    <a:pt x="692" y="1"/>
                    <a:pt x="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7"/>
            <p:cNvSpPr/>
            <p:nvPr/>
          </p:nvSpPr>
          <p:spPr>
            <a:xfrm>
              <a:off x="5035875" y="607150"/>
              <a:ext cx="18825" cy="16475"/>
            </a:xfrm>
            <a:custGeom>
              <a:avLst/>
              <a:gdLst/>
              <a:ahLst/>
              <a:cxnLst/>
              <a:rect l="l" t="t" r="r" b="b"/>
              <a:pathLst>
                <a:path w="753" h="659" extrusionOk="0">
                  <a:moveTo>
                    <a:pt x="752" y="1"/>
                  </a:moveTo>
                  <a:cubicBezTo>
                    <a:pt x="451" y="227"/>
                    <a:pt x="151" y="327"/>
                    <a:pt x="0" y="628"/>
                  </a:cubicBezTo>
                  <a:cubicBezTo>
                    <a:pt x="111" y="648"/>
                    <a:pt x="205" y="659"/>
                    <a:pt x="285" y="659"/>
                  </a:cubicBezTo>
                  <a:cubicBezTo>
                    <a:pt x="608" y="659"/>
                    <a:pt x="712" y="482"/>
                    <a:pt x="7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7"/>
            <p:cNvSpPr/>
            <p:nvPr/>
          </p:nvSpPr>
          <p:spPr>
            <a:xfrm>
              <a:off x="6067850" y="1271900"/>
              <a:ext cx="12925" cy="20175"/>
            </a:xfrm>
            <a:custGeom>
              <a:avLst/>
              <a:gdLst/>
              <a:ahLst/>
              <a:cxnLst/>
              <a:rect l="l" t="t" r="r" b="b"/>
              <a:pathLst>
                <a:path w="517" h="807" extrusionOk="0">
                  <a:moveTo>
                    <a:pt x="382" y="0"/>
                  </a:moveTo>
                  <a:cubicBezTo>
                    <a:pt x="372" y="0"/>
                    <a:pt x="362" y="1"/>
                    <a:pt x="351" y="3"/>
                  </a:cubicBezTo>
                  <a:cubicBezTo>
                    <a:pt x="150" y="28"/>
                    <a:pt x="25" y="178"/>
                    <a:pt x="25" y="379"/>
                  </a:cubicBezTo>
                  <a:cubicBezTo>
                    <a:pt x="1" y="570"/>
                    <a:pt x="45" y="806"/>
                    <a:pt x="223" y="806"/>
                  </a:cubicBezTo>
                  <a:cubicBezTo>
                    <a:pt x="232" y="806"/>
                    <a:pt x="241" y="806"/>
                    <a:pt x="250" y="805"/>
                  </a:cubicBezTo>
                  <a:cubicBezTo>
                    <a:pt x="476" y="780"/>
                    <a:pt x="376" y="454"/>
                    <a:pt x="476" y="278"/>
                  </a:cubicBezTo>
                  <a:cubicBezTo>
                    <a:pt x="453" y="161"/>
                    <a:pt x="517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7"/>
            <p:cNvSpPr/>
            <p:nvPr/>
          </p:nvSpPr>
          <p:spPr>
            <a:xfrm>
              <a:off x="4883625" y="762600"/>
              <a:ext cx="18175" cy="19575"/>
            </a:xfrm>
            <a:custGeom>
              <a:avLst/>
              <a:gdLst/>
              <a:ahLst/>
              <a:cxnLst/>
              <a:rect l="l" t="t" r="r" b="b"/>
              <a:pathLst>
                <a:path w="727" h="783" extrusionOk="0">
                  <a:moveTo>
                    <a:pt x="461" y="0"/>
                  </a:moveTo>
                  <a:cubicBezTo>
                    <a:pt x="359" y="0"/>
                    <a:pt x="314" y="190"/>
                    <a:pt x="251" y="274"/>
                  </a:cubicBezTo>
                  <a:cubicBezTo>
                    <a:pt x="150" y="425"/>
                    <a:pt x="0" y="525"/>
                    <a:pt x="0" y="750"/>
                  </a:cubicBezTo>
                  <a:cubicBezTo>
                    <a:pt x="55" y="772"/>
                    <a:pt x="106" y="782"/>
                    <a:pt x="154" y="782"/>
                  </a:cubicBezTo>
                  <a:cubicBezTo>
                    <a:pt x="325" y="782"/>
                    <a:pt x="454" y="656"/>
                    <a:pt x="551" y="500"/>
                  </a:cubicBezTo>
                  <a:cubicBezTo>
                    <a:pt x="652" y="324"/>
                    <a:pt x="727" y="124"/>
                    <a:pt x="526" y="24"/>
                  </a:cubicBezTo>
                  <a:cubicBezTo>
                    <a:pt x="502" y="7"/>
                    <a:pt x="480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7"/>
            <p:cNvSpPr/>
            <p:nvPr/>
          </p:nvSpPr>
          <p:spPr>
            <a:xfrm>
              <a:off x="5708175" y="553675"/>
              <a:ext cx="18825" cy="13000"/>
            </a:xfrm>
            <a:custGeom>
              <a:avLst/>
              <a:gdLst/>
              <a:ahLst/>
              <a:cxnLst/>
              <a:rect l="l" t="t" r="r" b="b"/>
              <a:pathLst>
                <a:path w="753" h="520" extrusionOk="0">
                  <a:moveTo>
                    <a:pt x="110" y="1"/>
                  </a:moveTo>
                  <a:cubicBezTo>
                    <a:pt x="45" y="1"/>
                    <a:pt x="1" y="33"/>
                    <a:pt x="1" y="110"/>
                  </a:cubicBezTo>
                  <a:cubicBezTo>
                    <a:pt x="26" y="335"/>
                    <a:pt x="176" y="461"/>
                    <a:pt x="377" y="511"/>
                  </a:cubicBezTo>
                  <a:cubicBezTo>
                    <a:pt x="410" y="517"/>
                    <a:pt x="443" y="520"/>
                    <a:pt x="474" y="520"/>
                  </a:cubicBezTo>
                  <a:cubicBezTo>
                    <a:pt x="581" y="520"/>
                    <a:pt x="669" y="483"/>
                    <a:pt x="728" y="386"/>
                  </a:cubicBezTo>
                  <a:cubicBezTo>
                    <a:pt x="753" y="285"/>
                    <a:pt x="352" y="35"/>
                    <a:pt x="176" y="10"/>
                  </a:cubicBezTo>
                  <a:cubicBezTo>
                    <a:pt x="153" y="4"/>
                    <a:pt x="130" y="1"/>
                    <a:pt x="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7"/>
            <p:cNvSpPr/>
            <p:nvPr/>
          </p:nvSpPr>
          <p:spPr>
            <a:xfrm>
              <a:off x="6067825" y="1013175"/>
              <a:ext cx="12575" cy="18825"/>
            </a:xfrm>
            <a:custGeom>
              <a:avLst/>
              <a:gdLst/>
              <a:ahLst/>
              <a:cxnLst/>
              <a:rect l="l" t="t" r="r" b="b"/>
              <a:pathLst>
                <a:path w="503" h="753" extrusionOk="0">
                  <a:moveTo>
                    <a:pt x="302" y="1"/>
                  </a:moveTo>
                  <a:cubicBezTo>
                    <a:pt x="1" y="427"/>
                    <a:pt x="26" y="552"/>
                    <a:pt x="452" y="753"/>
                  </a:cubicBezTo>
                  <a:cubicBezTo>
                    <a:pt x="502" y="502"/>
                    <a:pt x="427" y="276"/>
                    <a:pt x="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7"/>
            <p:cNvSpPr/>
            <p:nvPr/>
          </p:nvSpPr>
          <p:spPr>
            <a:xfrm>
              <a:off x="5864200" y="655400"/>
              <a:ext cx="15050" cy="13350"/>
            </a:xfrm>
            <a:custGeom>
              <a:avLst/>
              <a:gdLst/>
              <a:ahLst/>
              <a:cxnLst/>
              <a:rect l="l" t="t" r="r" b="b"/>
              <a:pathLst>
                <a:path w="602" h="534" extrusionOk="0">
                  <a:moveTo>
                    <a:pt x="0" y="1"/>
                  </a:moveTo>
                  <a:lnTo>
                    <a:pt x="0" y="1"/>
                  </a:lnTo>
                  <a:cubicBezTo>
                    <a:pt x="54" y="396"/>
                    <a:pt x="121" y="534"/>
                    <a:pt x="312" y="534"/>
                  </a:cubicBezTo>
                  <a:cubicBezTo>
                    <a:pt x="387" y="534"/>
                    <a:pt x="481" y="512"/>
                    <a:pt x="602" y="477"/>
                  </a:cubicBezTo>
                  <a:cubicBezTo>
                    <a:pt x="452" y="277"/>
                    <a:pt x="301" y="10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7"/>
            <p:cNvSpPr/>
            <p:nvPr/>
          </p:nvSpPr>
          <p:spPr>
            <a:xfrm>
              <a:off x="5915575" y="705525"/>
              <a:ext cx="14425" cy="15700"/>
            </a:xfrm>
            <a:custGeom>
              <a:avLst/>
              <a:gdLst/>
              <a:ahLst/>
              <a:cxnLst/>
              <a:rect l="l" t="t" r="r" b="b"/>
              <a:pathLst>
                <a:path w="577" h="628" extrusionOk="0">
                  <a:moveTo>
                    <a:pt x="26" y="1"/>
                  </a:moveTo>
                  <a:lnTo>
                    <a:pt x="26" y="1"/>
                  </a:lnTo>
                  <a:cubicBezTo>
                    <a:pt x="1" y="477"/>
                    <a:pt x="176" y="627"/>
                    <a:pt x="577" y="627"/>
                  </a:cubicBezTo>
                  <a:cubicBezTo>
                    <a:pt x="477" y="352"/>
                    <a:pt x="301" y="201"/>
                    <a:pt x="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7"/>
            <p:cNvSpPr/>
            <p:nvPr/>
          </p:nvSpPr>
          <p:spPr>
            <a:xfrm>
              <a:off x="6017700" y="859050"/>
              <a:ext cx="13200" cy="18175"/>
            </a:xfrm>
            <a:custGeom>
              <a:avLst/>
              <a:gdLst/>
              <a:ahLst/>
              <a:cxnLst/>
              <a:rect l="l" t="t" r="r" b="b"/>
              <a:pathLst>
                <a:path w="528" h="727" extrusionOk="0">
                  <a:moveTo>
                    <a:pt x="151" y="0"/>
                  </a:moveTo>
                  <a:cubicBezTo>
                    <a:pt x="1" y="301"/>
                    <a:pt x="51" y="501"/>
                    <a:pt x="251" y="652"/>
                  </a:cubicBezTo>
                  <a:cubicBezTo>
                    <a:pt x="300" y="684"/>
                    <a:pt x="358" y="726"/>
                    <a:pt x="400" y="726"/>
                  </a:cubicBezTo>
                  <a:cubicBezTo>
                    <a:pt x="424" y="726"/>
                    <a:pt x="443" y="713"/>
                    <a:pt x="452" y="677"/>
                  </a:cubicBezTo>
                  <a:cubicBezTo>
                    <a:pt x="527" y="476"/>
                    <a:pt x="352" y="326"/>
                    <a:pt x="302" y="151"/>
                  </a:cubicBezTo>
                  <a:cubicBezTo>
                    <a:pt x="276" y="100"/>
                    <a:pt x="226" y="75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7" name="Google Shape;3067;p27"/>
          <p:cNvGrpSpPr/>
          <p:nvPr/>
        </p:nvGrpSpPr>
        <p:grpSpPr>
          <a:xfrm>
            <a:off x="508263" y="762475"/>
            <a:ext cx="731225" cy="728825"/>
            <a:chOff x="3071575" y="2023775"/>
            <a:chExt cx="731225" cy="728825"/>
          </a:xfrm>
        </p:grpSpPr>
        <p:sp>
          <p:nvSpPr>
            <p:cNvPr id="3068" name="Google Shape;3068;p27"/>
            <p:cNvSpPr/>
            <p:nvPr/>
          </p:nvSpPr>
          <p:spPr>
            <a:xfrm>
              <a:off x="3197525" y="2151000"/>
              <a:ext cx="524450" cy="522000"/>
            </a:xfrm>
            <a:custGeom>
              <a:avLst/>
              <a:gdLst/>
              <a:ahLst/>
              <a:cxnLst/>
              <a:rect l="l" t="t" r="r" b="b"/>
              <a:pathLst>
                <a:path w="20978" h="20880" extrusionOk="0">
                  <a:moveTo>
                    <a:pt x="20575" y="0"/>
                  </a:moveTo>
                  <a:cubicBezTo>
                    <a:pt x="20473" y="0"/>
                    <a:pt x="20373" y="92"/>
                    <a:pt x="20251" y="227"/>
                  </a:cubicBezTo>
                  <a:cubicBezTo>
                    <a:pt x="13609" y="6869"/>
                    <a:pt x="6968" y="13511"/>
                    <a:pt x="326" y="20152"/>
                  </a:cubicBezTo>
                  <a:cubicBezTo>
                    <a:pt x="301" y="20177"/>
                    <a:pt x="251" y="20202"/>
                    <a:pt x="226" y="20252"/>
                  </a:cubicBezTo>
                  <a:cubicBezTo>
                    <a:pt x="176" y="20328"/>
                    <a:pt x="0" y="20403"/>
                    <a:pt x="75" y="20528"/>
                  </a:cubicBezTo>
                  <a:cubicBezTo>
                    <a:pt x="176" y="20653"/>
                    <a:pt x="326" y="20754"/>
                    <a:pt x="476" y="20879"/>
                  </a:cubicBezTo>
                  <a:cubicBezTo>
                    <a:pt x="602" y="20754"/>
                    <a:pt x="727" y="20653"/>
                    <a:pt x="852" y="20553"/>
                  </a:cubicBezTo>
                  <a:cubicBezTo>
                    <a:pt x="7444" y="13937"/>
                    <a:pt x="14035" y="7345"/>
                    <a:pt x="20627" y="754"/>
                  </a:cubicBezTo>
                  <a:cubicBezTo>
                    <a:pt x="20702" y="678"/>
                    <a:pt x="20752" y="603"/>
                    <a:pt x="20852" y="553"/>
                  </a:cubicBezTo>
                  <a:cubicBezTo>
                    <a:pt x="20978" y="428"/>
                    <a:pt x="20928" y="353"/>
                    <a:pt x="20852" y="227"/>
                  </a:cubicBezTo>
                  <a:cubicBezTo>
                    <a:pt x="20749" y="66"/>
                    <a:pt x="20661" y="0"/>
                    <a:pt x="20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7"/>
            <p:cNvSpPr/>
            <p:nvPr/>
          </p:nvSpPr>
          <p:spPr>
            <a:xfrm>
              <a:off x="3233225" y="2186325"/>
              <a:ext cx="515075" cy="511425"/>
            </a:xfrm>
            <a:custGeom>
              <a:avLst/>
              <a:gdLst/>
              <a:ahLst/>
              <a:cxnLst/>
              <a:rect l="l" t="t" r="r" b="b"/>
              <a:pathLst>
                <a:path w="20603" h="20457" extrusionOk="0">
                  <a:moveTo>
                    <a:pt x="20196" y="1"/>
                  </a:moveTo>
                  <a:cubicBezTo>
                    <a:pt x="20096" y="1"/>
                    <a:pt x="20011" y="158"/>
                    <a:pt x="19926" y="243"/>
                  </a:cubicBezTo>
                  <a:cubicBezTo>
                    <a:pt x="14713" y="5456"/>
                    <a:pt x="9525" y="10644"/>
                    <a:pt x="4312" y="15857"/>
                  </a:cubicBezTo>
                  <a:cubicBezTo>
                    <a:pt x="2958" y="17210"/>
                    <a:pt x="1630" y="18564"/>
                    <a:pt x="276" y="19892"/>
                  </a:cubicBezTo>
                  <a:cubicBezTo>
                    <a:pt x="1" y="20168"/>
                    <a:pt x="126" y="20243"/>
                    <a:pt x="352" y="20393"/>
                  </a:cubicBezTo>
                  <a:cubicBezTo>
                    <a:pt x="419" y="20438"/>
                    <a:pt x="475" y="20456"/>
                    <a:pt x="524" y="20456"/>
                  </a:cubicBezTo>
                  <a:cubicBezTo>
                    <a:pt x="639" y="20456"/>
                    <a:pt x="715" y="20356"/>
                    <a:pt x="803" y="20268"/>
                  </a:cubicBezTo>
                  <a:cubicBezTo>
                    <a:pt x="1605" y="19491"/>
                    <a:pt x="2382" y="18714"/>
                    <a:pt x="3159" y="17937"/>
                  </a:cubicBezTo>
                  <a:cubicBezTo>
                    <a:pt x="8848" y="12223"/>
                    <a:pt x="14537" y="6534"/>
                    <a:pt x="20251" y="844"/>
                  </a:cubicBezTo>
                  <a:cubicBezTo>
                    <a:pt x="20352" y="719"/>
                    <a:pt x="20477" y="594"/>
                    <a:pt x="20602" y="468"/>
                  </a:cubicBezTo>
                  <a:cubicBezTo>
                    <a:pt x="20477" y="293"/>
                    <a:pt x="20402" y="92"/>
                    <a:pt x="20251" y="17"/>
                  </a:cubicBezTo>
                  <a:cubicBezTo>
                    <a:pt x="20232" y="6"/>
                    <a:pt x="20214" y="1"/>
                    <a:pt x="20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7"/>
            <p:cNvSpPr/>
            <p:nvPr/>
          </p:nvSpPr>
          <p:spPr>
            <a:xfrm>
              <a:off x="3094125" y="2047475"/>
              <a:ext cx="485625" cy="480100"/>
            </a:xfrm>
            <a:custGeom>
              <a:avLst/>
              <a:gdLst/>
              <a:ahLst/>
              <a:cxnLst/>
              <a:rect l="l" t="t" r="r" b="b"/>
              <a:pathLst>
                <a:path w="19425" h="19204" extrusionOk="0">
                  <a:moveTo>
                    <a:pt x="18868" y="1"/>
                  </a:moveTo>
                  <a:cubicBezTo>
                    <a:pt x="18695" y="1"/>
                    <a:pt x="18540" y="102"/>
                    <a:pt x="18372" y="283"/>
                  </a:cubicBezTo>
                  <a:cubicBezTo>
                    <a:pt x="16041" y="2639"/>
                    <a:pt x="13710" y="4970"/>
                    <a:pt x="11379" y="7301"/>
                  </a:cubicBezTo>
                  <a:cubicBezTo>
                    <a:pt x="7695" y="10985"/>
                    <a:pt x="4011" y="14669"/>
                    <a:pt x="302" y="18328"/>
                  </a:cubicBezTo>
                  <a:cubicBezTo>
                    <a:pt x="26" y="18629"/>
                    <a:pt x="1" y="18930"/>
                    <a:pt x="226" y="19155"/>
                  </a:cubicBezTo>
                  <a:cubicBezTo>
                    <a:pt x="270" y="19189"/>
                    <a:pt x="309" y="19203"/>
                    <a:pt x="346" y="19203"/>
                  </a:cubicBezTo>
                  <a:cubicBezTo>
                    <a:pt x="501" y="19203"/>
                    <a:pt x="606" y="18951"/>
                    <a:pt x="728" y="18830"/>
                  </a:cubicBezTo>
                  <a:cubicBezTo>
                    <a:pt x="6818" y="12764"/>
                    <a:pt x="12883" y="6699"/>
                    <a:pt x="18973" y="609"/>
                  </a:cubicBezTo>
                  <a:cubicBezTo>
                    <a:pt x="19099" y="484"/>
                    <a:pt x="19274" y="408"/>
                    <a:pt x="19424" y="283"/>
                  </a:cubicBezTo>
                  <a:cubicBezTo>
                    <a:pt x="19206" y="89"/>
                    <a:pt x="19029" y="1"/>
                    <a:pt x="18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7"/>
            <p:cNvSpPr/>
            <p:nvPr/>
          </p:nvSpPr>
          <p:spPr>
            <a:xfrm>
              <a:off x="3166175" y="2118700"/>
              <a:ext cx="525725" cy="522650"/>
            </a:xfrm>
            <a:custGeom>
              <a:avLst/>
              <a:gdLst/>
              <a:ahLst/>
              <a:cxnLst/>
              <a:rect l="l" t="t" r="r" b="b"/>
              <a:pathLst>
                <a:path w="21029" h="20906" extrusionOk="0">
                  <a:moveTo>
                    <a:pt x="20550" y="1"/>
                  </a:moveTo>
                  <a:cubicBezTo>
                    <a:pt x="20400" y="1"/>
                    <a:pt x="20313" y="183"/>
                    <a:pt x="20227" y="291"/>
                  </a:cubicBezTo>
                  <a:cubicBezTo>
                    <a:pt x="13585" y="6908"/>
                    <a:pt x="6968" y="13524"/>
                    <a:pt x="352" y="20141"/>
                  </a:cubicBezTo>
                  <a:cubicBezTo>
                    <a:pt x="302" y="20216"/>
                    <a:pt x="252" y="20266"/>
                    <a:pt x="176" y="20316"/>
                  </a:cubicBezTo>
                  <a:cubicBezTo>
                    <a:pt x="1" y="20442"/>
                    <a:pt x="26" y="20542"/>
                    <a:pt x="151" y="20717"/>
                  </a:cubicBezTo>
                  <a:cubicBezTo>
                    <a:pt x="252" y="20855"/>
                    <a:pt x="336" y="20905"/>
                    <a:pt x="411" y="20905"/>
                  </a:cubicBezTo>
                  <a:cubicBezTo>
                    <a:pt x="540" y="20905"/>
                    <a:pt x="642" y="20753"/>
                    <a:pt x="753" y="20642"/>
                  </a:cubicBezTo>
                  <a:cubicBezTo>
                    <a:pt x="7395" y="14001"/>
                    <a:pt x="14036" y="7359"/>
                    <a:pt x="20678" y="717"/>
                  </a:cubicBezTo>
                  <a:cubicBezTo>
                    <a:pt x="20753" y="642"/>
                    <a:pt x="20828" y="567"/>
                    <a:pt x="20903" y="492"/>
                  </a:cubicBezTo>
                  <a:cubicBezTo>
                    <a:pt x="20928" y="467"/>
                    <a:pt x="20979" y="391"/>
                    <a:pt x="21029" y="341"/>
                  </a:cubicBezTo>
                  <a:cubicBezTo>
                    <a:pt x="20878" y="216"/>
                    <a:pt x="20778" y="66"/>
                    <a:pt x="20628" y="16"/>
                  </a:cubicBezTo>
                  <a:cubicBezTo>
                    <a:pt x="20600" y="5"/>
                    <a:pt x="20574" y="1"/>
                    <a:pt x="20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7"/>
            <p:cNvSpPr/>
            <p:nvPr/>
          </p:nvSpPr>
          <p:spPr>
            <a:xfrm>
              <a:off x="3136750" y="2090300"/>
              <a:ext cx="521950" cy="518775"/>
            </a:xfrm>
            <a:custGeom>
              <a:avLst/>
              <a:gdLst/>
              <a:ahLst/>
              <a:cxnLst/>
              <a:rect l="l" t="t" r="r" b="b"/>
              <a:pathLst>
                <a:path w="20878" h="20751" extrusionOk="0">
                  <a:moveTo>
                    <a:pt x="20358" y="1"/>
                  </a:moveTo>
                  <a:cubicBezTo>
                    <a:pt x="20175" y="1"/>
                    <a:pt x="20105" y="194"/>
                    <a:pt x="20000" y="299"/>
                  </a:cubicBezTo>
                  <a:cubicBezTo>
                    <a:pt x="13484" y="6816"/>
                    <a:pt x="6967" y="13357"/>
                    <a:pt x="426" y="19873"/>
                  </a:cubicBezTo>
                  <a:cubicBezTo>
                    <a:pt x="100" y="20199"/>
                    <a:pt x="0" y="20425"/>
                    <a:pt x="451" y="20751"/>
                  </a:cubicBezTo>
                  <a:cubicBezTo>
                    <a:pt x="1704" y="19497"/>
                    <a:pt x="2932" y="18244"/>
                    <a:pt x="4186" y="17016"/>
                  </a:cubicBezTo>
                  <a:cubicBezTo>
                    <a:pt x="9624" y="11553"/>
                    <a:pt x="15088" y="6114"/>
                    <a:pt x="20526" y="650"/>
                  </a:cubicBezTo>
                  <a:cubicBezTo>
                    <a:pt x="20877" y="324"/>
                    <a:pt x="20852" y="174"/>
                    <a:pt x="20476" y="24"/>
                  </a:cubicBezTo>
                  <a:cubicBezTo>
                    <a:pt x="20432" y="8"/>
                    <a:pt x="20393" y="1"/>
                    <a:pt x="20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7"/>
            <p:cNvSpPr/>
            <p:nvPr/>
          </p:nvSpPr>
          <p:spPr>
            <a:xfrm>
              <a:off x="3112925" y="2066450"/>
              <a:ext cx="507550" cy="503775"/>
            </a:xfrm>
            <a:custGeom>
              <a:avLst/>
              <a:gdLst/>
              <a:ahLst/>
              <a:cxnLst/>
              <a:rect l="l" t="t" r="r" b="b"/>
              <a:pathLst>
                <a:path w="20302" h="20151" extrusionOk="0">
                  <a:moveTo>
                    <a:pt x="19750" y="0"/>
                  </a:moveTo>
                  <a:cubicBezTo>
                    <a:pt x="19650" y="0"/>
                    <a:pt x="19525" y="176"/>
                    <a:pt x="19424" y="276"/>
                  </a:cubicBezTo>
                  <a:cubicBezTo>
                    <a:pt x="13083" y="6592"/>
                    <a:pt x="6743" y="12933"/>
                    <a:pt x="402" y="19274"/>
                  </a:cubicBezTo>
                  <a:cubicBezTo>
                    <a:pt x="76" y="19599"/>
                    <a:pt x="1" y="19825"/>
                    <a:pt x="377" y="20151"/>
                  </a:cubicBezTo>
                  <a:cubicBezTo>
                    <a:pt x="452" y="20101"/>
                    <a:pt x="527" y="20050"/>
                    <a:pt x="602" y="19975"/>
                  </a:cubicBezTo>
                  <a:cubicBezTo>
                    <a:pt x="7068" y="13484"/>
                    <a:pt x="13560" y="7018"/>
                    <a:pt x="20026" y="552"/>
                  </a:cubicBezTo>
                  <a:cubicBezTo>
                    <a:pt x="20126" y="451"/>
                    <a:pt x="20302" y="351"/>
                    <a:pt x="20226" y="251"/>
                  </a:cubicBezTo>
                  <a:cubicBezTo>
                    <a:pt x="20126" y="100"/>
                    <a:pt x="19926" y="25"/>
                    <a:pt x="19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7"/>
            <p:cNvSpPr/>
            <p:nvPr/>
          </p:nvSpPr>
          <p:spPr>
            <a:xfrm>
              <a:off x="3078475" y="2032375"/>
              <a:ext cx="448650" cy="445750"/>
            </a:xfrm>
            <a:custGeom>
              <a:avLst/>
              <a:gdLst/>
              <a:ahLst/>
              <a:cxnLst/>
              <a:rect l="l" t="t" r="r" b="b"/>
              <a:pathLst>
                <a:path w="17946" h="17830" extrusionOk="0">
                  <a:moveTo>
                    <a:pt x="17641" y="0"/>
                  </a:moveTo>
                  <a:cubicBezTo>
                    <a:pt x="17433" y="0"/>
                    <a:pt x="17230" y="123"/>
                    <a:pt x="16993" y="361"/>
                  </a:cubicBezTo>
                  <a:cubicBezTo>
                    <a:pt x="11504" y="5875"/>
                    <a:pt x="5990" y="11388"/>
                    <a:pt x="476" y="16877"/>
                  </a:cubicBezTo>
                  <a:cubicBezTo>
                    <a:pt x="126" y="17228"/>
                    <a:pt x="0" y="17529"/>
                    <a:pt x="201" y="17829"/>
                  </a:cubicBezTo>
                  <a:cubicBezTo>
                    <a:pt x="6116" y="11940"/>
                    <a:pt x="12030" y="6000"/>
                    <a:pt x="17945" y="85"/>
                  </a:cubicBezTo>
                  <a:cubicBezTo>
                    <a:pt x="17840" y="28"/>
                    <a:pt x="17740" y="0"/>
                    <a:pt x="17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7"/>
            <p:cNvSpPr/>
            <p:nvPr/>
          </p:nvSpPr>
          <p:spPr>
            <a:xfrm>
              <a:off x="3274575" y="2226500"/>
              <a:ext cx="496275" cy="492425"/>
            </a:xfrm>
            <a:custGeom>
              <a:avLst/>
              <a:gdLst/>
              <a:ahLst/>
              <a:cxnLst/>
              <a:rect l="l" t="t" r="r" b="b"/>
              <a:pathLst>
                <a:path w="19851" h="19697" extrusionOk="0">
                  <a:moveTo>
                    <a:pt x="19440" y="1"/>
                  </a:moveTo>
                  <a:cubicBezTo>
                    <a:pt x="19304" y="1"/>
                    <a:pt x="19226" y="218"/>
                    <a:pt x="19149" y="315"/>
                  </a:cubicBezTo>
                  <a:cubicBezTo>
                    <a:pt x="12858" y="6581"/>
                    <a:pt x="6592" y="12846"/>
                    <a:pt x="327" y="19112"/>
                  </a:cubicBezTo>
                  <a:cubicBezTo>
                    <a:pt x="226" y="19212"/>
                    <a:pt x="101" y="19338"/>
                    <a:pt x="1" y="19463"/>
                  </a:cubicBezTo>
                  <a:cubicBezTo>
                    <a:pt x="173" y="19592"/>
                    <a:pt x="320" y="19697"/>
                    <a:pt x="481" y="19697"/>
                  </a:cubicBezTo>
                  <a:cubicBezTo>
                    <a:pt x="601" y="19697"/>
                    <a:pt x="728" y="19638"/>
                    <a:pt x="878" y="19488"/>
                  </a:cubicBezTo>
                  <a:cubicBezTo>
                    <a:pt x="7094" y="13247"/>
                    <a:pt x="13309" y="7032"/>
                    <a:pt x="19550" y="816"/>
                  </a:cubicBezTo>
                  <a:cubicBezTo>
                    <a:pt x="19851" y="516"/>
                    <a:pt x="19775" y="265"/>
                    <a:pt x="19575" y="64"/>
                  </a:cubicBezTo>
                  <a:cubicBezTo>
                    <a:pt x="19524" y="19"/>
                    <a:pt x="19479" y="1"/>
                    <a:pt x="19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7"/>
            <p:cNvSpPr/>
            <p:nvPr/>
          </p:nvSpPr>
          <p:spPr>
            <a:xfrm>
              <a:off x="3320325" y="2271950"/>
              <a:ext cx="468075" cy="464475"/>
            </a:xfrm>
            <a:custGeom>
              <a:avLst/>
              <a:gdLst/>
              <a:ahLst/>
              <a:cxnLst/>
              <a:rect l="l" t="t" r="r" b="b"/>
              <a:pathLst>
                <a:path w="18723" h="18579" extrusionOk="0">
                  <a:moveTo>
                    <a:pt x="18422" y="1"/>
                  </a:moveTo>
                  <a:cubicBezTo>
                    <a:pt x="12281" y="6141"/>
                    <a:pt x="6141" y="12282"/>
                    <a:pt x="0" y="18422"/>
                  </a:cubicBezTo>
                  <a:cubicBezTo>
                    <a:pt x="145" y="18522"/>
                    <a:pt x="280" y="18578"/>
                    <a:pt x="417" y="18578"/>
                  </a:cubicBezTo>
                  <a:cubicBezTo>
                    <a:pt x="587" y="18578"/>
                    <a:pt x="758" y="18491"/>
                    <a:pt x="953" y="18297"/>
                  </a:cubicBezTo>
                  <a:cubicBezTo>
                    <a:pt x="6717" y="12482"/>
                    <a:pt x="12532" y="6693"/>
                    <a:pt x="18321" y="903"/>
                  </a:cubicBezTo>
                  <a:cubicBezTo>
                    <a:pt x="18722" y="502"/>
                    <a:pt x="18722" y="502"/>
                    <a:pt x="18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7"/>
            <p:cNvSpPr/>
            <p:nvPr/>
          </p:nvSpPr>
          <p:spPr>
            <a:xfrm>
              <a:off x="3370450" y="2322075"/>
              <a:ext cx="429225" cy="425700"/>
            </a:xfrm>
            <a:custGeom>
              <a:avLst/>
              <a:gdLst/>
              <a:ahLst/>
              <a:cxnLst/>
              <a:rect l="l" t="t" r="r" b="b"/>
              <a:pathLst>
                <a:path w="17169" h="17028" extrusionOk="0">
                  <a:moveTo>
                    <a:pt x="16968" y="1"/>
                  </a:moveTo>
                  <a:lnTo>
                    <a:pt x="16968" y="1"/>
                  </a:lnTo>
                  <a:cubicBezTo>
                    <a:pt x="11329" y="5640"/>
                    <a:pt x="5665" y="11279"/>
                    <a:pt x="0" y="16943"/>
                  </a:cubicBezTo>
                  <a:cubicBezTo>
                    <a:pt x="138" y="17000"/>
                    <a:pt x="263" y="17028"/>
                    <a:pt x="379" y="17028"/>
                  </a:cubicBezTo>
                  <a:cubicBezTo>
                    <a:pt x="623" y="17028"/>
                    <a:pt x="832" y="16905"/>
                    <a:pt x="1053" y="16668"/>
                  </a:cubicBezTo>
                  <a:cubicBezTo>
                    <a:pt x="6266" y="11455"/>
                    <a:pt x="11479" y="6241"/>
                    <a:pt x="16717" y="1028"/>
                  </a:cubicBezTo>
                  <a:cubicBezTo>
                    <a:pt x="17068" y="678"/>
                    <a:pt x="17168" y="377"/>
                    <a:pt x="16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7"/>
            <p:cNvSpPr/>
            <p:nvPr/>
          </p:nvSpPr>
          <p:spPr>
            <a:xfrm>
              <a:off x="3071575" y="2023875"/>
              <a:ext cx="402900" cy="401625"/>
            </a:xfrm>
            <a:custGeom>
              <a:avLst/>
              <a:gdLst/>
              <a:ahLst/>
              <a:cxnLst/>
              <a:rect l="l" t="t" r="r" b="b"/>
              <a:pathLst>
                <a:path w="16116" h="16065" extrusionOk="0">
                  <a:moveTo>
                    <a:pt x="15783" y="1"/>
                  </a:moveTo>
                  <a:cubicBezTo>
                    <a:pt x="15553" y="1"/>
                    <a:pt x="15326" y="112"/>
                    <a:pt x="15088" y="350"/>
                  </a:cubicBezTo>
                  <a:cubicBezTo>
                    <a:pt x="10226" y="5237"/>
                    <a:pt x="5339" y="10124"/>
                    <a:pt x="452" y="14987"/>
                  </a:cubicBezTo>
                  <a:cubicBezTo>
                    <a:pt x="76" y="15337"/>
                    <a:pt x="1" y="15688"/>
                    <a:pt x="101" y="16064"/>
                  </a:cubicBezTo>
                  <a:lnTo>
                    <a:pt x="16116" y="74"/>
                  </a:lnTo>
                  <a:cubicBezTo>
                    <a:pt x="16003" y="26"/>
                    <a:pt x="15893" y="1"/>
                    <a:pt x="15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7"/>
            <p:cNvSpPr/>
            <p:nvPr/>
          </p:nvSpPr>
          <p:spPr>
            <a:xfrm>
              <a:off x="3072825" y="2023775"/>
              <a:ext cx="342125" cy="341575"/>
            </a:xfrm>
            <a:custGeom>
              <a:avLst/>
              <a:gdLst/>
              <a:ahLst/>
              <a:cxnLst/>
              <a:rect l="l" t="t" r="r" b="b"/>
              <a:pathLst>
                <a:path w="13685" h="13663" extrusionOk="0">
                  <a:moveTo>
                    <a:pt x="13571" y="0"/>
                  </a:moveTo>
                  <a:cubicBezTo>
                    <a:pt x="13074" y="0"/>
                    <a:pt x="12679" y="158"/>
                    <a:pt x="12306" y="554"/>
                  </a:cubicBezTo>
                  <a:cubicBezTo>
                    <a:pt x="8372" y="4539"/>
                    <a:pt x="4412" y="8499"/>
                    <a:pt x="427" y="12434"/>
                  </a:cubicBezTo>
                  <a:cubicBezTo>
                    <a:pt x="51" y="12810"/>
                    <a:pt x="1" y="13186"/>
                    <a:pt x="26" y="13662"/>
                  </a:cubicBezTo>
                  <a:lnTo>
                    <a:pt x="26" y="13662"/>
                  </a:lnTo>
                  <a:cubicBezTo>
                    <a:pt x="4587" y="9101"/>
                    <a:pt x="9123" y="4564"/>
                    <a:pt x="13685" y="3"/>
                  </a:cubicBezTo>
                  <a:cubicBezTo>
                    <a:pt x="13646" y="1"/>
                    <a:pt x="13608" y="0"/>
                    <a:pt x="13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7"/>
            <p:cNvSpPr/>
            <p:nvPr/>
          </p:nvSpPr>
          <p:spPr>
            <a:xfrm>
              <a:off x="3429350" y="2380350"/>
              <a:ext cx="373450" cy="372250"/>
            </a:xfrm>
            <a:custGeom>
              <a:avLst/>
              <a:gdLst/>
              <a:ahLst/>
              <a:cxnLst/>
              <a:rect l="l" t="t" r="r" b="b"/>
              <a:pathLst>
                <a:path w="14938" h="14890" extrusionOk="0">
                  <a:moveTo>
                    <a:pt x="14838" y="1"/>
                  </a:moveTo>
                  <a:lnTo>
                    <a:pt x="14838" y="1"/>
                  </a:lnTo>
                  <a:cubicBezTo>
                    <a:pt x="9900" y="4963"/>
                    <a:pt x="4938" y="9900"/>
                    <a:pt x="0" y="14863"/>
                  </a:cubicBezTo>
                  <a:cubicBezTo>
                    <a:pt x="88" y="14880"/>
                    <a:pt x="172" y="14890"/>
                    <a:pt x="255" y="14890"/>
                  </a:cubicBezTo>
                  <a:cubicBezTo>
                    <a:pt x="529" y="14890"/>
                    <a:pt x="784" y="14787"/>
                    <a:pt x="1053" y="14537"/>
                  </a:cubicBezTo>
                  <a:cubicBezTo>
                    <a:pt x="5539" y="10026"/>
                    <a:pt x="10025" y="5540"/>
                    <a:pt x="14537" y="1053"/>
                  </a:cubicBezTo>
                  <a:cubicBezTo>
                    <a:pt x="14863" y="702"/>
                    <a:pt x="14938" y="377"/>
                    <a:pt x="1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7"/>
            <p:cNvSpPr/>
            <p:nvPr/>
          </p:nvSpPr>
          <p:spPr>
            <a:xfrm>
              <a:off x="3496400" y="2449275"/>
              <a:ext cx="299525" cy="297650"/>
            </a:xfrm>
            <a:custGeom>
              <a:avLst/>
              <a:gdLst/>
              <a:ahLst/>
              <a:cxnLst/>
              <a:rect l="l" t="t" r="r" b="b"/>
              <a:pathLst>
                <a:path w="11981" h="11906" extrusionOk="0">
                  <a:moveTo>
                    <a:pt x="11880" y="1"/>
                  </a:moveTo>
                  <a:cubicBezTo>
                    <a:pt x="7945" y="3961"/>
                    <a:pt x="3960" y="7946"/>
                    <a:pt x="0" y="11905"/>
                  </a:cubicBezTo>
                  <a:cubicBezTo>
                    <a:pt x="376" y="11830"/>
                    <a:pt x="827" y="11855"/>
                    <a:pt x="1178" y="11504"/>
                  </a:cubicBezTo>
                  <a:cubicBezTo>
                    <a:pt x="4637" y="8021"/>
                    <a:pt x="8095" y="4562"/>
                    <a:pt x="11579" y="1078"/>
                  </a:cubicBezTo>
                  <a:cubicBezTo>
                    <a:pt x="11905" y="752"/>
                    <a:pt x="11980" y="427"/>
                    <a:pt x="11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7"/>
            <p:cNvSpPr/>
            <p:nvPr/>
          </p:nvSpPr>
          <p:spPr>
            <a:xfrm>
              <a:off x="3085975" y="2037000"/>
              <a:ext cx="251925" cy="251900"/>
            </a:xfrm>
            <a:custGeom>
              <a:avLst/>
              <a:gdLst/>
              <a:ahLst/>
              <a:cxnLst/>
              <a:rect l="l" t="t" r="r" b="b"/>
              <a:pathLst>
                <a:path w="10077" h="10076" extrusionOk="0">
                  <a:moveTo>
                    <a:pt x="10076" y="0"/>
                  </a:moveTo>
                  <a:cubicBezTo>
                    <a:pt x="9550" y="176"/>
                    <a:pt x="9099" y="201"/>
                    <a:pt x="8723" y="552"/>
                  </a:cubicBezTo>
                  <a:cubicBezTo>
                    <a:pt x="6016" y="3284"/>
                    <a:pt x="3284" y="6015"/>
                    <a:pt x="552" y="8747"/>
                  </a:cubicBezTo>
                  <a:cubicBezTo>
                    <a:pt x="176" y="9098"/>
                    <a:pt x="151" y="9599"/>
                    <a:pt x="1" y="10076"/>
                  </a:cubicBezTo>
                  <a:lnTo>
                    <a:pt x="1" y="10076"/>
                  </a:lnTo>
                  <a:cubicBezTo>
                    <a:pt x="3334" y="6717"/>
                    <a:pt x="6643" y="3409"/>
                    <a:pt x="10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7"/>
            <p:cNvSpPr/>
            <p:nvPr/>
          </p:nvSpPr>
          <p:spPr>
            <a:xfrm>
              <a:off x="3586625" y="2536375"/>
              <a:ext cx="180475" cy="182350"/>
            </a:xfrm>
            <a:custGeom>
              <a:avLst/>
              <a:gdLst/>
              <a:ahLst/>
              <a:cxnLst/>
              <a:rect l="l" t="t" r="r" b="b"/>
              <a:pathLst>
                <a:path w="7219" h="7294" extrusionOk="0">
                  <a:moveTo>
                    <a:pt x="7218" y="0"/>
                  </a:moveTo>
                  <a:cubicBezTo>
                    <a:pt x="7216" y="10"/>
                    <a:pt x="7214" y="19"/>
                    <a:pt x="7212" y="28"/>
                  </a:cubicBezTo>
                  <a:lnTo>
                    <a:pt x="7212" y="28"/>
                  </a:lnTo>
                  <a:cubicBezTo>
                    <a:pt x="7214" y="27"/>
                    <a:pt x="7216" y="26"/>
                    <a:pt x="7218" y="25"/>
                  </a:cubicBezTo>
                  <a:lnTo>
                    <a:pt x="7218" y="0"/>
                  </a:lnTo>
                  <a:close/>
                  <a:moveTo>
                    <a:pt x="7212" y="28"/>
                  </a:moveTo>
                  <a:lnTo>
                    <a:pt x="7212" y="28"/>
                  </a:lnTo>
                  <a:cubicBezTo>
                    <a:pt x="7164" y="53"/>
                    <a:pt x="7116" y="78"/>
                    <a:pt x="7068" y="126"/>
                  </a:cubicBezTo>
                  <a:cubicBezTo>
                    <a:pt x="4762" y="2431"/>
                    <a:pt x="2456" y="4737"/>
                    <a:pt x="150" y="7043"/>
                  </a:cubicBezTo>
                  <a:cubicBezTo>
                    <a:pt x="100" y="7093"/>
                    <a:pt x="0" y="7143"/>
                    <a:pt x="100" y="7294"/>
                  </a:cubicBezTo>
                  <a:cubicBezTo>
                    <a:pt x="677" y="7018"/>
                    <a:pt x="1278" y="6792"/>
                    <a:pt x="1755" y="6341"/>
                  </a:cubicBezTo>
                  <a:cubicBezTo>
                    <a:pt x="3258" y="4837"/>
                    <a:pt x="4787" y="3334"/>
                    <a:pt x="6266" y="1805"/>
                  </a:cubicBezTo>
                  <a:cubicBezTo>
                    <a:pt x="6736" y="1335"/>
                    <a:pt x="7059" y="719"/>
                    <a:pt x="7212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7"/>
            <p:cNvSpPr/>
            <p:nvPr/>
          </p:nvSpPr>
          <p:spPr>
            <a:xfrm>
              <a:off x="3163050" y="2115325"/>
              <a:ext cx="33875" cy="31975"/>
            </a:xfrm>
            <a:custGeom>
              <a:avLst/>
              <a:gdLst/>
              <a:ahLst/>
              <a:cxnLst/>
              <a:rect l="l" t="t" r="r" b="b"/>
              <a:pathLst>
                <a:path w="1355" h="1279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828" y="351"/>
                    <a:pt x="377" y="777"/>
                    <a:pt x="1" y="1278"/>
                  </a:cubicBezTo>
                  <a:cubicBezTo>
                    <a:pt x="627" y="1028"/>
                    <a:pt x="928" y="451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7"/>
            <p:cNvSpPr/>
            <p:nvPr/>
          </p:nvSpPr>
          <p:spPr>
            <a:xfrm>
              <a:off x="3159925" y="2147275"/>
              <a:ext cx="4400" cy="5650"/>
            </a:xfrm>
            <a:custGeom>
              <a:avLst/>
              <a:gdLst/>
              <a:ahLst/>
              <a:cxnLst/>
              <a:rect l="l" t="t" r="r" b="b"/>
              <a:pathLst>
                <a:path w="176" h="226" extrusionOk="0">
                  <a:moveTo>
                    <a:pt x="126" y="0"/>
                  </a:moveTo>
                  <a:lnTo>
                    <a:pt x="126" y="0"/>
                  </a:lnTo>
                  <a:cubicBezTo>
                    <a:pt x="76" y="76"/>
                    <a:pt x="25" y="151"/>
                    <a:pt x="0" y="226"/>
                  </a:cubicBezTo>
                  <a:cubicBezTo>
                    <a:pt x="25" y="151"/>
                    <a:pt x="176" y="151"/>
                    <a:pt x="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7"/>
            <p:cNvSpPr/>
            <p:nvPr/>
          </p:nvSpPr>
          <p:spPr>
            <a:xfrm>
              <a:off x="3767075" y="2535125"/>
              <a:ext cx="2525" cy="2200"/>
            </a:xfrm>
            <a:custGeom>
              <a:avLst/>
              <a:gdLst/>
              <a:ahLst/>
              <a:cxnLst/>
              <a:rect l="l" t="t" r="r" b="b"/>
              <a:pathLst>
                <a:path w="101" h="88" extrusionOk="0">
                  <a:moveTo>
                    <a:pt x="75" y="0"/>
                  </a:moveTo>
                  <a:cubicBezTo>
                    <a:pt x="54" y="22"/>
                    <a:pt x="32" y="44"/>
                    <a:pt x="10" y="66"/>
                  </a:cubicBezTo>
                  <a:lnTo>
                    <a:pt x="10" y="66"/>
                  </a:lnTo>
                  <a:cubicBezTo>
                    <a:pt x="6" y="61"/>
                    <a:pt x="3" y="56"/>
                    <a:pt x="0" y="50"/>
                  </a:cubicBezTo>
                  <a:lnTo>
                    <a:pt x="0" y="75"/>
                  </a:lnTo>
                  <a:cubicBezTo>
                    <a:pt x="3" y="72"/>
                    <a:pt x="7" y="69"/>
                    <a:pt x="10" y="66"/>
                  </a:cubicBezTo>
                  <a:lnTo>
                    <a:pt x="10" y="66"/>
                  </a:lnTo>
                  <a:cubicBezTo>
                    <a:pt x="21" y="81"/>
                    <a:pt x="35" y="88"/>
                    <a:pt x="47" y="88"/>
                  </a:cubicBezTo>
                  <a:cubicBezTo>
                    <a:pt x="63" y="88"/>
                    <a:pt x="75" y="75"/>
                    <a:pt x="75" y="50"/>
                  </a:cubicBezTo>
                  <a:cubicBezTo>
                    <a:pt x="100" y="25"/>
                    <a:pt x="75" y="25"/>
                    <a:pt x="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7" name="Google Shape;3087;p27"/>
          <p:cNvSpPr txBox="1">
            <a:spLocks noGrp="1"/>
          </p:cNvSpPr>
          <p:nvPr>
            <p:ph type="title"/>
          </p:nvPr>
        </p:nvSpPr>
        <p:spPr>
          <a:xfrm>
            <a:off x="1133162" y="521170"/>
            <a:ext cx="6684000" cy="7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ОПИСАНИЕ НА РЕШЕНИЕТО</a:t>
            </a:r>
            <a:endParaRPr sz="3000" dirty="0"/>
          </a:p>
        </p:txBody>
      </p:sp>
      <p:sp>
        <p:nvSpPr>
          <p:cNvPr id="3088" name="Google Shape;3088;p27"/>
          <p:cNvSpPr/>
          <p:nvPr/>
        </p:nvSpPr>
        <p:spPr>
          <a:xfrm>
            <a:off x="2704650" y="3696475"/>
            <a:ext cx="3629100" cy="72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3089" name="Google Shape;3089;p27"/>
          <p:cNvSpPr txBox="1"/>
          <p:nvPr/>
        </p:nvSpPr>
        <p:spPr>
          <a:xfrm>
            <a:off x="1848650" y="2858500"/>
            <a:ext cx="36909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Как иновираме?</a:t>
            </a:r>
            <a:endParaRPr sz="20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3090" name="Google Shape;3090;p27"/>
          <p:cNvSpPr txBox="1"/>
          <p:nvPr/>
        </p:nvSpPr>
        <p:spPr>
          <a:xfrm>
            <a:off x="1834175" y="2177100"/>
            <a:ext cx="36909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Как се използва?</a:t>
            </a:r>
            <a:endParaRPr sz="20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3091" name="Google Shape;3091;p27"/>
          <p:cNvSpPr txBox="1"/>
          <p:nvPr/>
        </p:nvSpPr>
        <p:spPr>
          <a:xfrm>
            <a:off x="1848650" y="1491300"/>
            <a:ext cx="36909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Как се стартира?</a:t>
            </a:r>
            <a:endParaRPr sz="20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grpSp>
        <p:nvGrpSpPr>
          <p:cNvPr id="3092" name="Google Shape;3092;p27"/>
          <p:cNvGrpSpPr/>
          <p:nvPr/>
        </p:nvGrpSpPr>
        <p:grpSpPr>
          <a:xfrm>
            <a:off x="1462104" y="1491307"/>
            <a:ext cx="273000" cy="1641650"/>
            <a:chOff x="869529" y="1575607"/>
            <a:chExt cx="273000" cy="1641650"/>
          </a:xfrm>
        </p:grpSpPr>
        <p:sp>
          <p:nvSpPr>
            <p:cNvPr id="3093" name="Google Shape;3093;p27"/>
            <p:cNvSpPr/>
            <p:nvPr/>
          </p:nvSpPr>
          <p:spPr>
            <a:xfrm>
              <a:off x="869529" y="1575607"/>
              <a:ext cx="273000" cy="2730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7"/>
            <p:cNvSpPr/>
            <p:nvPr/>
          </p:nvSpPr>
          <p:spPr>
            <a:xfrm>
              <a:off x="869529" y="2259932"/>
              <a:ext cx="273000" cy="2730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7"/>
            <p:cNvSpPr/>
            <p:nvPr/>
          </p:nvSpPr>
          <p:spPr>
            <a:xfrm>
              <a:off x="869529" y="2944257"/>
              <a:ext cx="273000" cy="2730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6" name="Google Shape;3096;p27"/>
          <p:cNvGrpSpPr/>
          <p:nvPr/>
        </p:nvGrpSpPr>
        <p:grpSpPr>
          <a:xfrm>
            <a:off x="5273165" y="1908548"/>
            <a:ext cx="1734942" cy="1641662"/>
            <a:chOff x="-1592325" y="3957400"/>
            <a:chExt cx="293025" cy="277275"/>
          </a:xfrm>
        </p:grpSpPr>
        <p:sp>
          <p:nvSpPr>
            <p:cNvPr id="3097" name="Google Shape;3097;p27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7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7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7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luid Waves Pitch Deck by Slidesgo">
  <a:themeElements>
    <a:clrScheme name="Simple Light">
      <a:dk1>
        <a:srgbClr val="40474B"/>
      </a:dk1>
      <a:lt1>
        <a:srgbClr val="F7F2ED"/>
      </a:lt1>
      <a:dk2>
        <a:srgbClr val="FFFFFF"/>
      </a:dk2>
      <a:lt2>
        <a:srgbClr val="C8A591"/>
      </a:lt2>
      <a:accent1>
        <a:srgbClr val="917769"/>
      </a:accent1>
      <a:accent2>
        <a:srgbClr val="CACCC1"/>
      </a:accent2>
      <a:accent3>
        <a:srgbClr val="A0A299"/>
      </a:accent3>
      <a:accent4>
        <a:srgbClr val="FFFFFF"/>
      </a:accent4>
      <a:accent5>
        <a:srgbClr val="FFFFFF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On-screen Show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Alata</vt:lpstr>
      <vt:lpstr>Arial</vt:lpstr>
      <vt:lpstr>Times New Roman</vt:lpstr>
      <vt:lpstr>Nunito Light</vt:lpstr>
      <vt:lpstr>Darker Grotesque</vt:lpstr>
      <vt:lpstr>Darker Grotesque Medium</vt:lpstr>
      <vt:lpstr>Open Sans</vt:lpstr>
      <vt:lpstr>Fluid Waves Pitch Deck by Slidesgo</vt:lpstr>
      <vt:lpstr>TypoChecker</vt:lpstr>
      <vt:lpstr>ИДЕЯТА …</vt:lpstr>
      <vt:lpstr>ЦЕЛ</vt:lpstr>
      <vt:lpstr>РЕАЛИЗАЦИЯ - ЕТАПИ</vt:lpstr>
      <vt:lpstr>ОПИСАНИЕ НА РЕШЕНИЕТО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TypoChecker</dc:title>
  <cp:lastModifiedBy>Станаила С. Нейкова-Карагаева</cp:lastModifiedBy>
  <cp:revision>1</cp:revision>
  <dcterms:modified xsi:type="dcterms:W3CDTF">2023-11-28T21:31:35Z</dcterms:modified>
</cp:coreProperties>
</file>