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3" r:id="rId4"/>
    <p:sldId id="275" r:id="rId5"/>
    <p:sldId id="277" r:id="rId6"/>
    <p:sldId id="274" r:id="rId7"/>
    <p:sldId id="278"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3"/>
            <p14:sldId id="275"/>
            <p14:sldId id="277"/>
            <p14:sldId id="274"/>
            <p14:sldId id="278"/>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95" d="100"/>
          <a:sy n="95" d="100"/>
        </p:scale>
        <p:origin x="-33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2022-02-11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프로젝트 제목</a:t>
            </a:r>
            <a:r>
              <a:rPr lang="en-US" altLang="ko-KR" dirty="0" smtClean="0"/>
              <a:t>(</a:t>
            </a:r>
            <a:r>
              <a:rPr lang="ko-KR" altLang="en-US" dirty="0" smtClean="0"/>
              <a:t>주제</a:t>
            </a:r>
            <a:r>
              <a:rPr lang="en-US" altLang="ko-KR" dirty="0" smtClean="0"/>
              <a:t>)</a:t>
            </a:r>
            <a:endParaRPr lang="ko-KR" altLang="en-US" dirty="0"/>
          </a:p>
        </p:txBody>
      </p:sp>
      <p:sp>
        <p:nvSpPr>
          <p:cNvPr id="3" name="텍스트 개체 틀 2"/>
          <p:cNvSpPr>
            <a:spLocks noGrp="1"/>
          </p:cNvSpPr>
          <p:nvPr>
            <p:ph type="body" sz="quarter" idx="10"/>
          </p:nvPr>
        </p:nvSpPr>
        <p:spPr/>
        <p:txBody>
          <a:bodyPr/>
          <a:lstStyle/>
          <a:p>
            <a:r>
              <a:rPr lang="en-US" altLang="ko-KR" dirty="0" smtClean="0">
                <a:solidFill>
                  <a:schemeClr val="tx1"/>
                </a:solidFill>
              </a:rPr>
              <a:t>0.0.0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
        <p:nvSpPr>
          <p:cNvPr id="6" name="TextBox 5"/>
          <p:cNvSpPr txBox="1"/>
          <p:nvPr/>
        </p:nvSpPr>
        <p:spPr>
          <a:xfrm>
            <a:off x="767408" y="1268760"/>
            <a:ext cx="1107996" cy="646331"/>
          </a:xfrm>
          <a:prstGeom prst="rect">
            <a:avLst/>
          </a:prstGeom>
          <a:noFill/>
        </p:spPr>
        <p:txBody>
          <a:bodyPr wrap="none" rtlCol="0">
            <a:spAutoFit/>
          </a:bodyPr>
          <a:lstStyle/>
          <a:p>
            <a:r>
              <a:rPr lang="ko-KR" altLang="en-US" dirty="0" smtClean="0"/>
              <a:t>팀 명</a:t>
            </a:r>
            <a:endParaRPr lang="en-US" altLang="ko-KR" dirty="0" smtClean="0"/>
          </a:p>
          <a:p>
            <a:r>
              <a:rPr lang="ko-KR" altLang="en-US" dirty="0" smtClean="0"/>
              <a:t>역할분담</a:t>
            </a:r>
            <a:endParaRPr lang="en-US" altLang="ko-KR" dirty="0" smtClean="0"/>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smtClean="0"/>
              <a:t>어플리케이션 개요</a:t>
            </a:r>
            <a:endParaRPr lang="ko-KR" altLang="en-US" dirty="0"/>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xmlns="" val="20000"/>
                    </a:ext>
                  </a:extLst>
                </a:gridCol>
                <a:gridCol w="282606">
                  <a:extLst>
                    <a:ext uri="{9D8B030D-6E8A-4147-A177-3AD203B41FA5}">
                      <a16:colId xmlns:a16="http://schemas.microsoft.com/office/drawing/2014/main" xmlns="" val="20005"/>
                    </a:ext>
                  </a:extLst>
                </a:gridCol>
                <a:gridCol w="282606">
                  <a:extLst>
                    <a:ext uri="{9D8B030D-6E8A-4147-A177-3AD203B41FA5}">
                      <a16:colId xmlns:a16="http://schemas.microsoft.com/office/drawing/2014/main" xmlns="" val="1932864301"/>
                    </a:ext>
                  </a:extLst>
                </a:gridCol>
                <a:gridCol w="282606">
                  <a:extLst>
                    <a:ext uri="{9D8B030D-6E8A-4147-A177-3AD203B41FA5}">
                      <a16:colId xmlns:a16="http://schemas.microsoft.com/office/drawing/2014/main" xmlns="" val="627806087"/>
                    </a:ext>
                  </a:extLst>
                </a:gridCol>
                <a:gridCol w="282606">
                  <a:extLst>
                    <a:ext uri="{9D8B030D-6E8A-4147-A177-3AD203B41FA5}">
                      <a16:colId xmlns:a16="http://schemas.microsoft.com/office/drawing/2014/main" xmlns="" val="371778404"/>
                    </a:ext>
                  </a:extLst>
                </a:gridCol>
                <a:gridCol w="282606">
                  <a:extLst>
                    <a:ext uri="{9D8B030D-6E8A-4147-A177-3AD203B41FA5}">
                      <a16:colId xmlns:a16="http://schemas.microsoft.com/office/drawing/2014/main" xmlns="" val="305405284"/>
                    </a:ext>
                  </a:extLst>
                </a:gridCol>
                <a:gridCol w="282606">
                  <a:extLst>
                    <a:ext uri="{9D8B030D-6E8A-4147-A177-3AD203B41FA5}">
                      <a16:colId xmlns:a16="http://schemas.microsoft.com/office/drawing/2014/main" xmlns="" val="29543921"/>
                    </a:ext>
                  </a:extLst>
                </a:gridCol>
                <a:gridCol w="282606">
                  <a:extLst>
                    <a:ext uri="{9D8B030D-6E8A-4147-A177-3AD203B41FA5}">
                      <a16:colId xmlns:a16="http://schemas.microsoft.com/office/drawing/2014/main" xmlns="" val="4273928552"/>
                    </a:ext>
                  </a:extLst>
                </a:gridCol>
                <a:gridCol w="282606">
                  <a:extLst>
                    <a:ext uri="{9D8B030D-6E8A-4147-A177-3AD203B41FA5}">
                      <a16:colId xmlns:a16="http://schemas.microsoft.com/office/drawing/2014/main" xmlns="" val="844272191"/>
                    </a:ext>
                  </a:extLst>
                </a:gridCol>
                <a:gridCol w="282606">
                  <a:extLst>
                    <a:ext uri="{9D8B030D-6E8A-4147-A177-3AD203B41FA5}">
                      <a16:colId xmlns:a16="http://schemas.microsoft.com/office/drawing/2014/main" xmlns="" val="1347387674"/>
                    </a:ext>
                  </a:extLst>
                </a:gridCol>
                <a:gridCol w="282606">
                  <a:extLst>
                    <a:ext uri="{9D8B030D-6E8A-4147-A177-3AD203B41FA5}">
                      <a16:colId xmlns:a16="http://schemas.microsoft.com/office/drawing/2014/main" xmlns="" val="1781131391"/>
                    </a:ext>
                  </a:extLst>
                </a:gridCol>
                <a:gridCol w="282606">
                  <a:extLst>
                    <a:ext uri="{9D8B030D-6E8A-4147-A177-3AD203B41FA5}">
                      <a16:colId xmlns:a16="http://schemas.microsoft.com/office/drawing/2014/main" xmlns="" val="384615516"/>
                    </a:ext>
                  </a:extLst>
                </a:gridCol>
                <a:gridCol w="282606">
                  <a:extLst>
                    <a:ext uri="{9D8B030D-6E8A-4147-A177-3AD203B41FA5}">
                      <a16:colId xmlns:a16="http://schemas.microsoft.com/office/drawing/2014/main" xmlns="" val="2585931872"/>
                    </a:ext>
                  </a:extLst>
                </a:gridCol>
                <a:gridCol w="282606">
                  <a:extLst>
                    <a:ext uri="{9D8B030D-6E8A-4147-A177-3AD203B41FA5}">
                      <a16:colId xmlns:a16="http://schemas.microsoft.com/office/drawing/2014/main" xmlns="" val="1608020694"/>
                    </a:ext>
                  </a:extLst>
                </a:gridCol>
                <a:gridCol w="282606">
                  <a:extLst>
                    <a:ext uri="{9D8B030D-6E8A-4147-A177-3AD203B41FA5}">
                      <a16:colId xmlns:a16="http://schemas.microsoft.com/office/drawing/2014/main" xmlns="" val="4164423105"/>
                    </a:ext>
                  </a:extLst>
                </a:gridCol>
                <a:gridCol w="282606">
                  <a:extLst>
                    <a:ext uri="{9D8B030D-6E8A-4147-A177-3AD203B41FA5}">
                      <a16:colId xmlns:a16="http://schemas.microsoft.com/office/drawing/2014/main" xmlns="" val="3233058977"/>
                    </a:ext>
                  </a:extLst>
                </a:gridCol>
                <a:gridCol w="282606">
                  <a:extLst>
                    <a:ext uri="{9D8B030D-6E8A-4147-A177-3AD203B41FA5}">
                      <a16:colId xmlns:a16="http://schemas.microsoft.com/office/drawing/2014/main" xmlns="" val="2889151618"/>
                    </a:ext>
                  </a:extLst>
                </a:gridCol>
                <a:gridCol w="282606">
                  <a:extLst>
                    <a:ext uri="{9D8B030D-6E8A-4147-A177-3AD203B41FA5}">
                      <a16:colId xmlns:a16="http://schemas.microsoft.com/office/drawing/2014/main" xmlns="" val="560411669"/>
                    </a:ext>
                  </a:extLst>
                </a:gridCol>
                <a:gridCol w="282606">
                  <a:extLst>
                    <a:ext uri="{9D8B030D-6E8A-4147-A177-3AD203B41FA5}">
                      <a16:colId xmlns:a16="http://schemas.microsoft.com/office/drawing/2014/main" xmlns="" val="3884846165"/>
                    </a:ext>
                  </a:extLst>
                </a:gridCol>
                <a:gridCol w="282606">
                  <a:extLst>
                    <a:ext uri="{9D8B030D-6E8A-4147-A177-3AD203B41FA5}">
                      <a16:colId xmlns:a16="http://schemas.microsoft.com/office/drawing/2014/main" xmlns="" val="1129982004"/>
                    </a:ext>
                  </a:extLst>
                </a:gridCol>
                <a:gridCol w="282606">
                  <a:extLst>
                    <a:ext uri="{9D8B030D-6E8A-4147-A177-3AD203B41FA5}">
                      <a16:colId xmlns:a16="http://schemas.microsoft.com/office/drawing/2014/main" xmlns="" val="921361012"/>
                    </a:ext>
                  </a:extLst>
                </a:gridCol>
                <a:gridCol w="282606">
                  <a:extLst>
                    <a:ext uri="{9D8B030D-6E8A-4147-A177-3AD203B41FA5}">
                      <a16:colId xmlns:a16="http://schemas.microsoft.com/office/drawing/2014/main" xmlns="" val="1082313226"/>
                    </a:ext>
                  </a:extLst>
                </a:gridCol>
                <a:gridCol w="282606">
                  <a:extLst>
                    <a:ext uri="{9D8B030D-6E8A-4147-A177-3AD203B41FA5}">
                      <a16:colId xmlns:a16="http://schemas.microsoft.com/office/drawing/2014/main" xmlns="" val="3555641462"/>
                    </a:ext>
                  </a:extLst>
                </a:gridCol>
                <a:gridCol w="282606">
                  <a:extLst>
                    <a:ext uri="{9D8B030D-6E8A-4147-A177-3AD203B41FA5}">
                      <a16:colId xmlns:a16="http://schemas.microsoft.com/office/drawing/2014/main" xmlns="" val="2046748408"/>
                    </a:ext>
                  </a:extLst>
                </a:gridCol>
                <a:gridCol w="282606">
                  <a:extLst>
                    <a:ext uri="{9D8B030D-6E8A-4147-A177-3AD203B41FA5}">
                      <a16:colId xmlns:a16="http://schemas.microsoft.com/office/drawing/2014/main" xmlns="" val="61301162"/>
                    </a:ext>
                  </a:extLst>
                </a:gridCol>
                <a:gridCol w="282606">
                  <a:extLst>
                    <a:ext uri="{9D8B030D-6E8A-4147-A177-3AD203B41FA5}">
                      <a16:colId xmlns:a16="http://schemas.microsoft.com/office/drawing/2014/main" xmlns="" val="151961678"/>
                    </a:ext>
                  </a:extLst>
                </a:gridCol>
                <a:gridCol w="282606">
                  <a:extLst>
                    <a:ext uri="{9D8B030D-6E8A-4147-A177-3AD203B41FA5}">
                      <a16:colId xmlns:a16="http://schemas.microsoft.com/office/drawing/2014/main" xmlns="" val="3307757913"/>
                    </a:ext>
                  </a:extLst>
                </a:gridCol>
                <a:gridCol w="282606">
                  <a:extLst>
                    <a:ext uri="{9D8B030D-6E8A-4147-A177-3AD203B41FA5}">
                      <a16:colId xmlns:a16="http://schemas.microsoft.com/office/drawing/2014/main" xmlns="" val="2537069362"/>
                    </a:ext>
                  </a:extLst>
                </a:gridCol>
                <a:gridCol w="282606">
                  <a:extLst>
                    <a:ext uri="{9D8B030D-6E8A-4147-A177-3AD203B41FA5}">
                      <a16:colId xmlns:a16="http://schemas.microsoft.com/office/drawing/2014/main" xmlns="" val="3220850051"/>
                    </a:ext>
                  </a:extLst>
                </a:gridCol>
                <a:gridCol w="282606">
                  <a:extLst>
                    <a:ext uri="{9D8B030D-6E8A-4147-A177-3AD203B41FA5}">
                      <a16:colId xmlns:a16="http://schemas.microsoft.com/office/drawing/2014/main" xmlns="" val="4047037587"/>
                    </a:ext>
                  </a:extLst>
                </a:gridCol>
                <a:gridCol w="282606">
                  <a:extLst>
                    <a:ext uri="{9D8B030D-6E8A-4147-A177-3AD203B41FA5}">
                      <a16:colId xmlns:a16="http://schemas.microsoft.com/office/drawing/2014/main" xmlns=""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xmlns=""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xmlns="" val="2990935818"/>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r>
              <a:rPr lang="ko-KR" altLang="en-US" dirty="0" smtClean="0"/>
              <a:t>요구사항분</a:t>
            </a:r>
            <a:r>
              <a:rPr lang="ko-KR" altLang="en-US" dirty="0"/>
              <a:t>석</a:t>
            </a:r>
            <a:r>
              <a:rPr lang="en-US" altLang="ko-KR" dirty="0" smtClean="0"/>
              <a:t/>
            </a:r>
            <a:br>
              <a:rPr lang="en-US" altLang="ko-KR" dirty="0" smtClean="0"/>
            </a:br>
            <a:r>
              <a:rPr lang="en-US" altLang="ko-KR" dirty="0" smtClean="0"/>
              <a:t>ERD</a:t>
            </a:r>
            <a:br>
              <a:rPr lang="en-US" altLang="ko-KR" dirty="0" smtClean="0"/>
            </a:br>
            <a:r>
              <a:rPr lang="ko-KR" altLang="en-US" dirty="0" smtClean="0"/>
              <a:t>클래스 다이어그램</a:t>
            </a:r>
            <a:r>
              <a:rPr lang="en-US" altLang="ko-KR" dirty="0" smtClean="0"/>
              <a:t>(UML)</a:t>
            </a:r>
            <a:endParaRPr lang="ko-KR" altLang="en-US" dirty="0"/>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dirty="0"/>
              <a:t>User </a:t>
            </a:r>
            <a:r>
              <a:rPr lang="en-US" altLang="ko-KR" dirty="0" smtClean="0"/>
              <a:t>F</a:t>
            </a:r>
            <a:r>
              <a:rPr lang="en-US" altLang="ko-KR" dirty="0" smtClean="0"/>
              <a:t>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xmlns="" val="554055183"/>
                    </a:ext>
                  </a:extLst>
                </a:gridCol>
                <a:gridCol w="2130236">
                  <a:extLst>
                    <a:ext uri="{9D8B030D-6E8A-4147-A177-3AD203B41FA5}">
                      <a16:colId xmlns:a16="http://schemas.microsoft.com/office/drawing/2014/main" xmlns="" val="20000"/>
                    </a:ext>
                  </a:extLst>
                </a:gridCol>
                <a:gridCol w="2257591">
                  <a:extLst>
                    <a:ext uri="{9D8B030D-6E8A-4147-A177-3AD203B41FA5}">
                      <a16:colId xmlns:a16="http://schemas.microsoft.com/office/drawing/2014/main" xmlns="" val="20001"/>
                    </a:ext>
                  </a:extLst>
                </a:gridCol>
                <a:gridCol w="2192190">
                  <a:extLst>
                    <a:ext uri="{9D8B030D-6E8A-4147-A177-3AD203B41FA5}">
                      <a16:colId xmlns:a16="http://schemas.microsoft.com/office/drawing/2014/main" xmlns="" val="20004"/>
                    </a:ext>
                  </a:extLst>
                </a:gridCol>
                <a:gridCol w="2035603">
                  <a:extLst>
                    <a:ext uri="{9D8B030D-6E8A-4147-A177-3AD203B41FA5}">
                      <a16:colId xmlns:a16="http://schemas.microsoft.com/office/drawing/2014/main" xmlns=""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xmlns=""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xmlns=""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xmlns=""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xmlns=""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xmlns=""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xmlns=""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xmlns=""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xmlns=""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xmlns=""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xmlns=""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xmlns=""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xmlns=""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xmlns=""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xmlns=""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xmlns=""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xmlns=""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xmlns=""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xmlns=""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xmlns=""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xmlns=""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xmlns=""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xmlns=""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xmlns=""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xmlns=""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xmlns=""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xmlns=""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xmlns=""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xmlns=""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xmlns=""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xmlns=""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xmlns=""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xmlns=""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xmlns=""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xmlns=""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xmlns=""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xmlns=""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xmlns=""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xmlns=""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xmlns=""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xmlns=""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xmlns=""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xmlns=""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xmlns=""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xmlns=""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xmlns=""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xmlns=""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xmlns=""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xmlns=""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xmlns=""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xmlns=""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xmlns=""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xmlns=""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xmlns=""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xmlns=""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xmlns=""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xmlns=""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xmlns=""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xmlns=""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xmlns=""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xmlns=""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xmlns=""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xmlns=""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xmlns=""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xmlns=""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xmlns=""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xmlns=""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xmlns=""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xmlns=""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xmlns=""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xmlns=""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xmlns=""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xmlns=""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xmlns=""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xmlns=""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xmlns=""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xmlns=""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xmlns=""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xmlns=""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xmlns=""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xmlns=""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xmlns=""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xmlns=""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3" name="TextBox 2"/>
          <p:cNvSpPr txBox="1"/>
          <p:nvPr/>
        </p:nvSpPr>
        <p:spPr>
          <a:xfrm>
            <a:off x="1055440" y="2636912"/>
            <a:ext cx="3995004" cy="1200329"/>
          </a:xfrm>
          <a:prstGeom prst="rect">
            <a:avLst/>
          </a:prstGeom>
          <a:noFill/>
        </p:spPr>
        <p:txBody>
          <a:bodyPr wrap="none" rtlCol="0">
            <a:spAutoFit/>
          </a:bodyPr>
          <a:lstStyle/>
          <a:p>
            <a:r>
              <a:rPr lang="en-US" altLang="ko-KR" dirty="0" smtClean="0"/>
              <a:t>MVC</a:t>
            </a:r>
          </a:p>
          <a:p>
            <a:r>
              <a:rPr lang="en-US" altLang="ko-KR" dirty="0" smtClean="0"/>
              <a:t>API </a:t>
            </a:r>
            <a:r>
              <a:rPr lang="ko-KR" altLang="en-US" dirty="0" smtClean="0"/>
              <a:t>문서</a:t>
            </a:r>
            <a:endParaRPr lang="en-US" altLang="ko-KR" dirty="0" smtClean="0"/>
          </a:p>
          <a:p>
            <a:r>
              <a:rPr lang="ko-KR" altLang="en-US" dirty="0" smtClean="0"/>
              <a:t>정보 구조도</a:t>
            </a:r>
            <a:r>
              <a:rPr lang="en-US" altLang="ko-KR" dirty="0" smtClean="0"/>
              <a:t>(IA)</a:t>
            </a:r>
          </a:p>
          <a:p>
            <a:r>
              <a:rPr lang="ko-KR" altLang="en-US" dirty="0" smtClean="0"/>
              <a:t>기능 리스트</a:t>
            </a:r>
            <a:r>
              <a:rPr lang="en-US" altLang="ko-KR" dirty="0" smtClean="0"/>
              <a:t>,</a:t>
            </a:r>
            <a:r>
              <a:rPr lang="ko-KR" altLang="en-US" dirty="0" smtClean="0"/>
              <a:t>와이어 프레임</a:t>
            </a:r>
            <a:r>
              <a:rPr lang="en-US" altLang="ko-KR" dirty="0" smtClean="0"/>
              <a:t>,</a:t>
            </a:r>
            <a:r>
              <a:rPr lang="ko-KR" altLang="en-US" dirty="0" smtClean="0"/>
              <a:t>사이트 </a:t>
            </a:r>
            <a:r>
              <a:rPr lang="ko-KR" altLang="en-US" dirty="0" err="1" smtClean="0"/>
              <a:t>맵</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r>
              <a:rPr lang="ko-KR" altLang="en-US" dirty="0" smtClean="0"/>
              <a:t>소감</a:t>
            </a:r>
            <a:r>
              <a:rPr lang="en-US" altLang="ko-KR" dirty="0" smtClean="0"/>
              <a:t/>
            </a:r>
            <a:br>
              <a:rPr lang="en-US" altLang="ko-KR" dirty="0" smtClean="0"/>
            </a:br>
            <a:r>
              <a:rPr lang="ko-KR" altLang="en-US" dirty="0" smtClean="0"/>
              <a:t>개선할 사항</a:t>
            </a:r>
            <a:r>
              <a:rPr lang="en-US" altLang="ko-KR" dirty="0" smtClean="0"/>
              <a:t/>
            </a:r>
            <a:br>
              <a:rPr lang="en-US" altLang="ko-KR" dirty="0" smtClean="0"/>
            </a:br>
            <a:r>
              <a:rPr lang="ko-KR" altLang="en-US" dirty="0" smtClean="0"/>
              <a:t>에러발생원인과 그 해결방안</a:t>
            </a:r>
            <a:r>
              <a:rPr lang="en-US" altLang="ko-KR" dirty="0" smtClean="0"/>
              <a:t>(</a:t>
            </a:r>
            <a:r>
              <a:rPr lang="ko-KR" altLang="en-US" dirty="0" smtClean="0"/>
              <a:t>테스트</a:t>
            </a:r>
            <a:r>
              <a:rPr lang="en-US" altLang="ko-KR" dirty="0" smtClean="0"/>
              <a:t>,</a:t>
            </a:r>
            <a:r>
              <a:rPr lang="ko-KR" altLang="en-US" dirty="0" smtClean="0"/>
              <a:t>버그</a:t>
            </a:r>
            <a:r>
              <a:rPr lang="en-US" altLang="ko-KR" dirty="0" smtClean="0"/>
              <a:t>,</a:t>
            </a:r>
            <a:r>
              <a:rPr lang="ko-KR" altLang="en-US" dirty="0" smtClean="0"/>
              <a:t>로그</a:t>
            </a:r>
            <a:r>
              <a:rPr lang="en-US" altLang="ko-KR" dirty="0" smtClean="0"/>
              <a:t>)</a:t>
            </a:r>
            <a:endParaRPr lang="ko-KR" altLang="en-US" dirty="0"/>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16340674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3246</TotalTime>
  <Words>298</Words>
  <Application>Microsoft Office PowerPoint</Application>
  <PresentationFormat>사용자 지정</PresentationFormat>
  <Paragraphs>164</Paragraphs>
  <Slides>7</Slides>
  <Notes>0</Notes>
  <HiddenSlides>0</HiddenSlides>
  <MMClips>0</MMClip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Office 테마</vt:lpstr>
      <vt:lpstr>프로젝트 제목(주제)</vt:lpstr>
      <vt:lpstr>어플리케이션 개요</vt:lpstr>
      <vt:lpstr>요구사항분석 ERD 클래스 다이어그램(UML)</vt:lpstr>
      <vt:lpstr>User Flow</vt:lpstr>
      <vt:lpstr>Logic Process</vt:lpstr>
      <vt:lpstr>PowerPoint 프레젠테이션</vt:lpstr>
      <vt:lpstr>소감 개선할 사항 에러발생원인과 그 해결방안(테스트,버그,로그)</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cp:lastModifiedBy>
  <cp:revision>112</cp:revision>
  <cp:lastPrinted>2019-05-29T05:54:36Z</cp:lastPrinted>
  <dcterms:created xsi:type="dcterms:W3CDTF">2019-03-11T07:43:12Z</dcterms:created>
  <dcterms:modified xsi:type="dcterms:W3CDTF">2022-02-11T01:14:43Z</dcterms:modified>
</cp:coreProperties>
</file>