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9D7"/>
    <a:srgbClr val="DB6754"/>
    <a:srgbClr val="F76639"/>
    <a:srgbClr val="F66639"/>
    <a:srgbClr val="617793"/>
    <a:srgbClr val="ED7D31"/>
    <a:srgbClr val="5D7D99"/>
    <a:srgbClr val="FFE699"/>
    <a:srgbClr val="C155CD"/>
    <a:srgbClr val="DC6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6" autoAdjust="0"/>
    <p:restoredTop sz="90499" autoAdjust="0"/>
  </p:normalViewPr>
  <p:slideViewPr>
    <p:cSldViewPr snapToGrid="0">
      <p:cViewPr varScale="1">
        <p:scale>
          <a:sx n="37" d="100"/>
          <a:sy n="37" d="100"/>
        </p:scale>
        <p:origin x="3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78BCD-15D8-46F2-B36D-F1397F5E91C9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40A8-73CD-4403-BACF-160C31546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8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5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49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6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4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583A-8841-4DD3-ABD7-DC812586E057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FD8D-6C81-4B37-8A85-57B8E17C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9110346" y="863226"/>
            <a:ext cx="1658052" cy="5038344"/>
            <a:chOff x="10417293" y="826726"/>
            <a:chExt cx="1658052" cy="5038344"/>
          </a:xfrm>
        </p:grpSpPr>
        <p:sp>
          <p:nvSpPr>
            <p:cNvPr id="33" name="圆角矩形 32"/>
            <p:cNvSpPr/>
            <p:nvPr/>
          </p:nvSpPr>
          <p:spPr>
            <a:xfrm>
              <a:off x="10438569" y="8267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flipV="1">
              <a:off x="10438569" y="1510303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417293" y="3223133"/>
              <a:ext cx="162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计划进度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252385" y="1349877"/>
              <a:ext cx="595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4</a:t>
              </a:r>
              <a:endParaRPr lang="zh-CN" altLang="en-US" sz="7200" dirty="0"/>
            </a:p>
          </p:txBody>
        </p:sp>
        <p:sp>
          <p:nvSpPr>
            <p:cNvPr id="53" name="文本框 52"/>
            <p:cNvSpPr txBox="1"/>
            <p:nvPr/>
          </p:nvSpPr>
          <p:spPr>
            <a:xfrm rot="10800000">
              <a:off x="10800222" y="1701800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09651" y="740461"/>
            <a:ext cx="1672768" cy="5038344"/>
            <a:chOff x="7144409" y="888626"/>
            <a:chExt cx="1672768" cy="5038344"/>
          </a:xfrm>
        </p:grpSpPr>
        <p:sp>
          <p:nvSpPr>
            <p:cNvPr id="28" name="圆角矩形 27"/>
            <p:cNvSpPr/>
            <p:nvPr/>
          </p:nvSpPr>
          <p:spPr>
            <a:xfrm>
              <a:off x="7189545" y="8886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V="1">
              <a:off x="7177817" y="1736894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44409" y="3346935"/>
              <a:ext cx="1347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计算器额外功能</a:t>
              </a:r>
              <a:endParaRPr lang="zh-CN" altLang="en-US" sz="16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952108" y="1591872"/>
              <a:ext cx="664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3</a:t>
              </a:r>
              <a:endParaRPr lang="zh-CN" altLang="en-US" sz="7200" dirty="0"/>
            </a:p>
          </p:txBody>
        </p:sp>
        <p:sp>
          <p:nvSpPr>
            <p:cNvPr id="50" name="文本框 49"/>
            <p:cNvSpPr txBox="1"/>
            <p:nvPr/>
          </p:nvSpPr>
          <p:spPr>
            <a:xfrm rot="10800000">
              <a:off x="7461109" y="1943795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24532" y="863226"/>
            <a:ext cx="1697368" cy="5038344"/>
            <a:chOff x="4259000" y="881744"/>
            <a:chExt cx="1647348" cy="5038344"/>
          </a:xfrm>
        </p:grpSpPr>
        <p:sp>
          <p:nvSpPr>
            <p:cNvPr id="23" name="圆角矩形 22"/>
            <p:cNvSpPr/>
            <p:nvPr/>
          </p:nvSpPr>
          <p:spPr>
            <a:xfrm>
              <a:off x="4259000" y="881744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4269572" y="1549917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705889" y="1601574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287216" y="3278151"/>
              <a:ext cx="1208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计算器主题：健康管理计算器</a:t>
              </a:r>
              <a:endParaRPr lang="zh-CN" altLang="en-US" sz="16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903674" y="1367351"/>
              <a:ext cx="5736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/>
                <a:t>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 rot="10800000">
              <a:off x="4536048" y="1619556"/>
              <a:ext cx="400110" cy="771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762083" y="828534"/>
            <a:ext cx="1648909" cy="5038344"/>
            <a:chOff x="5015717" y="888661"/>
            <a:chExt cx="1648909" cy="5038344"/>
          </a:xfrm>
        </p:grpSpPr>
        <p:sp>
          <p:nvSpPr>
            <p:cNvPr id="6" name="圆角矩形 5"/>
            <p:cNvSpPr/>
            <p:nvPr/>
          </p:nvSpPr>
          <p:spPr>
            <a:xfrm>
              <a:off x="5036994" y="888661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5015717" y="1570768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34391" y="1608491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15718" y="3285068"/>
              <a:ext cx="1627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小组成员：</a:t>
              </a:r>
              <a:endParaRPr lang="en-US" altLang="zh-CN" dirty="0" smtClean="0"/>
            </a:p>
            <a:p>
              <a:r>
                <a:rPr lang="zh-CN" altLang="en-US" dirty="0" smtClean="0"/>
                <a:t>黄坤</a:t>
              </a:r>
              <a:endParaRPr lang="en-US" altLang="zh-CN" dirty="0" smtClean="0"/>
            </a:p>
            <a:p>
              <a:r>
                <a:rPr lang="zh-CN" altLang="en-US" dirty="0" smtClean="0"/>
                <a:t>谭凤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-939293" y="668007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929978" y="371674"/>
            <a:ext cx="1458117" cy="6087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74153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979097" y="735742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633507" y="453757"/>
            <a:ext cx="1487259" cy="604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951470" y="480506"/>
            <a:ext cx="1469444" cy="59469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63106" y="-43065"/>
            <a:ext cx="39528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软件工程项目汇报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01464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23966" y="466457"/>
            <a:ext cx="1521043" cy="601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185 L 0.1125 -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1042 L 0.10508 -0.01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10346" y="863226"/>
            <a:ext cx="1658052" cy="5038344"/>
            <a:chOff x="10417293" y="826726"/>
            <a:chExt cx="1658052" cy="5038344"/>
          </a:xfrm>
        </p:grpSpPr>
        <p:sp>
          <p:nvSpPr>
            <p:cNvPr id="5" name="圆角矩形 4"/>
            <p:cNvSpPr/>
            <p:nvPr/>
          </p:nvSpPr>
          <p:spPr>
            <a:xfrm>
              <a:off x="10438569" y="8267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V="1">
              <a:off x="10438569" y="1510303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17293" y="3223133"/>
              <a:ext cx="162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计划进度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52385" y="1349877"/>
              <a:ext cx="595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4</a:t>
              </a:r>
              <a:endParaRPr lang="zh-CN" altLang="en-US" sz="7200" dirty="0"/>
            </a:p>
          </p:txBody>
        </p:sp>
        <p:sp>
          <p:nvSpPr>
            <p:cNvPr id="9" name="文本框 8"/>
            <p:cNvSpPr txBox="1"/>
            <p:nvPr/>
          </p:nvSpPr>
          <p:spPr>
            <a:xfrm rot="10800000">
              <a:off x="10800222" y="1701800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09651" y="740461"/>
            <a:ext cx="1672768" cy="5038344"/>
            <a:chOff x="7144409" y="888626"/>
            <a:chExt cx="1672768" cy="5038344"/>
          </a:xfrm>
        </p:grpSpPr>
        <p:sp>
          <p:nvSpPr>
            <p:cNvPr id="11" name="圆角矩形 10"/>
            <p:cNvSpPr/>
            <p:nvPr/>
          </p:nvSpPr>
          <p:spPr>
            <a:xfrm>
              <a:off x="7189545" y="8886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7177817" y="1736894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44409" y="3346935"/>
              <a:ext cx="1347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计算器额外功能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52108" y="1591872"/>
              <a:ext cx="664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3</a:t>
              </a:r>
              <a:endParaRPr lang="zh-CN" altLang="en-US" sz="7200" dirty="0"/>
            </a:p>
          </p:txBody>
        </p:sp>
        <p:sp>
          <p:nvSpPr>
            <p:cNvPr id="15" name="文本框 14"/>
            <p:cNvSpPr txBox="1"/>
            <p:nvPr/>
          </p:nvSpPr>
          <p:spPr>
            <a:xfrm rot="10800000">
              <a:off x="7461109" y="1943795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01706" y="826726"/>
            <a:ext cx="1647348" cy="5038344"/>
            <a:chOff x="4259000" y="881744"/>
            <a:chExt cx="1647348" cy="5038344"/>
          </a:xfrm>
        </p:grpSpPr>
        <p:sp>
          <p:nvSpPr>
            <p:cNvPr id="17" name="圆角矩形 16"/>
            <p:cNvSpPr/>
            <p:nvPr/>
          </p:nvSpPr>
          <p:spPr>
            <a:xfrm>
              <a:off x="4259000" y="881744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V="1">
              <a:off x="4269572" y="1549917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05889" y="1601574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87216" y="3278151"/>
              <a:ext cx="1208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计算器主题：健康管理计算器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03674" y="1367351"/>
              <a:ext cx="5736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/>
                <a:t>2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rot="10800000">
              <a:off x="4536048" y="1619556"/>
              <a:ext cx="400110" cy="771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2332" y="826726"/>
            <a:ext cx="1648909" cy="5038344"/>
            <a:chOff x="5015717" y="888661"/>
            <a:chExt cx="1648909" cy="5038344"/>
          </a:xfrm>
        </p:grpSpPr>
        <p:sp>
          <p:nvSpPr>
            <p:cNvPr id="24" name="圆角矩形 23"/>
            <p:cNvSpPr/>
            <p:nvPr/>
          </p:nvSpPr>
          <p:spPr>
            <a:xfrm>
              <a:off x="5036994" y="888661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5015717" y="1570768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34391" y="1608491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15718" y="3285068"/>
              <a:ext cx="1627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小组成员：</a:t>
              </a:r>
              <a:endParaRPr lang="en-US" altLang="zh-CN" dirty="0" smtClean="0"/>
            </a:p>
            <a:p>
              <a:r>
                <a:rPr lang="zh-CN" altLang="en-US" dirty="0" smtClean="0"/>
                <a:t>黄坤</a:t>
              </a:r>
              <a:endParaRPr lang="en-US" altLang="zh-CN" dirty="0" smtClean="0"/>
            </a:p>
            <a:p>
              <a:r>
                <a:rPr lang="zh-CN" altLang="en-US" dirty="0" smtClean="0"/>
                <a:t>谭凤</a:t>
              </a:r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-835725" y="668009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845018" y="332890"/>
            <a:ext cx="1458117" cy="6087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01464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674153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79097" y="735742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42130" y="523698"/>
            <a:ext cx="1521043" cy="601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33507" y="453757"/>
            <a:ext cx="1487259" cy="604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951470" y="480506"/>
            <a:ext cx="1469444" cy="59469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62375" y="0"/>
            <a:ext cx="39528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软件工程项目汇报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88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10886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74003" y="1626514"/>
            <a:ext cx="3848100" cy="3622674"/>
            <a:chOff x="691243" y="2100263"/>
            <a:chExt cx="3848100" cy="3622674"/>
          </a:xfrm>
        </p:grpSpPr>
        <p:sp>
          <p:nvSpPr>
            <p:cNvPr id="28" name="圆角矩形 27"/>
            <p:cNvSpPr/>
            <p:nvPr/>
          </p:nvSpPr>
          <p:spPr>
            <a:xfrm flipH="1">
              <a:off x="1529443" y="2100263"/>
              <a:ext cx="3009900" cy="5111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flipH="1">
              <a:off x="1043668" y="2878138"/>
              <a:ext cx="3009900" cy="511175"/>
            </a:xfrm>
            <a:prstGeom prst="roundRect">
              <a:avLst/>
            </a:prstGeom>
            <a:solidFill>
              <a:schemeClr val="accent2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flipH="1">
              <a:off x="691243" y="3656013"/>
              <a:ext cx="3009900" cy="511175"/>
            </a:xfrm>
            <a:prstGeom prst="roundRect">
              <a:avLst/>
            </a:prstGeom>
            <a:solidFill>
              <a:srgbClr val="F76639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flipH="1">
              <a:off x="1043668" y="4433888"/>
              <a:ext cx="3009900" cy="511175"/>
            </a:xfrm>
            <a:prstGeom prst="roundRect">
              <a:avLst/>
            </a:prstGeom>
            <a:solidFill>
              <a:srgbClr val="DC6754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 flipH="1">
              <a:off x="1529443" y="5211762"/>
              <a:ext cx="3009900" cy="511175"/>
            </a:xfrm>
            <a:prstGeom prst="roundRect">
              <a:avLst/>
            </a:prstGeom>
            <a:solidFill>
              <a:srgbClr val="CB59D7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同心圆 32"/>
          <p:cNvSpPr/>
          <p:nvPr/>
        </p:nvSpPr>
        <p:spPr>
          <a:xfrm>
            <a:off x="4100513" y="1594758"/>
            <a:ext cx="3657600" cy="3614738"/>
          </a:xfrm>
          <a:prstGeom prst="donut">
            <a:avLst>
              <a:gd name="adj" fmla="val 2176"/>
            </a:avLst>
          </a:prstGeom>
          <a:gradFill>
            <a:gsLst>
              <a:gs pos="9000">
                <a:srgbClr val="F66639"/>
              </a:gs>
              <a:gs pos="24000">
                <a:srgbClr val="BC5848"/>
              </a:gs>
              <a:gs pos="66000">
                <a:srgbClr val="EC7D31"/>
              </a:gs>
              <a:gs pos="0">
                <a:srgbClr val="C858D4"/>
              </a:gs>
              <a:gs pos="89000">
                <a:srgbClr val="FFE699"/>
              </a:gs>
            </a:gsLst>
            <a:lin ang="16200000" scaled="1"/>
          </a:gra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58343" y="2998321"/>
            <a:ext cx="366168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主要功能与特色</a:t>
            </a:r>
            <a:endParaRPr lang="en-US" altLang="zh-CN" sz="28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>
            <a:off x="7894184" y="1631730"/>
            <a:ext cx="3848100" cy="3622674"/>
            <a:chOff x="691243" y="2100263"/>
            <a:chExt cx="3848100" cy="3622674"/>
          </a:xfrm>
        </p:grpSpPr>
        <p:sp>
          <p:nvSpPr>
            <p:cNvPr id="40" name="圆角矩形 39"/>
            <p:cNvSpPr/>
            <p:nvPr/>
          </p:nvSpPr>
          <p:spPr>
            <a:xfrm flipH="1">
              <a:off x="1529443" y="2100263"/>
              <a:ext cx="3009900" cy="51117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flipH="1">
              <a:off x="1043668" y="2878138"/>
              <a:ext cx="3009900" cy="511175"/>
            </a:xfrm>
            <a:prstGeom prst="roundRect">
              <a:avLst/>
            </a:prstGeom>
            <a:solidFill>
              <a:schemeClr val="accent2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 flipH="1">
              <a:off x="691243" y="3656013"/>
              <a:ext cx="3009900" cy="511175"/>
            </a:xfrm>
            <a:prstGeom prst="roundRect">
              <a:avLst/>
            </a:prstGeom>
            <a:solidFill>
              <a:srgbClr val="F76639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 flipH="1">
              <a:off x="1043668" y="4433888"/>
              <a:ext cx="3009900" cy="511175"/>
            </a:xfrm>
            <a:prstGeom prst="roundRect">
              <a:avLst/>
            </a:prstGeom>
            <a:solidFill>
              <a:srgbClr val="DC6754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 flipH="1">
              <a:off x="1529443" y="5211762"/>
              <a:ext cx="3009900" cy="511175"/>
            </a:xfrm>
            <a:prstGeom prst="roundRect">
              <a:avLst/>
            </a:prstGeom>
            <a:solidFill>
              <a:srgbClr val="CB59D7"/>
            </a:solidFill>
            <a:effectLst>
              <a:innerShdw blurRad="2540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椭圆 44"/>
          <p:cNvSpPr/>
          <p:nvPr/>
        </p:nvSpPr>
        <p:spPr>
          <a:xfrm>
            <a:off x="6649812" y="1746931"/>
            <a:ext cx="272142" cy="261257"/>
          </a:xfrm>
          <a:prstGeom prst="ellipse">
            <a:avLst/>
          </a:prstGeom>
          <a:gradFill>
            <a:gsLst>
              <a:gs pos="8000">
                <a:srgbClr val="EDD68E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369970" y="2498271"/>
            <a:ext cx="272142" cy="261257"/>
          </a:xfrm>
          <a:prstGeom prst="ellipse">
            <a:avLst/>
          </a:prstGeom>
          <a:gradFill>
            <a:gsLst>
              <a:gs pos="92000">
                <a:srgbClr val="ED7D31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549757" y="3373886"/>
            <a:ext cx="272142" cy="261257"/>
          </a:xfrm>
          <a:prstGeom prst="ellipse">
            <a:avLst/>
          </a:prstGeom>
          <a:gradFill>
            <a:gsLst>
              <a:gs pos="92000">
                <a:srgbClr val="F17135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69970" y="4044034"/>
            <a:ext cx="272142" cy="261257"/>
          </a:xfrm>
          <a:prstGeom prst="ellipse">
            <a:avLst/>
          </a:prstGeom>
          <a:gradFill>
            <a:gsLst>
              <a:gs pos="92000">
                <a:srgbClr val="DC6754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889297" y="4715779"/>
            <a:ext cx="272142" cy="261257"/>
          </a:xfrm>
          <a:prstGeom prst="ellipse">
            <a:avLst/>
          </a:prstGeom>
          <a:gradFill>
            <a:gsLst>
              <a:gs pos="92000">
                <a:srgbClr val="C155CD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838672" y="4794475"/>
            <a:ext cx="272142" cy="261257"/>
          </a:xfrm>
          <a:prstGeom prst="ellipse">
            <a:avLst/>
          </a:prstGeom>
          <a:gradFill>
            <a:gsLst>
              <a:gs pos="89000">
                <a:srgbClr val="CB59D7"/>
              </a:gs>
              <a:gs pos="89000">
                <a:srgbClr val="FFE699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80796" y="4003681"/>
            <a:ext cx="272142" cy="261257"/>
          </a:xfrm>
          <a:prstGeom prst="ellipse">
            <a:avLst/>
          </a:prstGeom>
          <a:gradFill>
            <a:gsLst>
              <a:gs pos="89000">
                <a:srgbClr val="DB6754"/>
              </a:gs>
              <a:gs pos="89000">
                <a:srgbClr val="FFE699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015129" y="3307223"/>
            <a:ext cx="272142" cy="261257"/>
          </a:xfrm>
          <a:prstGeom prst="ellipse">
            <a:avLst/>
          </a:prstGeom>
          <a:gradFill>
            <a:gsLst>
              <a:gs pos="89000">
                <a:srgbClr val="F76639"/>
              </a:gs>
              <a:gs pos="89000">
                <a:srgbClr val="FFE699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224337" y="2541814"/>
            <a:ext cx="272142" cy="261257"/>
          </a:xfrm>
          <a:prstGeom prst="ellipse">
            <a:avLst/>
          </a:prstGeom>
          <a:gradFill>
            <a:gsLst>
              <a:gs pos="89000">
                <a:srgbClr val="ED7D31"/>
              </a:gs>
              <a:gs pos="89000">
                <a:srgbClr val="FFE699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802642" y="1833451"/>
            <a:ext cx="272142" cy="261257"/>
          </a:xfrm>
          <a:prstGeom prst="ellipse">
            <a:avLst/>
          </a:prstGeom>
          <a:gradFill>
            <a:gsLst>
              <a:gs pos="87000">
                <a:srgbClr val="FFE699"/>
              </a:gs>
              <a:gs pos="89000">
                <a:srgbClr val="FFE699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45" idx="6"/>
          </p:cNvCxnSpPr>
          <p:nvPr/>
        </p:nvCxnSpPr>
        <p:spPr>
          <a:xfrm flipV="1">
            <a:off x="6921954" y="1877559"/>
            <a:ext cx="12422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7552675" y="2657783"/>
            <a:ext cx="1077570" cy="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815943" y="3461857"/>
            <a:ext cx="1160092" cy="3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8" idx="5"/>
          </p:cNvCxnSpPr>
          <p:nvPr/>
        </p:nvCxnSpPr>
        <p:spPr>
          <a:xfrm flipV="1">
            <a:off x="7602258" y="4264938"/>
            <a:ext cx="951192" cy="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49" idx="4"/>
          </p:cNvCxnSpPr>
          <p:nvPr/>
        </p:nvCxnSpPr>
        <p:spPr>
          <a:xfrm flipV="1">
            <a:off x="7025368" y="4977035"/>
            <a:ext cx="10415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901850" y="1950390"/>
            <a:ext cx="92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358925" y="2628901"/>
            <a:ext cx="92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3087804" y="3438974"/>
            <a:ext cx="92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3358925" y="4160838"/>
            <a:ext cx="92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3905082" y="4968194"/>
            <a:ext cx="928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7977042" y="1746931"/>
            <a:ext cx="345256" cy="297575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483884" y="2528856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829674" y="3324394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38469" y="4113338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955921" y="4862970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712882" y="4862971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36969" y="4030209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2885482" y="3324393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236970" y="2506659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703355" y="1783249"/>
            <a:ext cx="292723" cy="261257"/>
          </a:xfrm>
          <a:prstGeom prst="ellipse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83884" y="1746931"/>
            <a:ext cx="22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BMI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29674" y="2506659"/>
            <a:ext cx="195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基础代谢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70571" y="3284352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体脂率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812950" y="4044034"/>
            <a:ext cx="155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用餐卡路里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99252" y="4794475"/>
            <a:ext cx="183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运动消耗卡路里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1311" y="1746931"/>
            <a:ext cx="23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营养危险指数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1851" y="2498271"/>
            <a:ext cx="1919464" cy="377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高血压风险预估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1000" y="3284352"/>
            <a:ext cx="226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二型糖尿病预诊断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52643" y="4044034"/>
            <a:ext cx="247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营养成分计算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41008" y="4794475"/>
            <a:ext cx="195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0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10346" y="863226"/>
            <a:ext cx="1658052" cy="5038344"/>
            <a:chOff x="10417293" y="826726"/>
            <a:chExt cx="1658052" cy="5038344"/>
          </a:xfrm>
        </p:grpSpPr>
        <p:sp>
          <p:nvSpPr>
            <p:cNvPr id="5" name="圆角矩形 4"/>
            <p:cNvSpPr/>
            <p:nvPr/>
          </p:nvSpPr>
          <p:spPr>
            <a:xfrm>
              <a:off x="10438569" y="8267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flipV="1">
              <a:off x="10438569" y="1510303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17293" y="3223133"/>
              <a:ext cx="1627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计划进度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252385" y="1349877"/>
              <a:ext cx="595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4</a:t>
              </a:r>
              <a:endParaRPr lang="zh-CN" altLang="en-US" sz="7200" dirty="0"/>
            </a:p>
          </p:txBody>
        </p:sp>
        <p:sp>
          <p:nvSpPr>
            <p:cNvPr id="9" name="文本框 8"/>
            <p:cNvSpPr txBox="1"/>
            <p:nvPr/>
          </p:nvSpPr>
          <p:spPr>
            <a:xfrm rot="10800000">
              <a:off x="10800222" y="1701800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25503" y="863226"/>
            <a:ext cx="1672768" cy="5038344"/>
            <a:chOff x="7144409" y="888626"/>
            <a:chExt cx="1672768" cy="5038344"/>
          </a:xfrm>
        </p:grpSpPr>
        <p:sp>
          <p:nvSpPr>
            <p:cNvPr id="11" name="圆角矩形 10"/>
            <p:cNvSpPr/>
            <p:nvPr/>
          </p:nvSpPr>
          <p:spPr>
            <a:xfrm>
              <a:off x="7189545" y="888626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7177817" y="1736894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44409" y="3346935"/>
              <a:ext cx="1347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计算器额外功能</a:t>
              </a:r>
              <a:endParaRPr lang="zh-CN" altLang="en-US" sz="16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52108" y="1591872"/>
              <a:ext cx="6645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dirty="0" smtClean="0"/>
                <a:t>3</a:t>
              </a:r>
              <a:endParaRPr lang="zh-CN" altLang="en-US" sz="7200" dirty="0"/>
            </a:p>
          </p:txBody>
        </p:sp>
        <p:sp>
          <p:nvSpPr>
            <p:cNvPr id="15" name="文本框 14"/>
            <p:cNvSpPr txBox="1"/>
            <p:nvPr/>
          </p:nvSpPr>
          <p:spPr>
            <a:xfrm rot="10800000">
              <a:off x="7461109" y="1943795"/>
              <a:ext cx="400110" cy="633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10889" y="893414"/>
            <a:ext cx="1647348" cy="5038344"/>
            <a:chOff x="4259000" y="881744"/>
            <a:chExt cx="1647348" cy="5038344"/>
          </a:xfrm>
        </p:grpSpPr>
        <p:sp>
          <p:nvSpPr>
            <p:cNvPr id="17" name="圆角矩形 16"/>
            <p:cNvSpPr/>
            <p:nvPr/>
          </p:nvSpPr>
          <p:spPr>
            <a:xfrm>
              <a:off x="4259000" y="881744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V="1">
              <a:off x="4269572" y="1549917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705889" y="1601574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87216" y="3278151"/>
              <a:ext cx="1208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计算器主题：健康管理计算器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03674" y="1367351"/>
              <a:ext cx="5736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 smtClean="0"/>
                <a:t>2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 rot="10800000">
              <a:off x="4536048" y="1619556"/>
              <a:ext cx="400110" cy="771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dirty="0" smtClean="0">
                  <a:latin typeface="Gill Sans Ultra Bold" panose="020B0A02020104020203" pitchFamily="34" charset="0"/>
                </a:rPr>
                <a:t>STEP</a:t>
              </a:r>
              <a:endParaRPr lang="zh-CN" altLang="en-US" sz="1400" dirty="0"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48080" y="863226"/>
            <a:ext cx="1648909" cy="5038344"/>
            <a:chOff x="5015717" y="888661"/>
            <a:chExt cx="1648909" cy="5038344"/>
          </a:xfrm>
        </p:grpSpPr>
        <p:sp>
          <p:nvSpPr>
            <p:cNvPr id="24" name="圆角矩形 23"/>
            <p:cNvSpPr/>
            <p:nvPr/>
          </p:nvSpPr>
          <p:spPr>
            <a:xfrm>
              <a:off x="5036994" y="888661"/>
              <a:ext cx="1627632" cy="5038344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5015717" y="1570768"/>
              <a:ext cx="1636776" cy="1240536"/>
            </a:xfrm>
            <a:custGeom>
              <a:avLst/>
              <a:gdLst>
                <a:gd name="connsiteX0" fmla="*/ 0 w 1636776"/>
                <a:gd name="connsiteY0" fmla="*/ 1240536 h 1240536"/>
                <a:gd name="connsiteX1" fmla="*/ 1636776 w 1636776"/>
                <a:gd name="connsiteY1" fmla="*/ 1240536 h 1240536"/>
                <a:gd name="connsiteX2" fmla="*/ 1636776 w 1636776"/>
                <a:gd name="connsiteY2" fmla="*/ 335280 h 1240536"/>
                <a:gd name="connsiteX3" fmla="*/ 950468 w 1636776"/>
                <a:gd name="connsiteY3" fmla="*/ 335280 h 1240536"/>
                <a:gd name="connsiteX4" fmla="*/ 818388 w 1636776"/>
                <a:gd name="connsiteY4" fmla="*/ 0 h 1240536"/>
                <a:gd name="connsiteX5" fmla="*/ 686308 w 1636776"/>
                <a:gd name="connsiteY5" fmla="*/ 335280 h 1240536"/>
                <a:gd name="connsiteX6" fmla="*/ 0 w 1636776"/>
                <a:gd name="connsiteY6" fmla="*/ 335280 h 124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6776" h="1240536">
                  <a:moveTo>
                    <a:pt x="0" y="1240536"/>
                  </a:moveTo>
                  <a:lnTo>
                    <a:pt x="1636776" y="1240536"/>
                  </a:lnTo>
                  <a:lnTo>
                    <a:pt x="1636776" y="335280"/>
                  </a:lnTo>
                  <a:lnTo>
                    <a:pt x="950468" y="335280"/>
                  </a:lnTo>
                  <a:lnTo>
                    <a:pt x="818388" y="0"/>
                  </a:lnTo>
                  <a:lnTo>
                    <a:pt x="686308" y="335280"/>
                  </a:lnTo>
                  <a:lnTo>
                    <a:pt x="0" y="3352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34391" y="1608491"/>
              <a:ext cx="790284" cy="701181"/>
            </a:xfrm>
            <a:custGeom>
              <a:avLst/>
              <a:gdLst/>
              <a:ahLst/>
              <a:cxnLst/>
              <a:rect l="l" t="t" r="r" b="b"/>
              <a:pathLst>
                <a:path w="790284" h="701181">
                  <a:moveTo>
                    <a:pt x="94817" y="572667"/>
                  </a:moveTo>
                  <a:cubicBezTo>
                    <a:pt x="109250" y="572667"/>
                    <a:pt x="120252" y="578146"/>
                    <a:pt x="127822" y="589103"/>
                  </a:cubicBezTo>
                  <a:cubicBezTo>
                    <a:pt x="135392" y="600061"/>
                    <a:pt x="139177" y="616173"/>
                    <a:pt x="139177" y="637440"/>
                  </a:cubicBezTo>
                  <a:cubicBezTo>
                    <a:pt x="139177" y="661299"/>
                    <a:pt x="135790" y="681859"/>
                    <a:pt x="129015" y="699120"/>
                  </a:cubicBezTo>
                  <a:lnTo>
                    <a:pt x="83948" y="684539"/>
                  </a:lnTo>
                  <a:cubicBezTo>
                    <a:pt x="90546" y="680298"/>
                    <a:pt x="95789" y="675040"/>
                    <a:pt x="99677" y="668766"/>
                  </a:cubicBezTo>
                  <a:cubicBezTo>
                    <a:pt x="103565" y="662492"/>
                    <a:pt x="105509" y="656468"/>
                    <a:pt x="105509" y="650695"/>
                  </a:cubicBezTo>
                  <a:cubicBezTo>
                    <a:pt x="105509" y="647867"/>
                    <a:pt x="104773" y="645496"/>
                    <a:pt x="103300" y="643581"/>
                  </a:cubicBezTo>
                  <a:cubicBezTo>
                    <a:pt x="101827" y="641667"/>
                    <a:pt x="100031" y="640710"/>
                    <a:pt x="97910" y="640710"/>
                  </a:cubicBezTo>
                  <a:cubicBezTo>
                    <a:pt x="95907" y="640710"/>
                    <a:pt x="93992" y="641637"/>
                    <a:pt x="92166" y="643493"/>
                  </a:cubicBezTo>
                  <a:cubicBezTo>
                    <a:pt x="90340" y="645349"/>
                    <a:pt x="87807" y="650253"/>
                    <a:pt x="84566" y="658206"/>
                  </a:cubicBezTo>
                  <a:cubicBezTo>
                    <a:pt x="81680" y="665393"/>
                    <a:pt x="78867" y="671343"/>
                    <a:pt x="76127" y="676056"/>
                  </a:cubicBezTo>
                  <a:cubicBezTo>
                    <a:pt x="73388" y="680769"/>
                    <a:pt x="69485" y="684863"/>
                    <a:pt x="64419" y="688339"/>
                  </a:cubicBezTo>
                  <a:cubicBezTo>
                    <a:pt x="59353" y="691815"/>
                    <a:pt x="52961" y="693553"/>
                    <a:pt x="45243" y="693553"/>
                  </a:cubicBezTo>
                  <a:cubicBezTo>
                    <a:pt x="30280" y="693553"/>
                    <a:pt x="18998" y="688104"/>
                    <a:pt x="11399" y="677205"/>
                  </a:cubicBezTo>
                  <a:cubicBezTo>
                    <a:pt x="3799" y="666306"/>
                    <a:pt x="0" y="650224"/>
                    <a:pt x="0" y="628957"/>
                  </a:cubicBezTo>
                  <a:cubicBezTo>
                    <a:pt x="0" y="609516"/>
                    <a:pt x="3004" y="591519"/>
                    <a:pt x="9013" y="574965"/>
                  </a:cubicBezTo>
                  <a:lnTo>
                    <a:pt x="51517" y="589810"/>
                  </a:lnTo>
                  <a:cubicBezTo>
                    <a:pt x="38380" y="599531"/>
                    <a:pt x="31812" y="610694"/>
                    <a:pt x="31812" y="623301"/>
                  </a:cubicBezTo>
                  <a:cubicBezTo>
                    <a:pt x="31812" y="630312"/>
                    <a:pt x="34463" y="633817"/>
                    <a:pt x="39765" y="633817"/>
                  </a:cubicBezTo>
                  <a:cubicBezTo>
                    <a:pt x="41414" y="633817"/>
                    <a:pt x="43093" y="632712"/>
                    <a:pt x="44801" y="630503"/>
                  </a:cubicBezTo>
                  <a:cubicBezTo>
                    <a:pt x="46510" y="628294"/>
                    <a:pt x="49190" y="622506"/>
                    <a:pt x="52843" y="613139"/>
                  </a:cubicBezTo>
                  <a:cubicBezTo>
                    <a:pt x="56908" y="602830"/>
                    <a:pt x="60604" y="594891"/>
                    <a:pt x="63933" y="589324"/>
                  </a:cubicBezTo>
                  <a:cubicBezTo>
                    <a:pt x="67261" y="583757"/>
                    <a:pt x="71518" y="579589"/>
                    <a:pt x="76702" y="576820"/>
                  </a:cubicBezTo>
                  <a:cubicBezTo>
                    <a:pt x="81886" y="574052"/>
                    <a:pt x="87924" y="572667"/>
                    <a:pt x="94817" y="572667"/>
                  </a:cubicBezTo>
                  <a:close/>
                  <a:moveTo>
                    <a:pt x="2120" y="444884"/>
                  </a:moveTo>
                  <a:lnTo>
                    <a:pt x="61856" y="444884"/>
                  </a:lnTo>
                  <a:lnTo>
                    <a:pt x="61856" y="474929"/>
                  </a:lnTo>
                  <a:lnTo>
                    <a:pt x="136968" y="474929"/>
                  </a:lnTo>
                  <a:lnTo>
                    <a:pt x="136968" y="534665"/>
                  </a:lnTo>
                  <a:lnTo>
                    <a:pt x="61856" y="534665"/>
                  </a:lnTo>
                  <a:lnTo>
                    <a:pt x="61856" y="564709"/>
                  </a:lnTo>
                  <a:lnTo>
                    <a:pt x="2120" y="564709"/>
                  </a:lnTo>
                  <a:close/>
                  <a:moveTo>
                    <a:pt x="2120" y="318938"/>
                  </a:moveTo>
                  <a:lnTo>
                    <a:pt x="35965" y="318938"/>
                  </a:lnTo>
                  <a:lnTo>
                    <a:pt x="35965" y="371252"/>
                  </a:lnTo>
                  <a:lnTo>
                    <a:pt x="52666" y="371252"/>
                  </a:lnTo>
                  <a:lnTo>
                    <a:pt x="52666" y="334844"/>
                  </a:lnTo>
                  <a:lnTo>
                    <a:pt x="86511" y="334844"/>
                  </a:lnTo>
                  <a:lnTo>
                    <a:pt x="86511" y="371252"/>
                  </a:lnTo>
                  <a:lnTo>
                    <a:pt x="103123" y="371252"/>
                  </a:lnTo>
                  <a:lnTo>
                    <a:pt x="103123" y="318938"/>
                  </a:lnTo>
                  <a:lnTo>
                    <a:pt x="136968" y="318938"/>
                  </a:lnTo>
                  <a:lnTo>
                    <a:pt x="136968" y="430899"/>
                  </a:lnTo>
                  <a:lnTo>
                    <a:pt x="2120" y="430899"/>
                  </a:lnTo>
                  <a:close/>
                  <a:moveTo>
                    <a:pt x="45950" y="217577"/>
                  </a:moveTo>
                  <a:cubicBezTo>
                    <a:pt x="41414" y="217577"/>
                    <a:pt x="37835" y="218755"/>
                    <a:pt x="35214" y="221112"/>
                  </a:cubicBezTo>
                  <a:cubicBezTo>
                    <a:pt x="32592" y="223468"/>
                    <a:pt x="31281" y="226826"/>
                    <a:pt x="31281" y="231186"/>
                  </a:cubicBezTo>
                  <a:lnTo>
                    <a:pt x="31281" y="237548"/>
                  </a:lnTo>
                  <a:lnTo>
                    <a:pt x="60619" y="237548"/>
                  </a:lnTo>
                  <a:cubicBezTo>
                    <a:pt x="61090" y="235781"/>
                    <a:pt x="61326" y="234131"/>
                    <a:pt x="61326" y="232600"/>
                  </a:cubicBezTo>
                  <a:cubicBezTo>
                    <a:pt x="61326" y="228122"/>
                    <a:pt x="59912" y="224499"/>
                    <a:pt x="57084" y="221730"/>
                  </a:cubicBezTo>
                  <a:cubicBezTo>
                    <a:pt x="54257" y="218962"/>
                    <a:pt x="50545" y="217577"/>
                    <a:pt x="45950" y="217577"/>
                  </a:cubicBezTo>
                  <a:close/>
                  <a:moveTo>
                    <a:pt x="47718" y="161818"/>
                  </a:moveTo>
                  <a:cubicBezTo>
                    <a:pt x="60325" y="161818"/>
                    <a:pt x="71046" y="166207"/>
                    <a:pt x="79883" y="174984"/>
                  </a:cubicBezTo>
                  <a:cubicBezTo>
                    <a:pt x="88720" y="183762"/>
                    <a:pt x="93138" y="194337"/>
                    <a:pt x="93138" y="206708"/>
                  </a:cubicBezTo>
                  <a:cubicBezTo>
                    <a:pt x="93138" y="217018"/>
                    <a:pt x="89220" y="227298"/>
                    <a:pt x="81385" y="237548"/>
                  </a:cubicBezTo>
                  <a:lnTo>
                    <a:pt x="136968" y="237548"/>
                  </a:lnTo>
                  <a:lnTo>
                    <a:pt x="136968" y="297196"/>
                  </a:lnTo>
                  <a:lnTo>
                    <a:pt x="2120" y="297196"/>
                  </a:lnTo>
                  <a:lnTo>
                    <a:pt x="2120" y="215456"/>
                  </a:lnTo>
                  <a:cubicBezTo>
                    <a:pt x="2120" y="198196"/>
                    <a:pt x="6495" y="184940"/>
                    <a:pt x="15243" y="175691"/>
                  </a:cubicBezTo>
                  <a:cubicBezTo>
                    <a:pt x="23991" y="166442"/>
                    <a:pt x="34816" y="161818"/>
                    <a:pt x="47718" y="161818"/>
                  </a:cubicBezTo>
                  <a:close/>
                  <a:moveTo>
                    <a:pt x="582269" y="0"/>
                  </a:moveTo>
                  <a:lnTo>
                    <a:pt x="637507" y="0"/>
                  </a:lnTo>
                  <a:lnTo>
                    <a:pt x="637507" y="647933"/>
                  </a:lnTo>
                  <a:lnTo>
                    <a:pt x="790284" y="647933"/>
                  </a:lnTo>
                  <a:lnTo>
                    <a:pt x="790284" y="701181"/>
                  </a:lnTo>
                  <a:lnTo>
                    <a:pt x="396150" y="701181"/>
                  </a:lnTo>
                  <a:lnTo>
                    <a:pt x="396150" y="647933"/>
                  </a:lnTo>
                  <a:lnTo>
                    <a:pt x="575302" y="647933"/>
                  </a:lnTo>
                  <a:lnTo>
                    <a:pt x="575302" y="65192"/>
                  </a:lnTo>
                  <a:lnTo>
                    <a:pt x="415060" y="171687"/>
                  </a:lnTo>
                  <a:lnTo>
                    <a:pt x="415060" y="1144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zh-CN" sz="8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015718" y="3285068"/>
              <a:ext cx="16276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小组成员：</a:t>
              </a:r>
              <a:endParaRPr lang="en-US" altLang="zh-CN" dirty="0" smtClean="0"/>
            </a:p>
            <a:p>
              <a:r>
                <a:rPr lang="zh-CN" altLang="en-US" dirty="0" smtClean="0"/>
                <a:t>黄坤</a:t>
              </a:r>
              <a:endParaRPr lang="en-US" altLang="zh-CN" dirty="0" smtClean="0"/>
            </a:p>
            <a:p>
              <a:r>
                <a:rPr lang="zh-CN" altLang="en-US" dirty="0" smtClean="0"/>
                <a:t>谭凤</a:t>
              </a:r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-835725" y="668009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-845018" y="332890"/>
            <a:ext cx="1458117" cy="6087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401464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674153" y="668008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79097" y="735742"/>
            <a:ext cx="1448824" cy="5359399"/>
          </a:xfrm>
          <a:prstGeom prst="rect">
            <a:avLst/>
          </a:prstGeom>
          <a:solidFill>
            <a:srgbClr val="FFFFFF"/>
          </a:solidFill>
          <a:effectLst>
            <a:outerShdw blurRad="63500" dist="635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29245" y="431482"/>
            <a:ext cx="1521043" cy="6019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635718" y="480506"/>
            <a:ext cx="1487259" cy="604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948212" y="480506"/>
            <a:ext cx="1469444" cy="59469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62375" y="0"/>
            <a:ext cx="39528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软件工程项目汇报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255 L 0.10821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5" y="365125"/>
            <a:ext cx="2762250" cy="102552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/>
              <a:t>任务进度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1390650"/>
            <a:ext cx="77247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9113" y="550182"/>
            <a:ext cx="4223657" cy="99558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/>
              <a:t>感谢大家的倾听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875533"/>
            <a:ext cx="5812971" cy="4394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7588" y="1875533"/>
            <a:ext cx="923330" cy="44849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/>
              <a:t>工作顺利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40277" y="1875533"/>
            <a:ext cx="923330" cy="4713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/>
              <a:t>学习顺利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93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115</Words>
  <Application>Microsoft Office PowerPoint</Application>
  <PresentationFormat>宽屏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Gill Sans Ultra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任务进度</vt:lpstr>
      <vt:lpstr>感谢大家的倾听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凤</dc:creator>
  <cp:lastModifiedBy>谭 凤</cp:lastModifiedBy>
  <cp:revision>32</cp:revision>
  <dcterms:created xsi:type="dcterms:W3CDTF">2021-09-26T10:28:52Z</dcterms:created>
  <dcterms:modified xsi:type="dcterms:W3CDTF">2021-09-27T07:14:59Z</dcterms:modified>
</cp:coreProperties>
</file>