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458200" cy="2592288"/>
          </a:xfrm>
        </p:spPr>
        <p:txBody>
          <a:bodyPr/>
          <a:lstStyle/>
          <a:p>
            <a:r>
              <a:rPr lang="ru-RU" dirty="0" smtClean="0"/>
              <a:t>Архиватор для системы РЕД ОС</a:t>
            </a:r>
            <a:br>
              <a:rPr lang="ru-RU" dirty="0" smtClean="0"/>
            </a:br>
            <a:r>
              <a:rPr lang="en-US" dirty="0" err="1" smtClean="0"/>
              <a:t>ZipVolokSoft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686800" cy="2769422"/>
          </a:xfrm>
        </p:spPr>
        <p:txBody>
          <a:bodyPr/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Студенты 4 курса Волоколамского Филиала Красногорского Колледжа</a:t>
            </a:r>
          </a:p>
          <a:p>
            <a:r>
              <a:rPr lang="ru-RU" dirty="0" smtClean="0"/>
              <a:t>Костин Виктор и </a:t>
            </a:r>
            <a:r>
              <a:rPr lang="ru-RU" dirty="0" err="1" smtClean="0"/>
              <a:t>Кывыржик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Команда: </a:t>
            </a:r>
            <a:r>
              <a:rPr lang="en-US" dirty="0" err="1" smtClean="0"/>
              <a:t>VolokSoft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24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и 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однозначно будет развиваться, ну или по крайней мере останется как часть архива, к которому можно обратиться за частью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Разработать </a:t>
            </a:r>
            <a:r>
              <a:rPr lang="ru-RU" dirty="0" err="1"/>
              <a:t>нативное</a:t>
            </a:r>
            <a:r>
              <a:rPr lang="ru-RU" dirty="0"/>
              <a:t> приложение для рабочей среды РЕД ОС, которое будет служить удобным графическим интерфейсом для управления архивами с использованием функциональности 7zip.</a:t>
            </a:r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2656"/>
            <a:ext cx="4812774" cy="19240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53136"/>
            <a:ext cx="226314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 суть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Приложение написано на</a:t>
            </a:r>
            <a:r>
              <a:rPr lang="en-US" b="1" dirty="0" smtClean="0"/>
              <a:t> C#</a:t>
            </a:r>
            <a:endParaRPr lang="ru-RU" dirty="0"/>
          </a:p>
          <a:p>
            <a:pPr lvl="0"/>
            <a:r>
              <a:rPr lang="ru-RU" dirty="0" smtClean="0"/>
              <a:t>Конвертация для РЕД ОС выполнена с помощью плагина </a:t>
            </a:r>
            <a:r>
              <a:rPr lang="en-US" dirty="0" smtClean="0"/>
              <a:t>WINE</a:t>
            </a:r>
          </a:p>
          <a:p>
            <a:pPr lvl="0"/>
            <a:r>
              <a:rPr lang="ru-RU" dirty="0" smtClean="0"/>
              <a:t>Отслеживание шло с </a:t>
            </a:r>
            <a:r>
              <a:rPr lang="en-US" dirty="0" smtClean="0"/>
              <a:t>GitHub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Самым главным в создании приложения является конечно не теоретическая часть, а практическая. Перейдём к описанию работы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3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6" y="2249488"/>
            <a:ext cx="807660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86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файлов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/>
        </p:blipFill>
        <p:spPr bwMode="auto">
          <a:xfrm>
            <a:off x="728133" y="2249488"/>
            <a:ext cx="7687733" cy="406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68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7" y="2249488"/>
            <a:ext cx="815594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2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Разархивация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7" y="2249488"/>
            <a:ext cx="812774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38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архива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0" y="2249488"/>
            <a:ext cx="813198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3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</TotalTime>
  <Words>124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Архиватор для системы РЕД ОС ZipVolokSoft</vt:lpstr>
      <vt:lpstr>Цели и задачи</vt:lpstr>
      <vt:lpstr>Сама суть</vt:lpstr>
      <vt:lpstr>Демонстрация работы</vt:lpstr>
      <vt:lpstr>Основное окно</vt:lpstr>
      <vt:lpstr>Выбор файлов</vt:lpstr>
      <vt:lpstr>Архивация</vt:lpstr>
      <vt:lpstr>Разархивация</vt:lpstr>
      <vt:lpstr>Просмотр архива</vt:lpstr>
      <vt:lpstr>Развитие и поддержка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Архиватор для системы РЕД ОС ZipVolokSoft</dc:title>
  <dc:creator>Виктор Костин</dc:creator>
  <cp:lastModifiedBy>Виктор Костин</cp:lastModifiedBy>
  <cp:revision>4</cp:revision>
  <dcterms:created xsi:type="dcterms:W3CDTF">2025-01-24T11:15:57Z</dcterms:created>
  <dcterms:modified xsi:type="dcterms:W3CDTF">2025-01-24T12:12:23Z</dcterms:modified>
</cp:coreProperties>
</file>