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404664"/>
            <a:ext cx="8458200" cy="2592288"/>
          </a:xfrm>
        </p:spPr>
        <p:txBody>
          <a:bodyPr/>
          <a:lstStyle/>
          <a:p>
            <a:r>
              <a:rPr lang="ru-RU" dirty="0" smtClean="0"/>
              <a:t>Архиватор для системы РЕД ОС</a:t>
            </a:r>
            <a:br>
              <a:rPr lang="ru-RU" dirty="0" smtClean="0"/>
            </a:br>
            <a:r>
              <a:rPr lang="en-US" dirty="0" err="1" smtClean="0"/>
              <a:t>ZipVolokSoft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8686800" cy="2769422"/>
          </a:xfrm>
        </p:spPr>
        <p:txBody>
          <a:bodyPr/>
          <a:lstStyle/>
          <a:p>
            <a:r>
              <a:rPr lang="ru-RU" dirty="0" smtClean="0"/>
              <a:t>Выполнили:</a:t>
            </a:r>
          </a:p>
          <a:p>
            <a:r>
              <a:rPr lang="ru-RU" dirty="0" smtClean="0"/>
              <a:t>Студенты 4 курса Волоколамского Филиала Красногорского Колледжа</a:t>
            </a:r>
          </a:p>
          <a:p>
            <a:r>
              <a:rPr lang="ru-RU" dirty="0" smtClean="0"/>
              <a:t>Костин Виктор и </a:t>
            </a:r>
            <a:r>
              <a:rPr lang="ru-RU" dirty="0" err="1" smtClean="0"/>
              <a:t>Кывыржик</a:t>
            </a:r>
            <a:r>
              <a:rPr lang="ru-RU" dirty="0" smtClean="0"/>
              <a:t> Александр</a:t>
            </a:r>
          </a:p>
          <a:p>
            <a:r>
              <a:rPr lang="ru-RU" dirty="0" smtClean="0"/>
              <a:t>Команда: </a:t>
            </a:r>
            <a:r>
              <a:rPr lang="en-US" dirty="0" err="1" smtClean="0"/>
              <a:t>VolokSoft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324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 и поддержка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однозначно будет развиваться, ну или по крайней мере останется как часть архива, к которому можно обратиться за частью кода.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166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ru-RU" dirty="0"/>
              <a:t>Разработать </a:t>
            </a:r>
            <a:r>
              <a:rPr lang="ru-RU" dirty="0" err="1"/>
              <a:t>нативное</a:t>
            </a:r>
            <a:r>
              <a:rPr lang="ru-RU" dirty="0"/>
              <a:t> приложение для рабочей среды РЕД ОС, которое будет служить удобным графическим интерфейсом для управления архивами с использованием функциональности 7zip.</a:t>
            </a:r>
          </a:p>
          <a:p>
            <a:pPr marL="109728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32656"/>
            <a:ext cx="4812774" cy="19240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653136"/>
            <a:ext cx="226314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3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Приложение должно быть:</a:t>
            </a:r>
            <a:endParaRPr lang="ru-RU" dirty="0"/>
          </a:p>
          <a:p>
            <a:pPr lvl="0"/>
            <a:r>
              <a:rPr lang="ru-RU" dirty="0"/>
              <a:t>Простым и удобным для использования.</a:t>
            </a:r>
          </a:p>
          <a:p>
            <a:pPr lvl="0"/>
            <a:r>
              <a:rPr lang="ru-RU" dirty="0"/>
              <a:t>Совместимым с особенностями РЕД ОС.</a:t>
            </a:r>
          </a:p>
          <a:p>
            <a:pPr lvl="0"/>
            <a:r>
              <a:rPr lang="ru-RU" dirty="0"/>
              <a:t>Легким, производительным и функциональным.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67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Самым главным в создании приложения является конечно не теоретическая часть, а практическая. Перейдём к описанию работы приложения.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73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Основное окно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96" y="2249488"/>
            <a:ext cx="8076607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86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файлов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5"/>
          <a:stretch/>
        </p:blipFill>
        <p:spPr bwMode="auto">
          <a:xfrm>
            <a:off x="728133" y="2249488"/>
            <a:ext cx="7687733" cy="4069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768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Архивация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27" y="2249488"/>
            <a:ext cx="815594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521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Разархивация</a:t>
            </a:r>
            <a:endParaRPr lang="ru-RU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27" y="2249488"/>
            <a:ext cx="812774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380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Просмотр архива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10" y="2249488"/>
            <a:ext cx="813198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34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</TotalTime>
  <Words>127</Words>
  <Application>Microsoft Office PowerPoint</Application>
  <PresentationFormat>Экран (4:3)</PresentationFormat>
  <Paragraphs>21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Городская</vt:lpstr>
      <vt:lpstr>Архиватор для системы РЕД ОС ZipVolokSoft</vt:lpstr>
      <vt:lpstr>Цели и задачи</vt:lpstr>
      <vt:lpstr>Требования</vt:lpstr>
      <vt:lpstr>Демонстрация работы</vt:lpstr>
      <vt:lpstr>Основное окно</vt:lpstr>
      <vt:lpstr>Выбор файлов</vt:lpstr>
      <vt:lpstr>Архивация</vt:lpstr>
      <vt:lpstr>Разархивация</vt:lpstr>
      <vt:lpstr>Просмотр архива</vt:lpstr>
      <vt:lpstr>Развитие и поддержка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Архиватор для системы РЕД ОС ZipVolokSoft</dc:title>
  <dc:creator>Виктор Костин</dc:creator>
  <cp:lastModifiedBy>Виктор Костин</cp:lastModifiedBy>
  <cp:revision>3</cp:revision>
  <dcterms:created xsi:type="dcterms:W3CDTF">2025-01-24T11:15:57Z</dcterms:created>
  <dcterms:modified xsi:type="dcterms:W3CDTF">2025-01-24T11:38:23Z</dcterms:modified>
</cp:coreProperties>
</file>