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DFDB1-AB47-3F9D-998C-6C2A4B19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EB8E4E-4414-8CFC-E43E-06150D6E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F7544-F127-7C93-2BD9-A69B8F5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FCBC9-76F6-BCCB-F580-44C772F3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1221F-D3EA-1D52-3010-8F842B3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51DC-F988-29C4-835B-25FCD41C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14FAC7-8B65-943A-BCF3-5B2106A1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3D059-53A2-95D1-6D93-C4E80D70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8F007-17A5-F27E-5835-3920F48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B5230-D5C9-1ECF-391C-A145C878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9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16F5AC-C5D3-85A3-F4E0-B03DBC5A0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CC751E-0DFB-ACC4-BB82-CF1BB199C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18435-5A20-1CB9-ABE5-78409D0A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ABAD8-0FF0-8F8C-19D1-9E213753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EF378-B67D-135F-B8F7-61EE085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5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21180-E178-423D-D252-50EAE14D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63151-D09E-7022-2F58-F5D3991D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54AAC-EF6B-A026-71BC-8692F5E2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7E2E1-7268-8985-E9D5-5115548C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0B35C-E77F-B21B-9E29-4672CE16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8084-C83E-690E-2E04-0C0B16AF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26D6E-C261-D4F2-F3C1-6EB77E99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455D1-6ADA-4D69-0A6B-BAC0B61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4896E-E4CC-7660-75E9-F982726D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A47F1-D0FB-DB75-E7A5-50F24944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7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9C983-1EC5-7E08-F058-DEBE6186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A73BB-B8CC-E574-C370-B53C7DA7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8CC1C3-E9DB-89A2-B58E-7E541848E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3A517C-2C79-17AD-A625-A02BFC11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A9DC5-419E-B1A1-C1E3-C81E42B7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DBB88F-1F18-54DD-67BD-8524892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8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3DD28-D9B1-D687-1B5A-B4BA19A0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637B11-8D0C-46B3-1082-A1F43DE3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72535-CF92-0AB8-40EE-FCD336619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AA129-7112-3EFE-7F00-9A24ED91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12B541-BA12-CB7F-71D5-DEF1AAE04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563A16-8A0B-61C6-65C5-FD41E4AE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4EA2F2-F1A0-AB47-AA1E-F4B858D2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AF8F78-1E77-BA8C-B23F-955D0181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2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B815-FC1F-EF99-D83D-548583B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9B235-5E8A-1B43-BDB7-29F920F8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7883D-87C1-7BDC-8049-D51F4CE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E9BB9D-32FA-B607-6F20-E9D1426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FD0B6-9D18-6564-F560-93402CDA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F51BD5-2EB6-743B-B7B7-3FEE9D9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D10D5-7DEF-0F93-5DE4-84E70B7A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7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DB985-8523-7CC7-BA6D-F9545ED8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BA334-135A-B3B4-C147-D36A45E9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287CC-3AD8-558F-3155-B81ADF86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14258-35D4-277C-F5A3-A3C16DB9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87EB3-5EAD-9C6F-CCC7-855CF36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67AEAF-6053-1386-A63F-9C61E448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1AF3A-2C9D-C33C-B5B8-4ACC3345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D9E85E-64A4-1C7B-2D27-74871A92E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099D4C-74D0-A9AF-9C3E-7AD6D03F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26532-A993-7D4C-5B84-B610785D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CB4A62-00B0-8503-0BAD-CC258F75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17765-9F56-1FAD-CD7C-689274A7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9633-180D-54AF-10A5-27209ACE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B2EFFA-82C6-55DB-C30B-702C14CCF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02391-D01D-57A6-9DE0-895973CF1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ABE0-1336-5B40-85BB-1C0FD9DB053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E5749-DDE7-3F8E-0F00-D09AF3493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69D8E-AF51-14CF-37C7-A5E4E1EBD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FA9B-A161-9342-AC51-C35D511BB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96C2-49A4-E42E-4C17-70001EDF3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Яндекс-Лицей Маркет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076907-9CCE-6378-C03F-197F14A90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Фёдор Егоров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2BE5A-EBFD-6C42-840F-0D55CC12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0" y="339594"/>
            <a:ext cx="1384387" cy="13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0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734FA-5D95-660E-6AEB-63728B3A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DCAF3E8-4117-F53B-EFBE-6275FA7B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CF839E-A277-D50E-52FC-518809C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789D3-A148-A827-5F52-9D3B911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0BBD39F-5CD3-61D8-57C3-BF79DE8AD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07" y="1419225"/>
            <a:ext cx="6016313" cy="3355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6815C1-FD06-03E4-953D-EDCFCB40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00" y="2744787"/>
            <a:ext cx="7322599" cy="40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6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8019D-752A-5CD6-4605-C2F77C18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/easter/egg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C39CAB-A0DE-5657-04CE-22086E243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133" y="1432084"/>
            <a:ext cx="91440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58FFA-34CF-0548-7B10-BBC04396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pple Chancery" panose="03020702040506060504" pitchFamily="66" charset="-79"/>
              </a:rPr>
              <a:t>Идея проекта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:</a:t>
            </a:r>
            <a:endParaRPr lang="ru-RU" dirty="0">
              <a:cs typeface="Apple Chancery" panose="03020702040506060504" pitchFamily="66" charset="-79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B8F2-BBCB-44DD-D813-3DAFDEF7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7887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Сделать доску объявлений/маркет с определенными категориями.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4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2B2E5-DBDE-48F2-CD38-DCB06D2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21331-BD7E-1B8E-853F-C8DCCEC0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пользователь может зарегистрироваться на площадке</a:t>
            </a:r>
            <a:r>
              <a:rPr lang="en-US" dirty="0"/>
              <a:t>, </a:t>
            </a:r>
            <a:r>
              <a:rPr lang="ru-RU" dirty="0"/>
              <a:t>просмотреть и купить различные товары. Если есть какие то идеи и предложение</a:t>
            </a:r>
            <a:r>
              <a:rPr lang="en-US" dirty="0"/>
              <a:t>, </a:t>
            </a:r>
            <a:r>
              <a:rPr lang="ru-RU" dirty="0"/>
              <a:t>зарегистрированный пользователь может написать обращение к администрации.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Администратор имеет возможность добавить любые товары</a:t>
            </a:r>
            <a:r>
              <a:rPr lang="en-US" dirty="0"/>
              <a:t>, </a:t>
            </a:r>
            <a:r>
              <a:rPr lang="ru-RU" dirty="0"/>
              <a:t>прямо в интерфейсе сайта</a:t>
            </a:r>
            <a:r>
              <a:rPr lang="en-US" dirty="0"/>
              <a:t>, </a:t>
            </a:r>
            <a:r>
              <a:rPr lang="ru-RU" dirty="0"/>
              <a:t>рассматривать жалобы</a:t>
            </a:r>
            <a:r>
              <a:rPr lang="en-US" dirty="0"/>
              <a:t> </a:t>
            </a:r>
            <a:r>
              <a:rPr lang="ru-RU" dirty="0"/>
              <a:t>и отвечать на них. </a:t>
            </a:r>
          </a:p>
        </p:txBody>
      </p:sp>
    </p:spTree>
    <p:extLst>
      <p:ext uri="{BB962C8B-B14F-4D97-AF65-F5344CB8AC3E}">
        <p14:creationId xmlns:p14="http://schemas.microsoft.com/office/powerpoint/2010/main" val="147116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50607-5931-AFD1-5370-937009B9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3922F-CCDA-FEE1-28EC-CDE29625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разработке сайта были использованы такие технологии как</a:t>
            </a:r>
            <a:r>
              <a:rPr lang="en-US" dirty="0"/>
              <a:t>: ORM </a:t>
            </a:r>
            <a:r>
              <a:rPr lang="ru-RU" dirty="0"/>
              <a:t>модели</a:t>
            </a:r>
            <a:r>
              <a:rPr lang="en-US" dirty="0"/>
              <a:t>, </a:t>
            </a:r>
            <a:r>
              <a:rPr lang="ru-RU" dirty="0"/>
              <a:t>работа с контекстом пользователя</a:t>
            </a:r>
            <a:r>
              <a:rPr lang="en-US" dirty="0"/>
              <a:t>,  </a:t>
            </a:r>
            <a:r>
              <a:rPr lang="ru-RU" dirty="0"/>
              <a:t>загрузка и использование файлов</a:t>
            </a:r>
            <a:r>
              <a:rPr lang="en-US" dirty="0"/>
              <a:t>, </a:t>
            </a:r>
            <a:r>
              <a:rPr lang="ru-RU" dirty="0"/>
              <a:t>хранение данных в </a:t>
            </a:r>
            <a:r>
              <a:rPr lang="ru-RU" dirty="0" err="1"/>
              <a:t>бд</a:t>
            </a:r>
            <a:r>
              <a:rPr lang="ru-RU" dirty="0"/>
              <a:t> (есть несколько таких баз данных</a:t>
            </a:r>
            <a:r>
              <a:rPr lang="en-US" dirty="0"/>
              <a:t>, </a:t>
            </a:r>
            <a:r>
              <a:rPr lang="ru-RU" dirty="0"/>
              <a:t>а именно</a:t>
            </a:r>
            <a:r>
              <a:rPr lang="en-US" dirty="0"/>
              <a:t>, </a:t>
            </a:r>
            <a:r>
              <a:rPr lang="ru-RU" dirty="0"/>
              <a:t>пользователи</a:t>
            </a:r>
            <a:r>
              <a:rPr lang="en-US" dirty="0"/>
              <a:t>,  </a:t>
            </a:r>
            <a:r>
              <a:rPr lang="ru-RU" dirty="0"/>
              <a:t>жалобы/предложения</a:t>
            </a:r>
            <a:r>
              <a:rPr lang="en-US" dirty="0"/>
              <a:t>, </a:t>
            </a:r>
            <a:r>
              <a:rPr lang="ru-RU" dirty="0"/>
              <a:t>товары. </a:t>
            </a:r>
          </a:p>
        </p:txBody>
      </p:sp>
    </p:spTree>
    <p:extLst>
      <p:ext uri="{BB962C8B-B14F-4D97-AF65-F5344CB8AC3E}">
        <p14:creationId xmlns:p14="http://schemas.microsoft.com/office/powerpoint/2010/main" val="137613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7D941-E4C5-B984-18BB-5F8F7D34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будущие нововведения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361F5-4126-CD75-2E03-F08ADC46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Планируется добавление новых разделов и товаров</a:t>
            </a:r>
            <a:r>
              <a:rPr lang="en-US" dirty="0"/>
              <a:t>,  </a:t>
            </a:r>
            <a:r>
              <a:rPr lang="ru-RU" dirty="0"/>
              <a:t>оптимизация сайта</a:t>
            </a:r>
            <a:r>
              <a:rPr lang="en-US" dirty="0"/>
              <a:t>,  </a:t>
            </a:r>
            <a:r>
              <a:rPr lang="ru-RU" dirty="0"/>
              <a:t>и другие обновления по запросам пользователей</a:t>
            </a:r>
            <a:r>
              <a:rPr lang="en-US" dirty="0"/>
              <a:t>, </a:t>
            </a:r>
            <a:r>
              <a:rPr lang="ru-RU" dirty="0"/>
              <a:t>контролировать кол-во товаров на </a:t>
            </a:r>
            <a:r>
              <a:rPr lang="en-US" dirty="0"/>
              <a:t>“</a:t>
            </a:r>
            <a:r>
              <a:rPr lang="ru-RU" dirty="0"/>
              <a:t>складе</a:t>
            </a:r>
            <a:r>
              <a:rPr lang="en-US" dirty="0"/>
              <a:t>”,  </a:t>
            </a:r>
            <a:r>
              <a:rPr lang="ru-RU" dirty="0"/>
              <a:t>если товара не остается</a:t>
            </a:r>
            <a:r>
              <a:rPr lang="en-US" dirty="0"/>
              <a:t>, </a:t>
            </a:r>
            <a:r>
              <a:rPr lang="ru-RU" dirty="0"/>
              <a:t>то он автоматически убирается из своей категории.  </a:t>
            </a:r>
          </a:p>
        </p:txBody>
      </p:sp>
    </p:spTree>
    <p:extLst>
      <p:ext uri="{BB962C8B-B14F-4D97-AF65-F5344CB8AC3E}">
        <p14:creationId xmlns:p14="http://schemas.microsoft.com/office/powerpoint/2010/main" val="32129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18D9B-90FE-F1BA-D1EA-EB1FD4D6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799" y="1690688"/>
            <a:ext cx="358035" cy="714309"/>
          </a:xfrm>
        </p:spPr>
        <p:txBody>
          <a:bodyPr/>
          <a:lstStyle/>
          <a:p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F4637-60C8-2C3D-9E65-1771AECD3C3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3"/>
            <a:ext cx="358036" cy="549514"/>
          </a:xfrm>
        </p:spPr>
        <p:txBody>
          <a:bodyPr/>
          <a:lstStyle/>
          <a:p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F1259-577A-7BAA-1A72-F9B42655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7230533" cy="40332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E2B068-71C6-3100-AB16-1B1145E5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00" y="2099733"/>
            <a:ext cx="8479000" cy="47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52AFB-38B0-79C8-94FF-AF6D870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Добавление товаров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F1E4572-6647-70D8-58F5-BD2C5D70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62" y="1603005"/>
            <a:ext cx="8830849" cy="48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B8518-9D25-C3D2-F71A-106FBD6C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для отправки жалоб и предложений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BFC78F5-DFFB-8C86-9BD6-D081460F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450975"/>
            <a:ext cx="8472358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8E8F8-C5B7-A622-FDEA-1F9ADA97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Жалобы (вид от админа)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E39FE38-C21D-CC71-29D4-A68EF4A4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641" y="1825625"/>
            <a:ext cx="7800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3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180</Words>
  <Application>Microsoft Macintosh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Apple Chancery</vt:lpstr>
      <vt:lpstr>Arial</vt:lpstr>
      <vt:lpstr>Calibri</vt:lpstr>
      <vt:lpstr>Calibri Light</vt:lpstr>
      <vt:lpstr>Тема Office</vt:lpstr>
      <vt:lpstr>Яндекс-Лицей Маркет</vt:lpstr>
      <vt:lpstr>Идея проекта:</vt:lpstr>
      <vt:lpstr>Как и зачем?</vt:lpstr>
      <vt:lpstr>Технологии</vt:lpstr>
      <vt:lpstr>Заключение и будущие нововведения </vt:lpstr>
      <vt:lpstr>.</vt:lpstr>
      <vt:lpstr> Добавление товаров</vt:lpstr>
      <vt:lpstr>Форма для отправки жалоб и предложений</vt:lpstr>
      <vt:lpstr>Жалобы (вид от админа)</vt:lpstr>
      <vt:lpstr>Главная страница</vt:lpstr>
      <vt:lpstr>Корзина</vt:lpstr>
      <vt:lpstr>/easter/egg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Бебра-маркет</dc:title>
  <dc:creator>Федор Егоров</dc:creator>
  <cp:lastModifiedBy>Федор Егоров</cp:lastModifiedBy>
  <cp:revision>2</cp:revision>
  <dcterms:created xsi:type="dcterms:W3CDTF">2022-04-18T11:34:46Z</dcterms:created>
  <dcterms:modified xsi:type="dcterms:W3CDTF">2022-04-21T12:05:41Z</dcterms:modified>
</cp:coreProperties>
</file>