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79" r:id="rId2"/>
    <p:sldId id="280" r:id="rId3"/>
    <p:sldId id="292" r:id="rId4"/>
    <p:sldId id="282" r:id="rId5"/>
    <p:sldId id="281" r:id="rId6"/>
    <p:sldId id="283" r:id="rId7"/>
    <p:sldId id="285" r:id="rId8"/>
    <p:sldId id="287" r:id="rId9"/>
    <p:sldId id="288" r:id="rId10"/>
    <p:sldId id="289" r:id="rId11"/>
    <p:sldId id="284" r:id="rId12"/>
    <p:sldId id="297" r:id="rId13"/>
    <p:sldId id="298" r:id="rId14"/>
    <p:sldId id="299" r:id="rId15"/>
    <p:sldId id="300" r:id="rId16"/>
    <p:sldId id="301" r:id="rId17"/>
    <p:sldId id="302" r:id="rId18"/>
    <p:sldId id="307" r:id="rId19"/>
    <p:sldId id="308" r:id="rId20"/>
    <p:sldId id="303" r:id="rId21"/>
    <p:sldId id="311" r:id="rId22"/>
    <p:sldId id="310" r:id="rId23"/>
    <p:sldId id="309" r:id="rId24"/>
    <p:sldId id="304" r:id="rId25"/>
    <p:sldId id="305" r:id="rId26"/>
    <p:sldId id="30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riko" initials="Y" lastIdx="1" clrIdx="0">
    <p:extLst>
      <p:ext uri="{19B8F6BF-5375-455C-9EA6-DF929625EA0E}">
        <p15:presenceInfo xmlns:p15="http://schemas.microsoft.com/office/powerpoint/2012/main" userId="Yurik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6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06T00:16:28.539" idx="1">
    <p:pos x="2815" y="808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3C6DD-352C-F94D-B6C8-CDC8725E5883}" type="datetimeFigureOut">
              <a:rPr kumimoji="1" lang="zh-CN" altLang="en-US" smtClean="0"/>
              <a:t>2017/7/5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5B248-2734-A34C-A40C-5E8E6D16AD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1043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5B248-2734-A34C-A40C-5E8E6D16AD85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9642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3054"/>
          </a:solidFill>
          <a:ln>
            <a:solidFill>
              <a:srgbClr val="223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600201" y="5272088"/>
            <a:ext cx="971551" cy="971550"/>
          </a:xfrm>
          <a:prstGeom prst="ellipse">
            <a:avLst/>
          </a:prstGeom>
          <a:solidFill>
            <a:srgbClr val="2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9B56-AAE7-4929-920B-80E2E1C0FFA9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comments" Target="../comments/comment1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556813" y="2028414"/>
            <a:ext cx="12471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</a:t>
            </a:r>
            <a:endParaRPr lang="zh-CN" altLang="en-US" sz="115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1" name="组合 10"/>
          <p:cNvGrpSpPr/>
          <p:nvPr/>
        </p:nvGrpSpPr>
        <p:grpSpPr>
          <a:xfrm rot="2725467">
            <a:off x="2819324" y="678381"/>
            <a:ext cx="4534727" cy="4562113"/>
            <a:chOff x="11063181" y="-389332"/>
            <a:chExt cx="1438119" cy="1446804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8526" y="-62392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2008893" y="-389332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2383497" y="1979967"/>
            <a:ext cx="88197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4030247" y="1976293"/>
            <a:ext cx="577402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5169143" y="1999031"/>
            <a:ext cx="119616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</a:t>
            </a:r>
            <a:endParaRPr lang="zh-CN" altLang="en-US" sz="2000" dirty="0"/>
          </a:p>
        </p:txBody>
      </p:sp>
      <p:grpSp>
        <p:nvGrpSpPr>
          <p:cNvPr id="2" name="组合 1"/>
          <p:cNvGrpSpPr/>
          <p:nvPr/>
        </p:nvGrpSpPr>
        <p:grpSpPr>
          <a:xfrm>
            <a:off x="2709891" y="4491163"/>
            <a:ext cx="6512109" cy="798013"/>
            <a:chOff x="3084253" y="4557670"/>
            <a:chExt cx="6512109" cy="798013"/>
          </a:xfrm>
        </p:grpSpPr>
        <p:sp>
          <p:nvSpPr>
            <p:cNvPr id="4" name="文本框 3"/>
            <p:cNvSpPr txBox="1"/>
            <p:nvPr/>
          </p:nvSpPr>
          <p:spPr>
            <a:xfrm>
              <a:off x="3463688" y="4557670"/>
              <a:ext cx="6132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 rot="18938339">
              <a:off x="3084253" y="4592231"/>
              <a:ext cx="758869" cy="763452"/>
              <a:chOff x="11063181" y="-389332"/>
              <a:chExt cx="1438119" cy="1446804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1381387" y="246204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1698526" y="-62392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063181" y="565065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2008893" y="-389332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4854508" y="4709363"/>
            <a:ext cx="4491745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四五软件研究所</a:t>
            </a:r>
            <a:endParaRPr lang="en-US" altLang="zh-CN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25467">
            <a:off x="7849898" y="2130980"/>
            <a:ext cx="1552675" cy="15526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069767" y="2060848"/>
            <a:ext cx="12471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</a:t>
            </a:r>
            <a:endParaRPr lang="zh-CN" altLang="en-US" sz="115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59362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79587" y="349586"/>
            <a:ext cx="6302207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景点类的状态图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715" y="1360170"/>
            <a:ext cx="5861050" cy="504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4693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816558" y="2147604"/>
            <a:ext cx="76912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</a:rPr>
              <a:t>Part three</a:t>
            </a:r>
          </a:p>
          <a:p>
            <a:r>
              <a:rPr lang="zh-CN" altLang="en-US" sz="7200" b="1" dirty="0">
                <a:solidFill>
                  <a:schemeClr val="bg1"/>
                </a:solidFill>
              </a:rPr>
              <a:t>  架构设计</a:t>
            </a:r>
          </a:p>
        </p:txBody>
      </p:sp>
      <p:grpSp>
        <p:nvGrpSpPr>
          <p:cNvPr id="7" name="组合 6"/>
          <p:cNvGrpSpPr/>
          <p:nvPr/>
        </p:nvGrpSpPr>
        <p:grpSpPr>
          <a:xfrm rot="19068014">
            <a:off x="1831855" y="2432805"/>
            <a:ext cx="1840629" cy="1912981"/>
            <a:chOff x="10141891" y="-451997"/>
            <a:chExt cx="2493959" cy="2591997"/>
          </a:xfrm>
        </p:grpSpPr>
        <p:sp>
          <p:nvSpPr>
            <p:cNvPr id="8" name="矩形 7"/>
            <p:cNvSpPr/>
            <p:nvPr/>
          </p:nvSpPr>
          <p:spPr>
            <a:xfrm>
              <a:off x="12143442" y="38888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" name="矩形 8"/>
            <p:cNvSpPr/>
            <p:nvPr/>
          </p:nvSpPr>
          <p:spPr>
            <a:xfrm>
              <a:off x="12007114" y="-122103"/>
              <a:ext cx="492405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1630426" y="617623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463057" y="-45199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1150505" y="1093940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112108" y="517651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1891" y="94900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493726" y="1431448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975727" y="1647593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90365706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70006" y="1820172"/>
            <a:ext cx="1906438" cy="97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JSP</a:t>
            </a:r>
          </a:p>
          <a:p>
            <a:pPr algn="ctr"/>
            <a:r>
              <a:rPr lang="en-US" altLang="zh-CN" dirty="0"/>
              <a:t>Servlet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6708" y="1820172"/>
            <a:ext cx="1906438" cy="97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603410" y="1820172"/>
            <a:ext cx="1906438" cy="97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DAO</a:t>
            </a:r>
          </a:p>
        </p:txBody>
      </p:sp>
      <p:cxnSp>
        <p:nvCxnSpPr>
          <p:cNvPr id="4" name="直接箭头连接符 3"/>
          <p:cNvCxnSpPr/>
          <p:nvPr/>
        </p:nvCxnSpPr>
        <p:spPr>
          <a:xfrm>
            <a:off x="3476444" y="2078966"/>
            <a:ext cx="1610264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993146" y="2070340"/>
            <a:ext cx="1610264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3476445" y="2501661"/>
            <a:ext cx="1610263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6993146" y="2510287"/>
            <a:ext cx="1610263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8898864" y="4175183"/>
            <a:ext cx="1315529" cy="1285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MySql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16" idx="2"/>
            <a:endCxn id="24" idx="0"/>
          </p:cNvCxnSpPr>
          <p:nvPr/>
        </p:nvCxnSpPr>
        <p:spPr>
          <a:xfrm>
            <a:off x="9556629" y="2794958"/>
            <a:ext cx="0" cy="1380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084642" y="34764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视图层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601345" y="34850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业务层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8887214" y="32710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数据持久层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77E5E05-BC8A-4F39-BC1A-9A5ED8C054ED}"/>
              </a:ext>
            </a:extLst>
          </p:cNvPr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E685BA3-2849-43F0-86C1-F841676759BE}"/>
                </a:ext>
              </a:extLst>
            </p:cNvPr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31AC13A-BABE-4F98-8CCF-D8FEF51DB8A1}"/>
                </a:ext>
              </a:extLst>
            </p:cNvPr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057B609-ABFA-4BA5-83E3-3FC73EA7EF48}"/>
                </a:ext>
              </a:extLst>
            </p:cNvPr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132098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1871" y="54346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视图层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847" y="794515"/>
            <a:ext cx="7392041" cy="4458086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2786332" y="931652"/>
            <a:ext cx="5943600" cy="86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154392" y="4905553"/>
            <a:ext cx="5943600" cy="86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365629" y="538973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login.jsp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22F7A4D-BEC3-4AD8-85E8-1D2341CF1913}"/>
              </a:ext>
            </a:extLst>
          </p:cNvPr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6F1782F-5097-4420-95CA-61DEFA6AA330}"/>
                </a:ext>
              </a:extLst>
            </p:cNvPr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0F52116-0FED-4E83-A60E-EB7D7458B430}"/>
                </a:ext>
              </a:extLst>
            </p:cNvPr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4E3BDA0-D1AC-40B8-829D-BF1A427017B7}"/>
                </a:ext>
              </a:extLst>
            </p:cNvPr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18804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1871" y="54346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视图层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240" y="709105"/>
            <a:ext cx="4747671" cy="133361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66890" y="2182483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Web.xml</a:t>
            </a:r>
            <a:r>
              <a:rPr lang="zh-CN" altLang="en-US" dirty="0">
                <a:solidFill>
                  <a:schemeClr val="bg1"/>
                </a:solidFill>
              </a:rPr>
              <a:t>配置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262" y="2984875"/>
            <a:ext cx="7681626" cy="291109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666890" y="5976948"/>
            <a:ext cx="229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LoginServlet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 err="1">
                <a:solidFill>
                  <a:schemeClr val="bg1"/>
                </a:solidFill>
              </a:rPr>
              <a:t>doPost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4652A3D-0BB7-4315-8AD7-D8D44EE15FDC}"/>
              </a:ext>
            </a:extLst>
          </p:cNvPr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B20F687-F8D3-4CCC-A7DE-78CB06EEB64D}"/>
                </a:ext>
              </a:extLst>
            </p:cNvPr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92FB4CD-083E-4770-A58A-46C9E0E237E8}"/>
                </a:ext>
              </a:extLst>
            </p:cNvPr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850BD3F-E6A4-4397-8326-0FB338936331}"/>
                </a:ext>
              </a:extLst>
            </p:cNvPr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512164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1871" y="543465"/>
            <a:ext cx="1589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Service</a:t>
            </a:r>
            <a:r>
              <a:rPr lang="zh-CN" altLang="en-US" sz="2800" dirty="0">
                <a:solidFill>
                  <a:schemeClr val="bg1"/>
                </a:solidFill>
              </a:rPr>
              <a:t>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451230" y="5321340"/>
            <a:ext cx="25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LoginService</a:t>
            </a:r>
            <a:r>
              <a:rPr lang="zh-CN" altLang="en-US" dirty="0">
                <a:solidFill>
                  <a:schemeClr val="bg1"/>
                </a:solidFill>
              </a:rPr>
              <a:t>的业务逻辑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424" y="932055"/>
            <a:ext cx="6363251" cy="3993226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08411EF1-B22A-4B47-A88D-0C55CFE1C423}"/>
              </a:ext>
            </a:extLst>
          </p:cNvPr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7181156-765E-47CE-9B8E-7F744E4D1606}"/>
                </a:ext>
              </a:extLst>
            </p:cNvPr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D3207FA-281B-45B7-B3A3-1DA326BD45FD}"/>
                </a:ext>
              </a:extLst>
            </p:cNvPr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C95EC1D-9A32-4EC4-BCB1-BAA946C2E5CE}"/>
                </a:ext>
              </a:extLst>
            </p:cNvPr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707544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1871" y="543465"/>
            <a:ext cx="1201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DAO</a:t>
            </a:r>
            <a:r>
              <a:rPr lang="zh-CN" altLang="en-US" sz="2800" dirty="0">
                <a:solidFill>
                  <a:schemeClr val="bg1"/>
                </a:solidFill>
              </a:rPr>
              <a:t>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313207" y="4475951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Dao</a:t>
            </a:r>
            <a:r>
              <a:rPr lang="zh-CN" altLang="en-US" dirty="0">
                <a:solidFill>
                  <a:schemeClr val="bg1"/>
                </a:solidFill>
              </a:rPr>
              <a:t>的访问</a:t>
            </a:r>
            <a:r>
              <a:rPr lang="en-US" altLang="zh-CN" dirty="0" err="1">
                <a:solidFill>
                  <a:schemeClr val="bg1"/>
                </a:solidFill>
              </a:rPr>
              <a:t>MySql</a:t>
            </a:r>
            <a:r>
              <a:rPr lang="zh-CN" altLang="en-US" dirty="0">
                <a:solidFill>
                  <a:schemeClr val="bg1"/>
                </a:solidFill>
              </a:rPr>
              <a:t>的封装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284" y="2658036"/>
            <a:ext cx="7285351" cy="1127858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B7A9E425-2E2E-4878-B248-46884D71E3F0}"/>
              </a:ext>
            </a:extLst>
          </p:cNvPr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59B53C5-283D-4BA9-B1C8-0C2CF25F9C88}"/>
                </a:ext>
              </a:extLst>
            </p:cNvPr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2B0333F-754E-4557-A4B8-1207B1677B25}"/>
                </a:ext>
              </a:extLst>
            </p:cNvPr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B2E26A8-F799-4BC6-A956-56801ADCCF81}"/>
                </a:ext>
              </a:extLst>
            </p:cNvPr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593437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31161" y="1970582"/>
            <a:ext cx="800532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</a:rPr>
              <a:t>Part four</a:t>
            </a:r>
          </a:p>
          <a:p>
            <a:r>
              <a:rPr lang="zh-CN" altLang="en-US" sz="7200" b="1" dirty="0">
                <a:solidFill>
                  <a:schemeClr val="bg1"/>
                </a:solidFill>
              </a:rPr>
              <a:t>页面展示</a:t>
            </a:r>
            <a:endParaRPr lang="en-US" altLang="zh-CN" sz="7200" b="1" dirty="0">
              <a:solidFill>
                <a:schemeClr val="bg1"/>
              </a:solidFill>
            </a:endParaRPr>
          </a:p>
          <a:p>
            <a:endParaRPr lang="zh-CN" altLang="en-US" sz="8800" b="1" dirty="0">
              <a:solidFill>
                <a:schemeClr val="bg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 rot="19068014">
            <a:off x="2085019" y="2656217"/>
            <a:ext cx="1642380" cy="1627979"/>
            <a:chOff x="10347882" y="-30989"/>
            <a:chExt cx="2225341" cy="2205837"/>
          </a:xfrm>
        </p:grpSpPr>
        <p:sp>
          <p:nvSpPr>
            <p:cNvPr id="17" name="矩形 16"/>
            <p:cNvSpPr/>
            <p:nvPr/>
          </p:nvSpPr>
          <p:spPr>
            <a:xfrm rot="2531986">
              <a:off x="12080816" y="125864"/>
              <a:ext cx="492407" cy="49240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rot="2724046">
              <a:off x="10635390" y="924815"/>
              <a:ext cx="492406" cy="49240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20566418">
              <a:off x="12021416" y="-30989"/>
              <a:ext cx="492407" cy="492406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 rot="2531986">
              <a:off x="11750446" y="500619"/>
              <a:ext cx="492407" cy="492408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rot="2531986">
              <a:off x="11372901" y="906597"/>
              <a:ext cx="492407" cy="49240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 rot="2531986">
              <a:off x="10997580" y="1287862"/>
              <a:ext cx="492407" cy="49240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 rot="2531986">
              <a:off x="10667681" y="1682440"/>
              <a:ext cx="492407" cy="49240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2531986">
              <a:off x="11410773" y="1624448"/>
              <a:ext cx="492405" cy="492408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 rot="2531986">
              <a:off x="11015251" y="1264071"/>
              <a:ext cx="492405" cy="49240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rot="20566418">
              <a:off x="11550229" y="105779"/>
              <a:ext cx="492408" cy="49240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 rot="20566418">
              <a:off x="11037639" y="259414"/>
              <a:ext cx="492408" cy="492406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 rot="20566418">
              <a:off x="10566684" y="398155"/>
              <a:ext cx="492408" cy="49240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 rot="21550213">
              <a:off x="10347882" y="587258"/>
              <a:ext cx="492407" cy="492406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824887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431" y="1472560"/>
            <a:ext cx="5875529" cy="427519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41871" y="543465"/>
            <a:ext cx="2400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Login</a:t>
            </a:r>
            <a:r>
              <a:rPr lang="zh-CN" altLang="en-US" sz="2800" dirty="0">
                <a:solidFill>
                  <a:schemeClr val="bg1"/>
                </a:solidFill>
              </a:rPr>
              <a:t>页面展示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385D73B-77D9-499F-A987-3232C4290A81}"/>
              </a:ext>
            </a:extLst>
          </p:cNvPr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349EA06-DB76-47A4-ABCF-9075F8466F14}"/>
                </a:ext>
              </a:extLst>
            </p:cNvPr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A969DB7-D5CF-44ED-A91B-16EB83C00CFC}"/>
                </a:ext>
              </a:extLst>
            </p:cNvPr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B7D4A3D-C861-4CCF-9FF8-EA2C44A0CB42}"/>
                </a:ext>
              </a:extLst>
            </p:cNvPr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6226153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385D73B-77D9-499F-A987-3232C4290A81}"/>
              </a:ext>
            </a:extLst>
          </p:cNvPr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349EA06-DB76-47A4-ABCF-9075F8466F14}"/>
                </a:ext>
              </a:extLst>
            </p:cNvPr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A969DB7-D5CF-44ED-A91B-16EB83C00CFC}"/>
                </a:ext>
              </a:extLst>
            </p:cNvPr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B7D4A3D-C861-4CCF-9FF8-EA2C44A0CB42}"/>
                </a:ext>
              </a:extLst>
            </p:cNvPr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10FDF51-B883-4477-9574-86616773A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043" y="246204"/>
            <a:ext cx="4724354" cy="536063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8758905-FA72-4A3D-A34C-8DE7A6D7A752}"/>
              </a:ext>
            </a:extLst>
          </p:cNvPr>
          <p:cNvSpPr txBox="1"/>
          <p:nvPr/>
        </p:nvSpPr>
        <p:spPr>
          <a:xfrm>
            <a:off x="4930741" y="594588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注册页面</a:t>
            </a:r>
          </a:p>
        </p:txBody>
      </p:sp>
    </p:spTree>
    <p:extLst>
      <p:ext uri="{BB962C8B-B14F-4D97-AF65-F5344CB8AC3E}">
        <p14:creationId xmlns:p14="http://schemas.microsoft.com/office/powerpoint/2010/main" val="275750804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73149" y="1844601"/>
            <a:ext cx="77055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</a:rPr>
              <a:t>Part one</a:t>
            </a:r>
          </a:p>
          <a:p>
            <a:r>
              <a:rPr lang="zh-CN" altLang="en-US" sz="6600" b="1" dirty="0">
                <a:solidFill>
                  <a:schemeClr val="bg1"/>
                </a:solidFill>
              </a:rPr>
              <a:t>需求分析</a:t>
            </a:r>
            <a:endParaRPr lang="en-US" altLang="zh-CN" sz="6600" b="1" dirty="0">
              <a:solidFill>
                <a:schemeClr val="bg1"/>
              </a:solidFill>
            </a:endParaRPr>
          </a:p>
          <a:p>
            <a:r>
              <a:rPr lang="en-US" altLang="zh-CN" sz="6600" b="1" dirty="0">
                <a:solidFill>
                  <a:schemeClr val="bg1"/>
                </a:solidFill>
              </a:rPr>
              <a:t>&amp;</a:t>
            </a:r>
            <a:r>
              <a:rPr lang="zh-CN" altLang="en-US" sz="6600" b="1" dirty="0">
                <a:solidFill>
                  <a:schemeClr val="bg1"/>
                </a:solidFill>
              </a:rPr>
              <a:t>项目计划书</a:t>
            </a:r>
          </a:p>
        </p:txBody>
      </p:sp>
      <p:grpSp>
        <p:nvGrpSpPr>
          <p:cNvPr id="7" name="组合 6"/>
          <p:cNvGrpSpPr/>
          <p:nvPr/>
        </p:nvGrpSpPr>
        <p:grpSpPr>
          <a:xfrm rot="18969064">
            <a:off x="2512582" y="2477952"/>
            <a:ext cx="1424079" cy="1432678"/>
            <a:chOff x="11063181" y="-389332"/>
            <a:chExt cx="1438119" cy="1446804"/>
          </a:xfrm>
        </p:grpSpPr>
        <p:sp>
          <p:nvSpPr>
            <p:cNvPr id="8" name="矩形 7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698526" y="-62392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2008893" y="-389332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20316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385D73B-77D9-499F-A987-3232C4290A81}"/>
              </a:ext>
            </a:extLst>
          </p:cNvPr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349EA06-DB76-47A4-ABCF-9075F8466F14}"/>
                </a:ext>
              </a:extLst>
            </p:cNvPr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A969DB7-D5CF-44ED-A91B-16EB83C00CFC}"/>
                </a:ext>
              </a:extLst>
            </p:cNvPr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B7D4A3D-C861-4CCF-9FF8-EA2C44A0CB42}"/>
                </a:ext>
              </a:extLst>
            </p:cNvPr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BE591F9D-2538-4ED4-ACAC-22AA26CF3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16" y="811268"/>
            <a:ext cx="9663404" cy="504428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109026B-563D-480B-AD36-54420C2BA706}"/>
              </a:ext>
            </a:extLst>
          </p:cNvPr>
          <p:cNvSpPr txBox="1"/>
          <p:nvPr/>
        </p:nvSpPr>
        <p:spPr>
          <a:xfrm>
            <a:off x="5173912" y="59645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选择页面</a:t>
            </a:r>
          </a:p>
        </p:txBody>
      </p:sp>
    </p:spTree>
    <p:extLst>
      <p:ext uri="{BB962C8B-B14F-4D97-AF65-F5344CB8AC3E}">
        <p14:creationId xmlns:p14="http://schemas.microsoft.com/office/powerpoint/2010/main" val="2176881127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385D73B-77D9-499F-A987-3232C4290A81}"/>
              </a:ext>
            </a:extLst>
          </p:cNvPr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349EA06-DB76-47A4-ABCF-9075F8466F14}"/>
                </a:ext>
              </a:extLst>
            </p:cNvPr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A969DB7-D5CF-44ED-A91B-16EB83C00CFC}"/>
                </a:ext>
              </a:extLst>
            </p:cNvPr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B7D4A3D-C861-4CCF-9FF8-EA2C44A0CB42}"/>
                </a:ext>
              </a:extLst>
            </p:cNvPr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B7002EA-FF92-411A-A26F-A6D8E9F73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6" y="492407"/>
            <a:ext cx="10028319" cy="523477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2DE4845-7E57-4BE3-8E08-E3B7AC763AF3}"/>
              </a:ext>
            </a:extLst>
          </p:cNvPr>
          <p:cNvSpPr txBox="1"/>
          <p:nvPr/>
        </p:nvSpPr>
        <p:spPr>
          <a:xfrm>
            <a:off x="5173912" y="596455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美食推荐页面</a:t>
            </a:r>
          </a:p>
        </p:txBody>
      </p:sp>
    </p:spTree>
    <p:extLst>
      <p:ext uri="{BB962C8B-B14F-4D97-AF65-F5344CB8AC3E}">
        <p14:creationId xmlns:p14="http://schemas.microsoft.com/office/powerpoint/2010/main" val="2516529358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385D73B-77D9-499F-A987-3232C4290A81}"/>
              </a:ext>
            </a:extLst>
          </p:cNvPr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349EA06-DB76-47A4-ABCF-9075F8466F14}"/>
                </a:ext>
              </a:extLst>
            </p:cNvPr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A969DB7-D5CF-44ED-A91B-16EB83C00CFC}"/>
                </a:ext>
              </a:extLst>
            </p:cNvPr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B7D4A3D-C861-4CCF-9FF8-EA2C44A0CB42}"/>
                </a:ext>
              </a:extLst>
            </p:cNvPr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F4185D1-F6F8-40D4-A4AC-4986B2931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30" y="492407"/>
            <a:ext cx="9992948" cy="521630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EF514CE-76C0-49B3-9B00-DE35DA77F969}"/>
              </a:ext>
            </a:extLst>
          </p:cNvPr>
          <p:cNvSpPr txBox="1"/>
          <p:nvPr/>
        </p:nvSpPr>
        <p:spPr>
          <a:xfrm>
            <a:off x="4738053" y="592722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查询返回页面</a:t>
            </a:r>
          </a:p>
        </p:txBody>
      </p:sp>
    </p:spTree>
    <p:extLst>
      <p:ext uri="{BB962C8B-B14F-4D97-AF65-F5344CB8AC3E}">
        <p14:creationId xmlns:p14="http://schemas.microsoft.com/office/powerpoint/2010/main" val="612030360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385D73B-77D9-499F-A987-3232C4290A81}"/>
              </a:ext>
            </a:extLst>
          </p:cNvPr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349EA06-DB76-47A4-ABCF-9075F8466F14}"/>
                </a:ext>
              </a:extLst>
            </p:cNvPr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A969DB7-D5CF-44ED-A91B-16EB83C00CFC}"/>
                </a:ext>
              </a:extLst>
            </p:cNvPr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B7D4A3D-C861-4CCF-9FF8-EA2C44A0CB42}"/>
                </a:ext>
              </a:extLst>
            </p:cNvPr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413DB3C-8BC1-4FDE-892D-4E54D754B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52" y="492407"/>
            <a:ext cx="9606323" cy="501449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001C1D1-FC69-42EB-98E9-4EB09F9C6880}"/>
              </a:ext>
            </a:extLst>
          </p:cNvPr>
          <p:cNvSpPr txBox="1"/>
          <p:nvPr/>
        </p:nvSpPr>
        <p:spPr>
          <a:xfrm>
            <a:off x="4738053" y="592722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旅游推荐页面</a:t>
            </a:r>
          </a:p>
        </p:txBody>
      </p:sp>
    </p:spTree>
    <p:extLst>
      <p:ext uri="{BB962C8B-B14F-4D97-AF65-F5344CB8AC3E}">
        <p14:creationId xmlns:p14="http://schemas.microsoft.com/office/powerpoint/2010/main" val="3312619657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105806" y="1919254"/>
            <a:ext cx="800532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</a:rPr>
              <a:t>Part five</a:t>
            </a:r>
          </a:p>
          <a:p>
            <a:r>
              <a:rPr lang="zh-CN" altLang="en-US" sz="7200" b="1" dirty="0">
                <a:solidFill>
                  <a:schemeClr val="bg1"/>
                </a:solidFill>
              </a:rPr>
              <a:t>应用测试</a:t>
            </a:r>
            <a:endParaRPr lang="en-US" altLang="zh-CN" sz="7200" b="1" dirty="0">
              <a:solidFill>
                <a:schemeClr val="bg1"/>
              </a:solidFill>
            </a:endParaRPr>
          </a:p>
          <a:p>
            <a:endParaRPr lang="zh-CN" altLang="en-US" sz="8800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 rot="19068014">
            <a:off x="1556870" y="2221074"/>
            <a:ext cx="1957812" cy="2144454"/>
            <a:chOff x="10141891" y="-883067"/>
            <a:chExt cx="2652736" cy="2905631"/>
          </a:xfrm>
        </p:grpSpPr>
        <p:sp>
          <p:nvSpPr>
            <p:cNvPr id="8" name="矩形 7"/>
            <p:cNvSpPr/>
            <p:nvPr/>
          </p:nvSpPr>
          <p:spPr>
            <a:xfrm>
              <a:off x="12394716" y="133432"/>
              <a:ext cx="399911" cy="492961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" name="矩形 8"/>
            <p:cNvSpPr/>
            <p:nvPr/>
          </p:nvSpPr>
          <p:spPr>
            <a:xfrm>
              <a:off x="11945323" y="-178135"/>
              <a:ext cx="492405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1181847" y="-197920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775612" y="-883067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1343074" y="734042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828124" y="303104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1891" y="94900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675266" y="1483202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1382154" y="153015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5" name="矩形 14"/>
          <p:cNvSpPr/>
          <p:nvPr/>
        </p:nvSpPr>
        <p:spPr>
          <a:xfrm rot="19068014">
            <a:off x="2141973" y="2502488"/>
            <a:ext cx="356825" cy="2920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60857997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810" y="1339676"/>
            <a:ext cx="3726503" cy="378746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41871" y="54346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登陆测试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897810" y="5305245"/>
            <a:ext cx="3318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输入用户名</a:t>
            </a:r>
            <a:r>
              <a:rPr lang="en-US" altLang="zh-CN" dirty="0">
                <a:solidFill>
                  <a:schemeClr val="bg1"/>
                </a:solidFill>
              </a:rPr>
              <a:t>123456</a:t>
            </a:r>
            <a:r>
              <a:rPr lang="zh-CN" altLang="en-US" dirty="0">
                <a:solidFill>
                  <a:schemeClr val="bg1"/>
                </a:solidFill>
              </a:rPr>
              <a:t>，密码</a:t>
            </a:r>
            <a:r>
              <a:rPr lang="en-US" altLang="zh-CN" dirty="0">
                <a:solidFill>
                  <a:schemeClr val="bg1"/>
                </a:solidFill>
              </a:rPr>
              <a:t>12346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正确登陆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564" y="1339676"/>
            <a:ext cx="3673158" cy="352836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657564" y="5305244"/>
            <a:ext cx="3435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输入用户名</a:t>
            </a:r>
            <a:r>
              <a:rPr lang="en-US" altLang="zh-CN" dirty="0">
                <a:solidFill>
                  <a:schemeClr val="bg1"/>
                </a:solidFill>
              </a:rPr>
              <a:t>1234567</a:t>
            </a:r>
            <a:r>
              <a:rPr lang="zh-CN" altLang="en-US" dirty="0">
                <a:solidFill>
                  <a:schemeClr val="bg1"/>
                </a:solidFill>
              </a:rPr>
              <a:t>，密码</a:t>
            </a:r>
            <a:r>
              <a:rPr lang="en-US" altLang="zh-CN" dirty="0">
                <a:solidFill>
                  <a:schemeClr val="bg1"/>
                </a:solidFill>
              </a:rPr>
              <a:t>12346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登陆失败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6F99315-4059-4274-9AD1-42AD1208A792}"/>
              </a:ext>
            </a:extLst>
          </p:cNvPr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83D31F-2F7A-4A3D-9F5D-F9C2976EE874}"/>
                </a:ext>
              </a:extLst>
            </p:cNvPr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82AB4BE-702A-4721-937D-D160F1E87D5D}"/>
                </a:ext>
              </a:extLst>
            </p:cNvPr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88B727E-D147-46A2-9E8A-1E9AD5FC93E1}"/>
                </a:ext>
              </a:extLst>
            </p:cNvPr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5042872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1871" y="543465"/>
            <a:ext cx="2178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SQL</a:t>
            </a:r>
            <a:r>
              <a:rPr lang="zh-CN" altLang="en-US" sz="2800" dirty="0">
                <a:solidFill>
                  <a:schemeClr val="bg1"/>
                </a:solidFill>
              </a:rPr>
              <a:t>注入测试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69257" y="536615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输入用户名：</a:t>
            </a:r>
            <a:r>
              <a:rPr lang="en-US" altLang="zh-CN" dirty="0">
                <a:solidFill>
                  <a:schemeClr val="bg1"/>
                </a:solidFill>
              </a:rPr>
              <a:t>’ or 1=1—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密码随便输入，测试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64" y="1413857"/>
            <a:ext cx="4343776" cy="36350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408" y="1413857"/>
            <a:ext cx="4008467" cy="35817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899763" y="536615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登陆失败，测试成功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2C67927-6D6B-4336-86EE-8809A5E34C4B}"/>
              </a:ext>
            </a:extLst>
          </p:cNvPr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F8CD972-D81D-4120-8ABC-5C373E26D903}"/>
                </a:ext>
              </a:extLst>
            </p:cNvPr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8F0CD1D-459C-4736-A5DC-5AB95750BCB9}"/>
                </a:ext>
              </a:extLst>
            </p:cNvPr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5FCD67A-E832-4F8B-8E62-48119797D48F}"/>
                </a:ext>
              </a:extLst>
            </p:cNvPr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014205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A6E35F7-0252-4DF2-9775-2A90208D2F12}"/>
              </a:ext>
            </a:extLst>
          </p:cNvPr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FFA0F5B-55F9-4FBC-AF1C-FFE874CD958C}"/>
                </a:ext>
              </a:extLst>
            </p:cNvPr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651134D-1878-4359-AFE4-C73D9E5E08DB}"/>
                </a:ext>
              </a:extLst>
            </p:cNvPr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289AE57-D266-4ECB-A096-60D139EBA081}"/>
                </a:ext>
              </a:extLst>
            </p:cNvPr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51BB34DD-0566-4B91-9713-7DEA352B672A}"/>
              </a:ext>
            </a:extLst>
          </p:cNvPr>
          <p:cNvSpPr/>
          <p:nvPr/>
        </p:nvSpPr>
        <p:spPr>
          <a:xfrm>
            <a:off x="1723053" y="179110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用户注册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用户登录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分类浏览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关注功能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不感兴趣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 搜索功能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美食，旅游方案的推荐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时间特性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适应性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6474D6-51C9-483B-97E7-072EA4905D0F}"/>
              </a:ext>
            </a:extLst>
          </p:cNvPr>
          <p:cNvSpPr txBox="1"/>
          <p:nvPr/>
        </p:nvSpPr>
        <p:spPr>
          <a:xfrm>
            <a:off x="849086" y="672751"/>
            <a:ext cx="36482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</a:rPr>
              <a:t>实现功能</a:t>
            </a:r>
          </a:p>
        </p:txBody>
      </p:sp>
    </p:spTree>
    <p:extLst>
      <p:ext uri="{BB962C8B-B14F-4D97-AF65-F5344CB8AC3E}">
        <p14:creationId xmlns:p14="http://schemas.microsoft.com/office/powerpoint/2010/main" val="403554961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268270" y="2089948"/>
            <a:ext cx="74341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</a:rPr>
              <a:t>Part two</a:t>
            </a:r>
          </a:p>
          <a:p>
            <a:r>
              <a:rPr lang="zh-CN" altLang="en-US" sz="7200" b="1" dirty="0">
                <a:solidFill>
                  <a:schemeClr val="bg1"/>
                </a:solidFill>
              </a:rPr>
              <a:t>应用建模</a:t>
            </a:r>
          </a:p>
        </p:txBody>
      </p:sp>
      <p:grpSp>
        <p:nvGrpSpPr>
          <p:cNvPr id="7" name="组合 6"/>
          <p:cNvGrpSpPr/>
          <p:nvPr/>
        </p:nvGrpSpPr>
        <p:grpSpPr>
          <a:xfrm rot="18969064">
            <a:off x="2276200" y="2522017"/>
            <a:ext cx="1908633" cy="1964086"/>
            <a:chOff x="10049748" y="-402452"/>
            <a:chExt cx="2586102" cy="2661243"/>
          </a:xfrm>
        </p:grpSpPr>
        <p:sp>
          <p:nvSpPr>
            <p:cNvPr id="8" name="矩形 7"/>
            <p:cNvSpPr/>
            <p:nvPr/>
          </p:nvSpPr>
          <p:spPr>
            <a:xfrm>
              <a:off x="12143442" y="38888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978363" y="-148965"/>
              <a:ext cx="492405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1630426" y="617623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476619" y="-379930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570990" y="633982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114746" y="604966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21568511">
              <a:off x="10049748" y="78265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927333" y="-402452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rot="21364025">
              <a:off x="10548287" y="126195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288442">
              <a:off x="11065345" y="1766384"/>
              <a:ext cx="492409" cy="49240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618397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20" name="矩形 19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19" y="565065"/>
            <a:ext cx="5843134" cy="6082794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445797" y="565065"/>
            <a:ext cx="794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用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r>
              <a:rPr lang="zh-CN" altLang="en-US" sz="3600" b="1" dirty="0">
                <a:solidFill>
                  <a:schemeClr val="bg1"/>
                </a:solidFill>
              </a:rPr>
              <a:t>例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r>
              <a:rPr lang="zh-CN" altLang="en-US" sz="3600" b="1" dirty="0">
                <a:solidFill>
                  <a:schemeClr val="bg1"/>
                </a:solidFill>
              </a:rPr>
              <a:t>图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4805577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9" name="矩形 8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054" y="165148"/>
            <a:ext cx="3496328" cy="636034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445797" y="565065"/>
            <a:ext cx="794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活动图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8557413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445797" y="565065"/>
            <a:ext cx="7948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超文本访问模型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763" y="492406"/>
            <a:ext cx="6406149" cy="621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6784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类图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608" y="1057472"/>
            <a:ext cx="7397173" cy="552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5793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User</a:t>
            </a:r>
            <a:r>
              <a:rPr lang="zh-CN" altLang="en-US" sz="4000" b="1" dirty="0">
                <a:solidFill>
                  <a:schemeClr val="bg1"/>
                </a:solidFill>
              </a:rPr>
              <a:t>状态图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62" y="1252537"/>
            <a:ext cx="75342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0659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165</Words>
  <Application>Microsoft Office PowerPoint</Application>
  <PresentationFormat>宽屏</PresentationFormat>
  <Paragraphs>68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DengXian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Yuriko</dc:creator>
  <cp:lastModifiedBy>吴天成</cp:lastModifiedBy>
  <cp:revision>17</cp:revision>
  <dcterms:created xsi:type="dcterms:W3CDTF">2017-05-22T09:14:00Z</dcterms:created>
  <dcterms:modified xsi:type="dcterms:W3CDTF">2017-07-05T17:04:36Z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