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3" r:id="rId16"/>
    <p:sldId id="278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>
      <p:cViewPr varScale="1"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0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6813" y="202841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2819324" y="678381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383497" y="1979967"/>
            <a:ext cx="8819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030247" y="1976293"/>
            <a:ext cx="57740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169143" y="1999031"/>
            <a:ext cx="11961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25467">
            <a:off x="7849898" y="2130980"/>
            <a:ext cx="1552675" cy="15526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069767" y="2060848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9362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User</a:t>
            </a:r>
            <a:r>
              <a:rPr lang="zh-CN" altLang="en-US" sz="4000" b="1" dirty="0">
                <a:solidFill>
                  <a:schemeClr val="bg1"/>
                </a:solidFill>
              </a:rPr>
              <a:t>状态图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62" y="1252537"/>
            <a:ext cx="7534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065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景点类的状态图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1360170"/>
            <a:ext cx="5861050" cy="50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469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36412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</a:p>
        </p:txBody>
      </p:sp>
    </p:spTree>
    <p:extLst>
      <p:ext uri="{BB962C8B-B14F-4D97-AF65-F5344CB8AC3E}">
        <p14:creationId xmlns:p14="http://schemas.microsoft.com/office/powerpoint/2010/main" val="24754435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55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7" y="1211437"/>
            <a:ext cx="6713148" cy="537051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景点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7" y="1195854"/>
            <a:ext cx="6657146" cy="53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542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美食详情：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34" y="1057472"/>
            <a:ext cx="4586371" cy="55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394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景点详情：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27" y="1057472"/>
            <a:ext cx="4590709" cy="55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906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个人推荐：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15" y="1225220"/>
            <a:ext cx="6343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0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3149" y="1844601"/>
            <a:ext cx="7705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8800" b="1" dirty="0">
                <a:solidFill>
                  <a:schemeClr val="bg1"/>
                </a:solidFill>
              </a:rPr>
              <a:t>用例图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031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9" y="565065"/>
            <a:ext cx="5843134" cy="608279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用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例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80557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8270" y="2089948"/>
            <a:ext cx="74341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8800" b="1" dirty="0">
                <a:solidFill>
                  <a:schemeClr val="bg1"/>
                </a:solidFill>
              </a:rPr>
              <a:t>活动图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1839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165148"/>
            <a:ext cx="3496328" cy="63603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活动图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55741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16558" y="2147604"/>
            <a:ext cx="7691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超文本访问模型</a:t>
            </a: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036570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45797" y="565065"/>
            <a:ext cx="79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超文本访问模型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3" y="492406"/>
            <a:ext cx="6406149" cy="6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78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内容建模：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zh-CN" altLang="en-US" sz="6600" b="1" dirty="0">
                <a:solidFill>
                  <a:schemeClr val="bg1"/>
                </a:solidFill>
              </a:rPr>
              <a:t>类图及状态图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9068014">
            <a:off x="2085019" y="2656217"/>
            <a:ext cx="1642380" cy="1627979"/>
            <a:chOff x="10347882" y="-30989"/>
            <a:chExt cx="2225341" cy="2205837"/>
          </a:xfrm>
        </p:grpSpPr>
        <p:sp>
          <p:nvSpPr>
            <p:cNvPr id="17" name="矩形 16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563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类图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79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</Words>
  <Application>Microsoft Office PowerPoint</Application>
  <PresentationFormat>宽屏</PresentationFormat>
  <Paragraphs>33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DengXian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Yuriko</cp:lastModifiedBy>
  <cp:revision>11</cp:revision>
  <dcterms:created xsi:type="dcterms:W3CDTF">2017-05-22T09:14:00Z</dcterms:created>
  <dcterms:modified xsi:type="dcterms:W3CDTF">2017-05-22T15:43:41Z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