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45B6-5D80-4FD9-995C-0205D97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62C4E-F5F8-40C8-88B6-B7A2CFD3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AD6CC-B260-4D9A-BA23-C30900C4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20405-481E-4077-B5DA-51C15730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785E-EA4D-463E-AE1F-E8734C96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8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8FB7-E812-4875-942B-CC16D568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A6714-7F25-4D50-8A1B-9288E1DC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582A1-4427-4137-AA99-7184BE1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5CD7C-C6B9-4258-9BA2-CADB958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CE460-921E-46EF-A577-80E6A97B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BB386-D281-42E4-8BD8-48748A65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D96B4-A2AA-4604-8E3A-D236E29A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B2942-6142-48BE-96FE-198FE8B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F775-2F98-483D-A96C-002DB8A0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0B3AE-EB64-4DC6-AE8A-3AD68BE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1367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AA87-AA7B-4732-8647-FF9BFF31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404C-921B-43EB-B82F-BEA7CBCF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C06DF-646F-4845-9058-9EC8F66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A614E-5AEC-4EDC-AE00-789CAFD2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D3457-020B-4CC2-B41E-A114F6AC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6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9496-270C-4F31-A7B7-1113D6C9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65C77-6C07-46ED-9163-EAB7FC892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851E8-D53D-4FCB-8532-62EE31A9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E2746-1D10-473C-92D1-6145FF2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29BF1-CED5-4B80-81D6-E2FC3D5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7B77-4DC5-4CB4-ABD5-E72A0068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55C77-EA18-403C-B71B-EA19A7B7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A4B91-9572-4F50-AF8A-73C8E0FB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7FB6-50E3-46F1-83FB-A155204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DAC09-CA6D-4FFB-B63E-CF31D1D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A673-4C69-4203-84C0-94705577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B70D-F252-424B-A6C6-E68A414B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812F9-44ED-4BBB-AD1A-13046D4B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8BCBF-320D-418F-A36C-7089C031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F0657-029F-43F0-A7AF-B4D766E5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30394-F75B-4742-95AB-C39650DD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48EBE6-C9C9-4EDA-A876-8C58E312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38B3E-598A-447F-BDC0-150402D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AF5F3-3A78-4627-9A14-AD4C6438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DC3E-F9BC-4A91-A71D-332D9BA7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BD4AAC-48C3-4FD8-8BD4-C6624F5C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985A5-E920-40D6-82F4-14F90102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A62BF-BAC6-4F3A-B427-0E572913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9B1D2-132C-4694-8795-6CFF7C70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BC19E-9703-48D3-8BD0-A21B950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7D3D1-973E-4353-BD1C-62EB4E4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5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E5F2-6214-4515-98F7-CB63520C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A4ACB-DFCF-452D-A2A0-7AFDD65B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68CD7-4D64-4A83-8A00-6C7F9CC3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81A48-A24A-4325-9E98-8053AFD3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FE4A5-38EC-4C43-BEBE-EF5B769C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FD4DB-9D47-45B7-A778-F7182EA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1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B56-8523-4F04-B5A3-6DE2E7E4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747B1-4A17-4DA1-8CC2-51E8C3987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AA774-94FC-4A85-8AAB-90F6C9CA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8EAAF-FE96-4DC1-855F-C91DAEA2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3786C-D0EF-4EA6-A876-A00B9716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F05B0-8149-40F6-8177-F033EF4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76B43-AC6A-4B9F-8ED5-DF01AD05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EA0D-E6B0-4AC5-9A00-76BC8E9F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E5BBA-3D53-4C6F-BD66-32E5760F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D0CA-58E1-4A21-8B38-C29286AEB8F9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5EB4C-7341-4821-8DC1-30EFF85A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AE21D-A7A1-4DB7-9718-86B4D353D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43DD-CA64-4E6B-9581-1FA2F792C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12501" y="2856730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</a:rPr>
              <a:t>架构设计</a:t>
            </a:r>
          </a:p>
        </p:txBody>
      </p: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006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</a:p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6708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03410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476444" y="2078966"/>
            <a:ext cx="161026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93146" y="2070340"/>
            <a:ext cx="161026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476445" y="2501661"/>
            <a:ext cx="1610263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993146" y="2510287"/>
            <a:ext cx="1610263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898864" y="4175183"/>
            <a:ext cx="1315529" cy="128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>
            <a:off x="9556629" y="2794958"/>
            <a:ext cx="0" cy="1380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84642" y="3476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视图层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01345" y="3485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887214" y="32710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数据持久层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7E5E05-BC8A-4F39-BC1A-9A5ED8C054ED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685BA3-2849-43F0-86C1-F841676759BE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1AC13A-BABE-4F98-8CCF-D8FEF51DB8A1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57B609-ABFA-4BA5-83E3-3FC73EA7EF48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3209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视图层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47" y="794515"/>
            <a:ext cx="7392041" cy="445808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2786332" y="931652"/>
            <a:ext cx="5943600" cy="8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154392" y="4905553"/>
            <a:ext cx="5943600" cy="8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65629" y="5389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login.jsp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2F7A4D-BEC3-4AD8-85E8-1D2341CF1913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F1782F-5097-4420-95CA-61DEFA6AA330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0F52116-0FED-4E83-A60E-EB7D7458B430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3BDA0-D1AC-40B8-829D-BF1A427017B7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880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视图层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40" y="709105"/>
            <a:ext cx="4747671" cy="13336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6890" y="2182483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Web.xml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62" y="2984875"/>
            <a:ext cx="7681626" cy="29110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6890" y="5976948"/>
            <a:ext cx="22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LoginServlet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doPost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652A3D-0BB7-4315-8AD7-D8D44EE15FDC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0F687-F8D3-4CCC-A7DE-78CB06EEB64D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2FB4CD-083E-4770-A58A-46C9E0E237E8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50BD3F-E6A4-4397-8326-0FB33893633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1216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5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Service</a:t>
            </a:r>
            <a:r>
              <a:rPr lang="zh-CN" altLang="en-US" sz="2800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51230" y="5321340"/>
            <a:ext cx="25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LoginService</a:t>
            </a:r>
            <a:r>
              <a:rPr lang="zh-CN" altLang="en-US" dirty="0">
                <a:solidFill>
                  <a:schemeClr val="bg1"/>
                </a:solidFill>
              </a:rPr>
              <a:t>的业务逻辑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24" y="932055"/>
            <a:ext cx="6363251" cy="399322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8411EF1-B22A-4B47-A88D-0C55CFE1C423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181156-765E-47CE-9B8E-7F744E4D1606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3207FA-281B-45B7-B3A3-1DA326BD45FD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95EC1D-9A32-4EC4-BCB1-BAA946C2E5CE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0754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0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DAO</a:t>
            </a:r>
            <a:r>
              <a:rPr lang="zh-CN" altLang="en-US" sz="2800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13207" y="447595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的访问</a:t>
            </a:r>
            <a:r>
              <a:rPr lang="en-US" altLang="zh-CN" dirty="0" err="1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的封装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84" y="2658036"/>
            <a:ext cx="7285351" cy="112785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7A9E425-2E2E-4878-B248-46884D71E3F0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9B53C5-283D-4BA9-B1C8-0C2CF25F9C88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B0333F-754E-4557-A4B8-1207B1677B25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2E26A8-F799-4BC6-A956-56801ADCCF8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9343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吴天成</dc:creator>
  <cp:lastModifiedBy>吴天成</cp:lastModifiedBy>
  <cp:revision>1</cp:revision>
  <dcterms:created xsi:type="dcterms:W3CDTF">2017-07-05T16:24:53Z</dcterms:created>
  <dcterms:modified xsi:type="dcterms:W3CDTF">2017-07-05T16:25:49Z</dcterms:modified>
</cp:coreProperties>
</file>