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45B6-5D80-4FD9-995C-0205D97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262C4E-F5F8-40C8-88B6-B7A2CFD30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AD6CC-B260-4D9A-BA23-C30900C4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20405-481E-4077-B5DA-51C15730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785E-EA4D-463E-AE1F-E8734C96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8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38FB7-E812-4875-942B-CC16D568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A6714-7F25-4D50-8A1B-9288E1DC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582A1-4427-4137-AA99-7184BE13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5CD7C-C6B9-4258-9BA2-CADB9585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CE460-921E-46EF-A577-80E6A97B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BB386-D281-42E4-8BD8-48748A65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D96B4-A2AA-4604-8E3A-D236E29A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B2942-6142-48BE-96FE-198FE8BC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4F775-2F98-483D-A96C-002DB8A0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0B3AE-EB64-4DC6-AE8A-3AD68BE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5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72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AA87-AA7B-4732-8647-FF9BFF31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404C-921B-43EB-B82F-BEA7CBCF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C06DF-646F-4845-9058-9EC8F66E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A614E-5AEC-4EDC-AE00-789CAFD2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D3457-020B-4CC2-B41E-A114F6AC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6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69496-270C-4F31-A7B7-1113D6C9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65C77-6C07-46ED-9163-EAB7FC892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851E8-D53D-4FCB-8532-62EE31A9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E2746-1D10-473C-92D1-6145FF2E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29BF1-CED5-4B80-81D6-E2FC3D50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57B77-4DC5-4CB4-ABD5-E72A0068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55C77-EA18-403C-B71B-EA19A7B7C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A4B91-9572-4F50-AF8A-73C8E0FB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57FB6-50E3-46F1-83FB-A1552041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DAC09-CA6D-4FFB-B63E-CF31D1D3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CA673-4C69-4203-84C0-94705577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B70D-F252-424B-A6C6-E68A414B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812F9-44ED-4BBB-AD1A-13046D4B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8BCBF-320D-418F-A36C-7089C031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EF0657-029F-43F0-A7AF-B4D766E5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30394-F75B-4742-95AB-C39650DD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48EBE6-C9C9-4EDA-A876-8C58E312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38B3E-598A-447F-BDC0-150402D4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8AF5F3-3A78-4627-9A14-AD4C6438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6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8DC3E-F9BC-4A91-A71D-332D9BA7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BD4AAC-48C3-4FD8-8BD4-C6624F5C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985A5-E920-40D6-82F4-14F90102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A62BF-BAC6-4F3A-B427-0E572913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0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29B1D2-132C-4694-8795-6CFF7C70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BC19E-9703-48D3-8BD0-A21B950D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7D3D1-973E-4353-BD1C-62EB4E4C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5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DE5F2-6214-4515-98F7-CB63520C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A4ACB-DFCF-452D-A2A0-7AFDD65BC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68CD7-4D64-4A83-8A00-6C7F9CC3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81A48-A24A-4325-9E98-8053AFD3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FE4A5-38EC-4C43-BEBE-EF5B769C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FD4DB-9D47-45B7-A778-F7182EA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1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32B56-8523-4F04-B5A3-6DE2E7E4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747B1-4A17-4DA1-8CC2-51E8C3987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AA774-94FC-4A85-8AAB-90F6C9CA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8EAAF-FE96-4DC1-855F-C91DAEA2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3786C-D0EF-4EA6-A876-A00B9716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F05B0-8149-40F6-8177-F033EF4C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5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476B43-AC6A-4B9F-8ED5-DF01AD05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EA0D-E6B0-4AC5-9A00-76BC8E9F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E5BBA-3D53-4C6F-BD66-32E5760F1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5EB4C-7341-4821-8DC1-30EFF85A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AE21D-A7A1-4DB7-9718-86B4D353D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4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44754" y="2828835"/>
            <a:ext cx="800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Web</a:t>
            </a:r>
            <a:r>
              <a:rPr lang="zh-CN" altLang="en-US" sz="7200" b="1" dirty="0">
                <a:solidFill>
                  <a:schemeClr val="bg1"/>
                </a:solidFill>
              </a:rPr>
              <a:t>应用设计</a:t>
            </a:r>
            <a:endParaRPr lang="en-US" altLang="zh-C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488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31" y="1472560"/>
            <a:ext cx="5875529" cy="42751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1871" y="543465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Login</a:t>
            </a:r>
            <a:r>
              <a:rPr lang="zh-CN" altLang="en-US" sz="2800" dirty="0">
                <a:solidFill>
                  <a:schemeClr val="bg1"/>
                </a:solidFill>
              </a:rPr>
              <a:t>页面展示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2261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0FDF51-B883-4477-9574-86616773A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43" y="246204"/>
            <a:ext cx="4724354" cy="53606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758905-FA72-4A3D-A34C-8DE7A6D7A752}"/>
              </a:ext>
            </a:extLst>
          </p:cNvPr>
          <p:cNvSpPr txBox="1"/>
          <p:nvPr/>
        </p:nvSpPr>
        <p:spPr>
          <a:xfrm>
            <a:off x="4930741" y="59458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注册页面</a:t>
            </a:r>
          </a:p>
        </p:txBody>
      </p:sp>
    </p:spTree>
    <p:extLst>
      <p:ext uri="{BB962C8B-B14F-4D97-AF65-F5344CB8AC3E}">
        <p14:creationId xmlns:p14="http://schemas.microsoft.com/office/powerpoint/2010/main" val="27575080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E591F9D-2538-4ED4-ACAC-22AA26CF3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6" y="811268"/>
            <a:ext cx="9663404" cy="50442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09026B-563D-480B-AD36-54420C2BA706}"/>
              </a:ext>
            </a:extLst>
          </p:cNvPr>
          <p:cNvSpPr txBox="1"/>
          <p:nvPr/>
        </p:nvSpPr>
        <p:spPr>
          <a:xfrm>
            <a:off x="5173912" y="59645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选择页面</a:t>
            </a:r>
          </a:p>
        </p:txBody>
      </p:sp>
    </p:spTree>
    <p:extLst>
      <p:ext uri="{BB962C8B-B14F-4D97-AF65-F5344CB8AC3E}">
        <p14:creationId xmlns:p14="http://schemas.microsoft.com/office/powerpoint/2010/main" val="21768811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B7002EA-FF92-411A-A26F-A6D8E9F73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6" y="492407"/>
            <a:ext cx="10028319" cy="52347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DE4845-7E57-4BE3-8E08-E3B7AC763AF3}"/>
              </a:ext>
            </a:extLst>
          </p:cNvPr>
          <p:cNvSpPr txBox="1"/>
          <p:nvPr/>
        </p:nvSpPr>
        <p:spPr>
          <a:xfrm>
            <a:off x="5173912" y="59645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美食推荐页面</a:t>
            </a:r>
          </a:p>
        </p:txBody>
      </p:sp>
    </p:spTree>
    <p:extLst>
      <p:ext uri="{BB962C8B-B14F-4D97-AF65-F5344CB8AC3E}">
        <p14:creationId xmlns:p14="http://schemas.microsoft.com/office/powerpoint/2010/main" val="25165293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F4185D1-F6F8-40D4-A4AC-4986B2931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0" y="492407"/>
            <a:ext cx="9992948" cy="52163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F514CE-76C0-49B3-9B00-DE35DA77F969}"/>
              </a:ext>
            </a:extLst>
          </p:cNvPr>
          <p:cNvSpPr txBox="1"/>
          <p:nvPr/>
        </p:nvSpPr>
        <p:spPr>
          <a:xfrm>
            <a:off x="4738053" y="59272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查询返回页面</a:t>
            </a:r>
          </a:p>
        </p:txBody>
      </p:sp>
    </p:spTree>
    <p:extLst>
      <p:ext uri="{BB962C8B-B14F-4D97-AF65-F5344CB8AC3E}">
        <p14:creationId xmlns:p14="http://schemas.microsoft.com/office/powerpoint/2010/main" val="6120303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13DB3C-8BC1-4FDE-892D-4E54D754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52" y="492407"/>
            <a:ext cx="9606323" cy="50144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01C1D1-FC69-42EB-98E9-4EB09F9C6880}"/>
              </a:ext>
            </a:extLst>
          </p:cNvPr>
          <p:cNvSpPr txBox="1"/>
          <p:nvPr/>
        </p:nvSpPr>
        <p:spPr>
          <a:xfrm>
            <a:off x="4738053" y="59272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旅游推荐页面</a:t>
            </a:r>
          </a:p>
        </p:txBody>
      </p:sp>
    </p:spTree>
    <p:extLst>
      <p:ext uri="{BB962C8B-B14F-4D97-AF65-F5344CB8AC3E}">
        <p14:creationId xmlns:p14="http://schemas.microsoft.com/office/powerpoint/2010/main" val="33126196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吴天成</dc:creator>
  <cp:lastModifiedBy>吴天成</cp:lastModifiedBy>
  <cp:revision>2</cp:revision>
  <dcterms:created xsi:type="dcterms:W3CDTF">2017-07-05T16:24:53Z</dcterms:created>
  <dcterms:modified xsi:type="dcterms:W3CDTF">2017-07-05T16:48:16Z</dcterms:modified>
</cp:coreProperties>
</file>