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iko" initials="Y" lastIdx="1" clrIdx="0">
    <p:extLst>
      <p:ext uri="{19B8F6BF-5375-455C-9EA6-DF929625EA0E}">
        <p15:presenceInfo xmlns:p15="http://schemas.microsoft.com/office/powerpoint/2012/main" userId="Yuri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6T00:16:28.539" idx="1">
    <p:pos x="2815" y="80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4F6D-09B9-4DF0-BD6B-C5CD645DD3E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B97ED-65E6-4DD8-BD38-95B3483B3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8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5B248-2734-A34C-A40C-5E8E6D16AD8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3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9B4F-6EC7-491B-88D5-A9633EEA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5D4937-D747-4756-BBD8-9216D23F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52859-650F-4737-B546-D4343054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50960-3799-493E-BA66-A231B296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0181F-B004-4169-8545-37BFD51A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D772D-BB15-4F53-8BA7-DC94B14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8BDDF-7FC1-411F-B949-1C856BF9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F18F9-9C4C-456D-A5C3-8F7B101B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6E600-32FE-4F1B-BA88-138F0790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633A5-0C4F-465D-B163-304D8B3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5EC8EA-B516-4928-8E74-445FA74CA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54BBE-DA04-4B98-BFAD-F3291B49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A57C7-FD4B-4603-987C-F8592A1E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45512-8F79-43C0-BCEB-EF110E5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90DAB-97B4-48BE-9D92-04CBC0DC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4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9881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4C908-03E9-41D0-994F-189EC436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38EFE-6142-4DED-9F29-D1C4304A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A412C-6284-402E-9F18-4E4CE4B7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229DF-5A51-4850-A1D1-E3BA305B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3B54D-8EF1-4378-B924-5A06412E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5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7711D-ACAC-4741-87B9-695CD704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E86D1-E665-4270-902F-7726CD55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97EC4-118E-4AC8-90D8-E04CE3F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F8EF1-5AE2-44CD-8008-D4D8CACF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3FA0C-17AF-403D-976F-735A2EE5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68639-EAFE-442B-A0C2-B3102BC9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D3D26-5765-4B49-B571-8983C070D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21D5A-03BE-491C-9B13-666D7502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0942D-E2E3-48E1-B18D-F8068160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D5660-EB6A-4033-80D6-BB0B77E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B37E8-DE45-4FA5-81CA-5BEF2364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EAE9F-1F3D-444A-B8E6-4C4D476E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2FAF7-48DE-40A5-811D-9DDB2DBA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F2DB-DD52-4782-BE3F-C409AF6B1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E0BFA2-8965-4D80-8A8B-F75FC6B25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F8D545-57A0-4872-84A8-83D2D9E9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C2981C-DDC8-44C5-9B8D-E3B93F1A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D193E9-0309-4F5F-9FC7-E6EBE364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3CE354-A340-4A0B-B716-B3F434FD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304B3-16CB-415D-A585-3C128636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86881-0D5C-4DBC-B9BF-D2AFE461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7007A-4E31-4552-9286-5ABBE9D4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AD2C83-77C5-410E-A22D-F70A7A17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A2C87-8D59-48CA-B7F5-4E7324E6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248676-7AFE-4E6B-8A5D-9C2E0FF2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645C3A-45C1-4CEA-B3A0-FAC0830C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ED655-0C0B-4759-B4EC-E994B49B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C0F6-A0B9-4EB7-B751-73F59741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4871C-E139-4474-B581-B609E1E86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01141-D2B7-458F-8413-E043F20D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03027-D4B4-4E19-BACC-64BB948F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C9CAA-44E8-446E-9778-EE1799C4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92917-21C8-43FB-A411-51115D1D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36B7FE-2CAE-4A1C-8CD4-1026AED60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6BA01-FABE-4B60-8838-48A99D25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4F90F-35B3-4E02-8D52-F51E4048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78F31-DB6C-4B80-A6F1-3A38F562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9A933-A779-4EBE-A07D-DDE87617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642CD-8701-45CB-AFCB-BBA65A10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44429-63E8-4E3E-8DB7-287F452B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9A1FB-FEC0-4FC6-AD30-779CD139E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F7DF9-C432-4C2A-B691-D24CC776E44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E3E3D-B5DE-4AEE-AA90-5551F59D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9036E-F50A-4F5C-A25D-F780DEFB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D6A7-317C-4DAC-8F1A-5AA23BE6A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7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16965" y="2648536"/>
            <a:ext cx="8005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Web</a:t>
            </a:r>
            <a:r>
              <a:rPr lang="zh-CN" altLang="en-US" sz="8800" b="1" dirty="0">
                <a:solidFill>
                  <a:schemeClr val="bg1"/>
                </a:solidFill>
              </a:rPr>
              <a:t> 应用测试</a:t>
            </a:r>
            <a:endParaRPr lang="en-US" altLang="zh-CN" sz="88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08579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10" y="1339676"/>
            <a:ext cx="3726503" cy="37874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1871" y="5434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登陆测试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97810" y="5305245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输入用户名</a:t>
            </a:r>
            <a:r>
              <a:rPr lang="en-US" altLang="zh-CN" dirty="0">
                <a:solidFill>
                  <a:schemeClr val="bg1"/>
                </a:solidFill>
              </a:rPr>
              <a:t>123456</a:t>
            </a:r>
            <a:r>
              <a:rPr lang="zh-CN" altLang="en-US" dirty="0">
                <a:solidFill>
                  <a:schemeClr val="bg1"/>
                </a:solidFill>
              </a:rPr>
              <a:t>，密码</a:t>
            </a:r>
            <a:r>
              <a:rPr lang="en-US" altLang="zh-CN" dirty="0">
                <a:solidFill>
                  <a:schemeClr val="bg1"/>
                </a:solidFill>
              </a:rPr>
              <a:t>12346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正确登陆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64" y="1339676"/>
            <a:ext cx="3673158" cy="352836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57564" y="5305244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输入用户名</a:t>
            </a:r>
            <a:r>
              <a:rPr lang="en-US" altLang="zh-CN" dirty="0">
                <a:solidFill>
                  <a:schemeClr val="bg1"/>
                </a:solidFill>
              </a:rPr>
              <a:t>1234567</a:t>
            </a:r>
            <a:r>
              <a:rPr lang="zh-CN" altLang="en-US" dirty="0">
                <a:solidFill>
                  <a:schemeClr val="bg1"/>
                </a:solidFill>
              </a:rPr>
              <a:t>，密码</a:t>
            </a:r>
            <a:r>
              <a:rPr lang="en-US" altLang="zh-CN" dirty="0">
                <a:solidFill>
                  <a:schemeClr val="bg1"/>
                </a:solidFill>
              </a:rPr>
              <a:t>12346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登陆失败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6F99315-4059-4274-9AD1-42AD1208A792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83D31F-2F7A-4A3D-9F5D-F9C2976EE87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82AB4BE-702A-4721-937D-D160F1E87D5D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8B727E-D147-46A2-9E8A-1E9AD5FC93E1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428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1871" y="543465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</a:rPr>
              <a:t>注入测试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69257" y="536615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输入用户名：</a:t>
            </a:r>
            <a:r>
              <a:rPr lang="en-US" altLang="zh-CN" dirty="0">
                <a:solidFill>
                  <a:schemeClr val="bg1"/>
                </a:solidFill>
              </a:rPr>
              <a:t>’ or 1=1—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密码随便输入，测试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4" y="1413857"/>
            <a:ext cx="4343776" cy="3635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08" y="1413857"/>
            <a:ext cx="4008467" cy="3581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99763" y="536615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登陆失败，测试成功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C67927-6D6B-4336-86EE-8809A5E34C4B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8CD972-D81D-4120-8ABC-5C373E26D903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F0CD1D-459C-4736-A5DC-5AB95750BCB9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FCD67A-E832-4F8B-8E62-48119797D48F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1420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宽屏</PresentationFormat>
  <Paragraphs>11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吴天成</dc:creator>
  <cp:lastModifiedBy>吴天成</cp:lastModifiedBy>
  <cp:revision>1</cp:revision>
  <dcterms:created xsi:type="dcterms:W3CDTF">2017-07-05T16:48:37Z</dcterms:created>
  <dcterms:modified xsi:type="dcterms:W3CDTF">2017-07-05T16:48:59Z</dcterms:modified>
</cp:coreProperties>
</file>