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January - june /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Operator network</c:v>
                </c:pt>
                <c:pt idx="1">
                  <c:v>Government business</c:v>
                </c:pt>
                <c:pt idx="2">
                  <c:v>Consumer business</c:v>
                </c:pt>
                <c:pt idx="3">
                  <c:v>Total profit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1.5</c:v>
                </c:pt>
                <c:pt idx="2">
                  <c:v>16</c:v>
                </c:pt>
                <c:pt idx="3">
                  <c:v>47.5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January - june /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Operator network</c:v>
                </c:pt>
                <c:pt idx="1">
                  <c:v>Government business</c:v>
                </c:pt>
                <c:pt idx="2">
                  <c:v>Consumer business</c:v>
                </c:pt>
                <c:pt idx="3">
                  <c:v>Total profit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2</c:v>
                </c:pt>
                <c:pt idx="2">
                  <c:v>9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74104976"/>
        <c:axId val="-1474097904"/>
      </c:barChart>
      <c:catAx>
        <c:axId val="-147410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Business segments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3634645669291339"/>
              <c:y val="0.864639218464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097904"/>
        <c:crosses val="autoZero"/>
        <c:auto val="1"/>
        <c:lblAlgn val="ctr"/>
        <c:lblOffset val="100"/>
        <c:noMultiLvlLbl val="0"/>
      </c:catAx>
      <c:valAx>
        <c:axId val="-147409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10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6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1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8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1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0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86AC-54D1-479D-A7BF-C942C1F11B5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EE67-E9A6-4B4D-915F-FD7679E0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9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4638" y="2393003"/>
            <a:ext cx="75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 importance of </a:t>
            </a:r>
            <a:r>
              <a:rPr lang="en-US" altLang="zh-CN" sz="3200" dirty="0" smtClean="0">
                <a:solidFill>
                  <a:srgbClr val="FF0000"/>
                </a:solidFill>
              </a:rPr>
              <a:t>technological innovation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9548" y="2977778"/>
            <a:ext cx="2566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for a company</a:t>
            </a:r>
            <a:endParaRPr lang="zh-CN" altLang="en-US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70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626296056"/>
              </p:ext>
            </p:extLst>
          </p:nvPr>
        </p:nvGraphicFramePr>
        <p:xfrm>
          <a:off x="1887447" y="63678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712068" y="49828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billion yuan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81206" y="267455"/>
            <a:ext cx="57404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ZTE  operating income per</a:t>
            </a:r>
            <a:r>
              <a:rPr lang="en-US" altLang="zh-CN" sz="2400" baseline="0" dirty="0" smtClean="0"/>
              <a:t> business segment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56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65" y="1086985"/>
            <a:ext cx="9284126" cy="47593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3235" y="690664"/>
            <a:ext cx="1069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Yuan / stock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489457" y="5596312"/>
            <a:ext cx="55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date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883059" y="321332"/>
            <a:ext cx="319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ZTE stock price chart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124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94" y="1015122"/>
            <a:ext cx="5267325" cy="5353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5073" y="418288"/>
            <a:ext cx="4355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Chip provider of ZTE Product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401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9353" y="2597285"/>
            <a:ext cx="3408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Thank you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1155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33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Xinneng</dc:creator>
  <cp:lastModifiedBy>XU Xinneng</cp:lastModifiedBy>
  <cp:revision>12</cp:revision>
  <dcterms:created xsi:type="dcterms:W3CDTF">2018-10-14T19:44:45Z</dcterms:created>
  <dcterms:modified xsi:type="dcterms:W3CDTF">2018-10-15T05:35:38Z</dcterms:modified>
</cp:coreProperties>
</file>