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6"/>
  </p:sldMasterIdLst>
  <p:notesMasterIdLst>
    <p:notesMasterId r:id="rId44"/>
  </p:notesMasterIdLst>
  <p:sldIdLst>
    <p:sldId id="256" r:id="rId37"/>
    <p:sldId id="260" r:id="rId38"/>
    <p:sldId id="257" r:id="rId39"/>
    <p:sldId id="258" r:id="rId40"/>
    <p:sldId id="259" r:id="rId41"/>
    <p:sldId id="261" r:id="rId42"/>
    <p:sldId id="262" r:id="rId43"/>
  </p:sldIdLst>
  <p:sldSz cx="10080625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" id="{9D69452C-D492-42D1-8B3E-FE2C3A293E2A}">
          <p14:sldIdLst>
            <p14:sldId id="256"/>
            <p14:sldId id="260"/>
          </p14:sldIdLst>
        </p14:section>
        <p14:section name="Login" id="{3E9A36EA-FDF5-4A94-BA7E-09ED86F5D47E}">
          <p14:sldIdLst>
            <p14:sldId id="257"/>
          </p14:sldIdLst>
        </p14:section>
        <p14:section name="Manager" id="{89AA7958-BF91-4D7F-B225-FBDCB2E0A459}">
          <p14:sldIdLst/>
        </p14:section>
        <p14:section name="Panel Control" id="{E263F559-79ED-4B77-877E-EDE0FC23DF9C}">
          <p14:sldIdLst>
            <p14:sldId id="258"/>
          </p14:sldIdLst>
        </p14:section>
        <p14:section name="Groups" id="{A8759923-B7E3-48A9-9611-9E16672307C1}">
          <p14:sldIdLst>
            <p14:sldId id="259"/>
          </p14:sldIdLst>
        </p14:section>
        <p14:section name="Users" id="{767DA91A-681F-47C9-8940-4C5FABE66AB6}">
          <p14:sldIdLst>
            <p14:sldId id="261"/>
          </p14:sldIdLst>
        </p14:section>
        <p14:section name="Add user" id="{9775EFBC-811A-4679-845B-0F0C4ABD6C4D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234"/>
    <a:srgbClr val="00B0F0"/>
    <a:srgbClr val="EAEAEA"/>
    <a:srgbClr val="000000"/>
    <a:srgbClr val="384042"/>
    <a:srgbClr val="3498DB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92" d="100"/>
          <a:sy n="92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6.xml"/><Relationship Id="rId47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7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6A19-2241-4333-912E-D7681F2AA1C1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143000"/>
            <a:ext cx="453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A60FB-1F76-449C-BE66-25525B7F5A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7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A60FB-1F76-449C-BE66-25525B7F5AC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71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A60FB-1F76-449C-BE66-25525B7F5AC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09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A60FB-1F76-449C-BE66-25525B7F5AC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19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A60FB-1F76-449C-BE66-25525B7F5AC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910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A60FB-1F76-449C-BE66-25525B7F5AC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00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122363"/>
            <a:ext cx="856853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602038"/>
            <a:ext cx="756046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ED2E-93FD-4BF1-9E80-F6DFBC59594B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F546-D5DB-4A25-99A1-8D98AAEB15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89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ED2E-93FD-4BF1-9E80-F6DFBC59594B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F546-D5DB-4A25-99A1-8D98AAEB15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17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365125"/>
            <a:ext cx="217363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365125"/>
            <a:ext cx="6394896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ED2E-93FD-4BF1-9E80-F6DFBC59594B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F546-D5DB-4A25-99A1-8D98AAEB15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38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ED2E-93FD-4BF1-9E80-F6DFBC59594B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F546-D5DB-4A25-99A1-8D98AAEB15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49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709740"/>
            <a:ext cx="86945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589465"/>
            <a:ext cx="86945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ED2E-93FD-4BF1-9E80-F6DFBC59594B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F546-D5DB-4A25-99A1-8D98AAEB15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15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825625"/>
            <a:ext cx="428426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825625"/>
            <a:ext cx="428426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ED2E-93FD-4BF1-9E80-F6DFBC59594B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F546-D5DB-4A25-99A1-8D98AAEB15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20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5127"/>
            <a:ext cx="8694539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681163"/>
            <a:ext cx="42645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505075"/>
            <a:ext cx="426457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681163"/>
            <a:ext cx="42855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505075"/>
            <a:ext cx="4285579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ED2E-93FD-4BF1-9E80-F6DFBC59594B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F546-D5DB-4A25-99A1-8D98AAEB15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79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ED2E-93FD-4BF1-9E80-F6DFBC59594B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F546-D5DB-4A25-99A1-8D98AAEB15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30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ED2E-93FD-4BF1-9E80-F6DFBC59594B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F546-D5DB-4A25-99A1-8D98AAEB15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29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987427"/>
            <a:ext cx="510331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057400"/>
            <a:ext cx="32512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ED2E-93FD-4BF1-9E80-F6DFBC59594B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F546-D5DB-4A25-99A1-8D98AAEB15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8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987427"/>
            <a:ext cx="510331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057400"/>
            <a:ext cx="32512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ED2E-93FD-4BF1-9E80-F6DFBC59594B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F546-D5DB-4A25-99A1-8D98AAEB15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85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65127"/>
            <a:ext cx="86945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825625"/>
            <a:ext cx="86945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356352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ED2E-93FD-4BF1-9E80-F6DFBC59594B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356352"/>
            <a:ext cx="3402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356352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F546-D5DB-4A25-99A1-8D98AAEB15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6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2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1.xml"/><Relationship Id="rId4" Type="http://schemas.openxmlformats.org/officeDocument/2006/relationships/customXml" Target="../../customXml/item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.png"/><Relationship Id="rId3" Type="http://schemas.openxmlformats.org/officeDocument/2006/relationships/customXml" Target="../../customXml/item17.xml"/><Relationship Id="rId7" Type="http://schemas.openxmlformats.org/officeDocument/2006/relationships/notesSlide" Target="../notesSlides/notesSlide1.xml"/><Relationship Id="rId12" Type="http://schemas.microsoft.com/office/2007/relationships/hdphoto" Target="../media/hdphoto1.wdp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34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4.xml"/><Relationship Id="rId1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13.xml"/><Relationship Id="rId9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.xml"/><Relationship Id="rId7" Type="http://schemas.openxmlformats.org/officeDocument/2006/relationships/image" Target="../media/image1.png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6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11.xml"/><Relationship Id="rId4" Type="http://schemas.openxmlformats.org/officeDocument/2006/relationships/customXml" Target="../../customXml/item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12.xml"/><Relationship Id="rId7" Type="http://schemas.openxmlformats.org/officeDocument/2006/relationships/notesSlide" Target="../notesSlides/notesSlide2.xml"/><Relationship Id="rId12" Type="http://schemas.microsoft.com/office/2007/relationships/hdphoto" Target="../media/hdphoto1.wdp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33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5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23.xml"/><Relationship Id="rId9" Type="http://schemas.openxmlformats.org/officeDocument/2006/relationships/image" Target="../media/image2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.png"/><Relationship Id="rId3" Type="http://schemas.openxmlformats.org/officeDocument/2006/relationships/customXml" Target="../../customXml/item31.xml"/><Relationship Id="rId7" Type="http://schemas.openxmlformats.org/officeDocument/2006/relationships/notesSlide" Target="../notesSlides/notesSlide3.xml"/><Relationship Id="rId12" Type="http://schemas.microsoft.com/office/2007/relationships/hdphoto" Target="../media/hdphoto1.wdp"/><Relationship Id="rId2" Type="http://schemas.openxmlformats.org/officeDocument/2006/relationships/customXml" Target="../../customXml/item3.xml"/><Relationship Id="rId16" Type="http://schemas.openxmlformats.org/officeDocument/2006/relationships/image" Target="../media/image9.png"/><Relationship Id="rId1" Type="http://schemas.openxmlformats.org/officeDocument/2006/relationships/customXml" Target="../../customXml/item7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8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20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.png"/><Relationship Id="rId3" Type="http://schemas.openxmlformats.org/officeDocument/2006/relationships/customXml" Target="../../customXml/item18.xml"/><Relationship Id="rId7" Type="http://schemas.openxmlformats.org/officeDocument/2006/relationships/notesSlide" Target="../notesSlides/notesSlide4.xml"/><Relationship Id="rId12" Type="http://schemas.microsoft.com/office/2007/relationships/hdphoto" Target="../media/hdphoto1.wdp"/><Relationship Id="rId2" Type="http://schemas.openxmlformats.org/officeDocument/2006/relationships/customXml" Target="../../customXml/item26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32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27.xml"/><Relationship Id="rId1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9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.png"/><Relationship Id="rId3" Type="http://schemas.openxmlformats.org/officeDocument/2006/relationships/customXml" Target="../../customXml/item5.xml"/><Relationship Id="rId7" Type="http://schemas.openxmlformats.org/officeDocument/2006/relationships/notesSlide" Target="../notesSlides/notesSlide5.xml"/><Relationship Id="rId12" Type="http://schemas.microsoft.com/office/2007/relationships/hdphoto" Target="../media/hdphoto1.wdp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2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28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35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/>
          <p:nvPr>
            <p:custDataLst>
              <p:custData r:id="rId1"/>
            </p:custDataLst>
          </p:nvPr>
        </p:nvGrpSpPr>
        <p:grpSpPr>
          <a:xfrm>
            <a:off x="468312" y="0"/>
            <a:ext cx="9144000" cy="640080"/>
            <a:chOff x="0" y="6217920"/>
            <a:chExt cx="9144000" cy="640080"/>
          </a:xfrm>
        </p:grpSpPr>
        <p:sp>
          <p:nvSpPr>
            <p:cNvPr id="6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7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http://host/attendance/public/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22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20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5"/>
              <a:endParaRPr lang="en-US" sz="900" kern="0" dirty="0">
                <a:latin typeface="Segoe UI"/>
              </a:endParaRPr>
            </a:p>
          </p:txBody>
        </p:sp>
        <p:grpSp>
          <p:nvGrpSpPr>
            <p:cNvPr id="11" name="Group 7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18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8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16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9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14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083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/>
          <p:nvPr>
            <p:custDataLst>
              <p:custData r:id="rId1"/>
            </p:custDataLst>
          </p:nvPr>
        </p:nvGrpSpPr>
        <p:grpSpPr>
          <a:xfrm>
            <a:off x="741" y="0"/>
            <a:ext cx="10079883" cy="640080"/>
            <a:chOff x="0" y="6217920"/>
            <a:chExt cx="9144000" cy="640080"/>
          </a:xfrm>
        </p:grpSpPr>
        <p:sp>
          <p:nvSpPr>
            <p:cNvPr id="6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7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http://host/attendance/public/panel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22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20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5"/>
              <a:endParaRPr lang="en-US" sz="900" kern="0" dirty="0">
                <a:latin typeface="Segoe UI"/>
              </a:endParaRPr>
            </a:p>
          </p:txBody>
        </p:sp>
        <p:grpSp>
          <p:nvGrpSpPr>
            <p:cNvPr id="11" name="Group 7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18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8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16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9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14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4" name="Rectángulo 3"/>
          <p:cNvSpPr/>
          <p:nvPr/>
        </p:nvSpPr>
        <p:spPr>
          <a:xfrm>
            <a:off x="747" y="640080"/>
            <a:ext cx="1866899" cy="6217920"/>
          </a:xfrm>
          <a:prstGeom prst="rect">
            <a:avLst/>
          </a:prstGeom>
          <a:solidFill>
            <a:srgbClr val="384042"/>
          </a:solidFill>
          <a:ln>
            <a:solidFill>
              <a:srgbClr val="38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743" y="1418704"/>
            <a:ext cx="1866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50" dirty="0">
                <a:solidFill>
                  <a:schemeClr val="bg1">
                    <a:lumMod val="65000"/>
                  </a:schemeClr>
                </a:solidFill>
              </a:rPr>
              <a:t>----- MAIN MENU ----</a:t>
            </a:r>
            <a:endParaRPr lang="es-E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743" y="624076"/>
            <a:ext cx="1866900" cy="58394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0" name="CuadroTexto 29"/>
          <p:cNvSpPr txBox="1"/>
          <p:nvPr/>
        </p:nvSpPr>
        <p:spPr>
          <a:xfrm>
            <a:off x="742" y="720914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       Attendance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0" y="1792907"/>
            <a:ext cx="186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1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  <a:endParaRPr lang="es-E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9"/>
          <a:srcRect l="10742" t="10742" r="8398" b="12891"/>
          <a:stretch/>
        </p:blipFill>
        <p:spPr>
          <a:xfrm>
            <a:off x="147411" y="728518"/>
            <a:ext cx="363955" cy="343736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7324" t="42798" r="68169" b="21788"/>
          <a:stretch/>
        </p:blipFill>
        <p:spPr>
          <a:xfrm>
            <a:off x="135029" y="1800920"/>
            <a:ext cx="313616" cy="241522"/>
          </a:xfrm>
          <a:prstGeom prst="rect">
            <a:avLst/>
          </a:prstGeom>
        </p:spPr>
      </p:pic>
      <p:sp>
        <p:nvSpPr>
          <p:cNvPr id="34" name="Rectángulo redondeado 33"/>
          <p:cNvSpPr/>
          <p:nvPr/>
        </p:nvSpPr>
        <p:spPr>
          <a:xfrm>
            <a:off x="1881933" y="624076"/>
            <a:ext cx="8198692" cy="5839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grpSp>
        <p:nvGrpSpPr>
          <p:cNvPr id="36" name="Grupo 35"/>
          <p:cNvGrpSpPr/>
          <p:nvPr/>
        </p:nvGrpSpPr>
        <p:grpSpPr>
          <a:xfrm>
            <a:off x="9539314" y="720914"/>
            <a:ext cx="388907" cy="388907"/>
            <a:chOff x="6257764" y="720914"/>
            <a:chExt cx="388907" cy="388907"/>
          </a:xfrm>
        </p:grpSpPr>
        <p:sp>
          <p:nvSpPr>
            <p:cNvPr id="35" name="Elipse 34"/>
            <p:cNvSpPr/>
            <p:nvPr/>
          </p:nvSpPr>
          <p:spPr>
            <a:xfrm>
              <a:off x="6257764" y="720914"/>
              <a:ext cx="388907" cy="388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0" name="Picture 6" descr="Resultado de imagen para log off icon"/>
            <p:cNvPicPr>
              <a:picLocks noChangeAspect="1" noChangeArrowheads="1"/>
            </p:cNvPicPr>
            <p:nvPr/>
          </p:nvPicPr>
          <p:blipFill>
            <a:blip r:embed="rId11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527" y="787728"/>
              <a:ext cx="188905" cy="22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CuadroTexto 39"/>
          <p:cNvSpPr txBox="1"/>
          <p:nvPr/>
        </p:nvSpPr>
        <p:spPr>
          <a:xfrm>
            <a:off x="1881930" y="776867"/>
            <a:ext cx="760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 smtClean="0">
                <a:solidFill>
                  <a:schemeClr val="bg1">
                    <a:lumMod val="65000"/>
                  </a:schemeClr>
                </a:solidFill>
              </a:rPr>
              <a:t>JOEL CORTEZ</a:t>
            </a:r>
            <a:endParaRPr lang="es-E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2093511" y="1422600"/>
            <a:ext cx="1821957" cy="616058"/>
            <a:chOff x="2198286" y="1422600"/>
            <a:chExt cx="1821957" cy="616058"/>
          </a:xfrm>
        </p:grpSpPr>
        <p:grpSp>
          <p:nvGrpSpPr>
            <p:cNvPr id="37" name="Grupo 36"/>
            <p:cNvGrpSpPr/>
            <p:nvPr/>
          </p:nvGrpSpPr>
          <p:grpSpPr>
            <a:xfrm>
              <a:off x="2433898" y="1540889"/>
              <a:ext cx="1586345" cy="380532"/>
              <a:chOff x="2362200" y="1500934"/>
              <a:chExt cx="1790700" cy="460443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2362200" y="1500934"/>
                <a:ext cx="1790700" cy="4604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42" name="CuadroTexto 41"/>
              <p:cNvSpPr txBox="1"/>
              <p:nvPr/>
            </p:nvSpPr>
            <p:spPr>
              <a:xfrm>
                <a:off x="2586989" y="1545519"/>
                <a:ext cx="134112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a-DK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ADD USER</a:t>
                </a:r>
                <a:endParaRPr lang="es-ES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>
              <a:off x="2198286" y="1422600"/>
              <a:ext cx="616058" cy="616058"/>
              <a:chOff x="2198286" y="1422600"/>
              <a:chExt cx="616058" cy="616058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2198286" y="1422600"/>
                <a:ext cx="616058" cy="61605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Más 38"/>
              <p:cNvSpPr/>
              <p:nvPr/>
            </p:nvSpPr>
            <p:spPr>
              <a:xfrm>
                <a:off x="2297032" y="1518237"/>
                <a:ext cx="418565" cy="418565"/>
              </a:xfrm>
              <a:prstGeom prst="mathPlus">
                <a:avLst>
                  <a:gd name="adj1" fmla="val 1668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45" name="Grupo 44"/>
          <p:cNvGrpSpPr/>
          <p:nvPr/>
        </p:nvGrpSpPr>
        <p:grpSpPr>
          <a:xfrm>
            <a:off x="4300802" y="1418704"/>
            <a:ext cx="1821957" cy="616058"/>
            <a:chOff x="4456914" y="1418704"/>
            <a:chExt cx="1821957" cy="616058"/>
          </a:xfrm>
        </p:grpSpPr>
        <p:grpSp>
          <p:nvGrpSpPr>
            <p:cNvPr id="48" name="Grupo 47"/>
            <p:cNvGrpSpPr/>
            <p:nvPr/>
          </p:nvGrpSpPr>
          <p:grpSpPr>
            <a:xfrm>
              <a:off x="4456914" y="1418704"/>
              <a:ext cx="1821957" cy="616058"/>
              <a:chOff x="2198286" y="1422600"/>
              <a:chExt cx="1821957" cy="616058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2433898" y="1540889"/>
                <a:ext cx="1586345" cy="380532"/>
                <a:chOff x="2362200" y="1500934"/>
                <a:chExt cx="1790700" cy="460443"/>
              </a:xfrm>
            </p:grpSpPr>
            <p:sp>
              <p:nvSpPr>
                <p:cNvPr id="53" name="Rectángulo redondeado 52"/>
                <p:cNvSpPr/>
                <p:nvPr/>
              </p:nvSpPr>
              <p:spPr>
                <a:xfrm>
                  <a:off x="2362200" y="1500934"/>
                  <a:ext cx="1790700" cy="46044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4" name="CuadroTexto 53"/>
                <p:cNvSpPr txBox="1"/>
                <p:nvPr/>
              </p:nvSpPr>
              <p:spPr>
                <a:xfrm>
                  <a:off x="2586989" y="1545519"/>
                  <a:ext cx="1341120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a-DK" sz="14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GROUPS</a:t>
                  </a:r>
                  <a:endParaRPr lang="es-ES" sz="14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1" name="Elipse 50"/>
              <p:cNvSpPr/>
              <p:nvPr/>
            </p:nvSpPr>
            <p:spPr>
              <a:xfrm>
                <a:off x="2198286" y="1422600"/>
                <a:ext cx="616058" cy="61605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32" name="Picture 8" descr="Resultado de imagen para users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094" y="1498073"/>
              <a:ext cx="406398" cy="406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upo 58"/>
          <p:cNvGrpSpPr/>
          <p:nvPr/>
        </p:nvGrpSpPr>
        <p:grpSpPr>
          <a:xfrm>
            <a:off x="6508093" y="1418704"/>
            <a:ext cx="1821957" cy="616058"/>
            <a:chOff x="2198286" y="1422600"/>
            <a:chExt cx="1821957" cy="616058"/>
          </a:xfrm>
        </p:grpSpPr>
        <p:grpSp>
          <p:nvGrpSpPr>
            <p:cNvPr id="61" name="Grupo 60"/>
            <p:cNvGrpSpPr/>
            <p:nvPr/>
          </p:nvGrpSpPr>
          <p:grpSpPr>
            <a:xfrm>
              <a:off x="2433898" y="1540889"/>
              <a:ext cx="1586345" cy="380532"/>
              <a:chOff x="2362200" y="1500934"/>
              <a:chExt cx="1790700" cy="460443"/>
            </a:xfrm>
          </p:grpSpPr>
          <p:sp>
            <p:nvSpPr>
              <p:cNvPr id="63" name="Rectángulo redondeado 62"/>
              <p:cNvSpPr/>
              <p:nvPr/>
            </p:nvSpPr>
            <p:spPr>
              <a:xfrm>
                <a:off x="2362200" y="1500934"/>
                <a:ext cx="1790700" cy="4604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64" name="CuadroTexto 63"/>
              <p:cNvSpPr txBox="1"/>
              <p:nvPr/>
            </p:nvSpPr>
            <p:spPr>
              <a:xfrm>
                <a:off x="2586989" y="1545519"/>
                <a:ext cx="1341120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a-DK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SEARCH</a:t>
                </a:r>
                <a:endParaRPr lang="es-ES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62" name="Elipse 61"/>
            <p:cNvSpPr/>
            <p:nvPr/>
          </p:nvSpPr>
          <p:spPr>
            <a:xfrm>
              <a:off x="2198286" y="1422600"/>
              <a:ext cx="616058" cy="6160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36" name="Picture 12" descr="Resultado de imagen para search icon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57" y="1570294"/>
            <a:ext cx="342631" cy="34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uadroTexto 54"/>
          <p:cNvSpPr txBox="1"/>
          <p:nvPr/>
        </p:nvSpPr>
        <p:spPr>
          <a:xfrm>
            <a:off x="-13540" y="2192223"/>
            <a:ext cx="186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bg1">
                    <a:lumMod val="65000"/>
                  </a:schemeClr>
                </a:solidFill>
              </a:rPr>
              <a:t>                GROUPS</a:t>
            </a:r>
            <a:endParaRPr lang="es-E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48069" y="2211466"/>
            <a:ext cx="300576" cy="223124"/>
            <a:chOff x="3257594" y="2901950"/>
            <a:chExt cx="1860551" cy="1381126"/>
          </a:xfrm>
        </p:grpSpPr>
        <p:pic>
          <p:nvPicPr>
            <p:cNvPr id="2052" name="Picture 4" descr="Resultado de imagen para groups icon"/>
            <p:cNvPicPr>
              <a:picLocks noChangeAspect="1" noChangeArrowheads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6" t="16006" r="12848" b="28569"/>
            <a:stretch/>
          </p:blipFill>
          <p:spPr bwMode="auto">
            <a:xfrm>
              <a:off x="3257594" y="2901950"/>
              <a:ext cx="1860551" cy="138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Resultado de imagen para groups icon"/>
            <p:cNvPicPr>
              <a:picLocks noChangeAspect="1" noChangeArrowheads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7" t="65635" r="38341" b="28569"/>
            <a:stretch/>
          </p:blipFill>
          <p:spPr bwMode="auto">
            <a:xfrm>
              <a:off x="3892858" y="4138612"/>
              <a:ext cx="1225287" cy="144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37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/>
          <p:nvPr>
            <p:custDataLst>
              <p:custData r:id="rId1"/>
            </p:custDataLst>
          </p:nvPr>
        </p:nvGrpSpPr>
        <p:grpSpPr>
          <a:xfrm>
            <a:off x="-1" y="0"/>
            <a:ext cx="10080625" cy="640080"/>
            <a:chOff x="0" y="6217920"/>
            <a:chExt cx="9144000" cy="640080"/>
          </a:xfrm>
        </p:grpSpPr>
        <p:sp>
          <p:nvSpPr>
            <p:cNvPr id="6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7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http://host/attendance/public/login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22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20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5"/>
              <a:endParaRPr lang="en-US" sz="900" kern="0" dirty="0">
                <a:latin typeface="Segoe UI"/>
              </a:endParaRPr>
            </a:p>
          </p:txBody>
        </p:sp>
        <p:grpSp>
          <p:nvGrpSpPr>
            <p:cNvPr id="11" name="Group 7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18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8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16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9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14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25" name="Rectángulo redondeado 24"/>
          <p:cNvSpPr/>
          <p:nvPr/>
        </p:nvSpPr>
        <p:spPr>
          <a:xfrm>
            <a:off x="3196130" y="1905179"/>
            <a:ext cx="3688366" cy="3581400"/>
          </a:xfrm>
          <a:prstGeom prst="roundRect">
            <a:avLst>
              <a:gd name="adj" fmla="val 2837"/>
            </a:avLst>
          </a:prstGeom>
          <a:solidFill>
            <a:schemeClr val="bg1">
              <a:lumMod val="95000"/>
            </a:schemeClr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6" name="Rectángulo redondeado 25"/>
          <p:cNvSpPr/>
          <p:nvPr/>
        </p:nvSpPr>
        <p:spPr>
          <a:xfrm>
            <a:off x="3605468" y="3086101"/>
            <a:ext cx="2890161" cy="482600"/>
          </a:xfrm>
          <a:prstGeom prst="roundRect">
            <a:avLst>
              <a:gd name="adj" fmla="val 1084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7" name="Rectángulo redondeado 26"/>
          <p:cNvSpPr/>
          <p:nvPr/>
        </p:nvSpPr>
        <p:spPr>
          <a:xfrm>
            <a:off x="3605468" y="3847112"/>
            <a:ext cx="2890161" cy="530860"/>
          </a:xfrm>
          <a:prstGeom prst="roundRect">
            <a:avLst>
              <a:gd name="adj" fmla="val 1084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8" name="Rectángulo redondeado 27"/>
          <p:cNvSpPr/>
          <p:nvPr/>
        </p:nvSpPr>
        <p:spPr>
          <a:xfrm>
            <a:off x="3605467" y="4593342"/>
            <a:ext cx="2890161" cy="583946"/>
          </a:xfrm>
          <a:prstGeom prst="roundRect">
            <a:avLst>
              <a:gd name="adj" fmla="val 10843"/>
            </a:avLst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4611823" y="2222722"/>
            <a:ext cx="85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Login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662534" y="4687391"/>
            <a:ext cx="97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491102" y="3894600"/>
            <a:ext cx="131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4291013" y="3140242"/>
            <a:ext cx="158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/>
          <p:nvPr>
            <p:custDataLst>
              <p:custData r:id="rId1"/>
            </p:custDataLst>
          </p:nvPr>
        </p:nvGrpSpPr>
        <p:grpSpPr>
          <a:xfrm>
            <a:off x="741" y="0"/>
            <a:ext cx="10079883" cy="640080"/>
            <a:chOff x="0" y="6217920"/>
            <a:chExt cx="9144000" cy="640080"/>
          </a:xfrm>
        </p:grpSpPr>
        <p:sp>
          <p:nvSpPr>
            <p:cNvPr id="6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7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http://host/attendance/public/panel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22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20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5"/>
              <a:endParaRPr lang="en-US" sz="900" kern="0" dirty="0">
                <a:latin typeface="Segoe UI"/>
              </a:endParaRPr>
            </a:p>
          </p:txBody>
        </p:sp>
        <p:grpSp>
          <p:nvGrpSpPr>
            <p:cNvPr id="11" name="Group 7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18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8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16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9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14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4" name="Rectángulo 3"/>
          <p:cNvSpPr/>
          <p:nvPr/>
        </p:nvSpPr>
        <p:spPr>
          <a:xfrm>
            <a:off x="747" y="640080"/>
            <a:ext cx="1866899" cy="6217920"/>
          </a:xfrm>
          <a:prstGeom prst="rect">
            <a:avLst/>
          </a:prstGeom>
          <a:solidFill>
            <a:srgbClr val="384042"/>
          </a:solidFill>
          <a:ln>
            <a:solidFill>
              <a:srgbClr val="38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743" y="1418704"/>
            <a:ext cx="1866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50" dirty="0">
                <a:solidFill>
                  <a:schemeClr val="bg1">
                    <a:lumMod val="65000"/>
                  </a:schemeClr>
                </a:solidFill>
              </a:rPr>
              <a:t>----- MAIN MENU ----</a:t>
            </a:r>
            <a:endParaRPr lang="es-E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743" y="624076"/>
            <a:ext cx="1866900" cy="58394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0" name="CuadroTexto 29"/>
          <p:cNvSpPr txBox="1"/>
          <p:nvPr/>
        </p:nvSpPr>
        <p:spPr>
          <a:xfrm>
            <a:off x="742" y="720914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       Attendance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0" y="1792907"/>
            <a:ext cx="186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1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  <a:endParaRPr lang="es-E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9"/>
          <a:srcRect l="10742" t="10742" r="8398" b="12891"/>
          <a:stretch/>
        </p:blipFill>
        <p:spPr>
          <a:xfrm>
            <a:off x="147411" y="728518"/>
            <a:ext cx="363955" cy="343736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7324" t="42798" r="68169" b="21788"/>
          <a:stretch/>
        </p:blipFill>
        <p:spPr>
          <a:xfrm>
            <a:off x="135029" y="1800920"/>
            <a:ext cx="313616" cy="241522"/>
          </a:xfrm>
          <a:prstGeom prst="rect">
            <a:avLst/>
          </a:prstGeom>
        </p:spPr>
      </p:pic>
      <p:sp>
        <p:nvSpPr>
          <p:cNvPr id="34" name="Rectángulo redondeado 33"/>
          <p:cNvSpPr/>
          <p:nvPr/>
        </p:nvSpPr>
        <p:spPr>
          <a:xfrm>
            <a:off x="1881933" y="624076"/>
            <a:ext cx="8198692" cy="5839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grpSp>
        <p:nvGrpSpPr>
          <p:cNvPr id="36" name="Grupo 35"/>
          <p:cNvGrpSpPr/>
          <p:nvPr/>
        </p:nvGrpSpPr>
        <p:grpSpPr>
          <a:xfrm>
            <a:off x="9539314" y="720914"/>
            <a:ext cx="388907" cy="388907"/>
            <a:chOff x="6257764" y="720914"/>
            <a:chExt cx="388907" cy="388907"/>
          </a:xfrm>
        </p:grpSpPr>
        <p:sp>
          <p:nvSpPr>
            <p:cNvPr id="35" name="Elipse 34"/>
            <p:cNvSpPr/>
            <p:nvPr/>
          </p:nvSpPr>
          <p:spPr>
            <a:xfrm>
              <a:off x="6257764" y="720914"/>
              <a:ext cx="388907" cy="388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0" name="Picture 6" descr="Resultado de imagen para log off icon"/>
            <p:cNvPicPr>
              <a:picLocks noChangeAspect="1" noChangeArrowheads="1"/>
            </p:cNvPicPr>
            <p:nvPr/>
          </p:nvPicPr>
          <p:blipFill>
            <a:blip r:embed="rId11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527" y="787728"/>
              <a:ext cx="188905" cy="22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CuadroTexto 39"/>
          <p:cNvSpPr txBox="1"/>
          <p:nvPr/>
        </p:nvSpPr>
        <p:spPr>
          <a:xfrm>
            <a:off x="1881930" y="776867"/>
            <a:ext cx="760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 smtClean="0">
                <a:solidFill>
                  <a:schemeClr val="bg1">
                    <a:lumMod val="65000"/>
                  </a:schemeClr>
                </a:solidFill>
              </a:rPr>
              <a:t>JOEL CORTEZ</a:t>
            </a:r>
            <a:endParaRPr lang="es-E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2093511" y="1422600"/>
            <a:ext cx="1821957" cy="616058"/>
            <a:chOff x="2198286" y="1422600"/>
            <a:chExt cx="1821957" cy="616058"/>
          </a:xfrm>
        </p:grpSpPr>
        <p:grpSp>
          <p:nvGrpSpPr>
            <p:cNvPr id="37" name="Grupo 36"/>
            <p:cNvGrpSpPr/>
            <p:nvPr/>
          </p:nvGrpSpPr>
          <p:grpSpPr>
            <a:xfrm>
              <a:off x="2433898" y="1540889"/>
              <a:ext cx="1586345" cy="380532"/>
              <a:chOff x="2362200" y="1500934"/>
              <a:chExt cx="1790700" cy="460443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2362200" y="1500934"/>
                <a:ext cx="1790700" cy="4604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42" name="CuadroTexto 41"/>
              <p:cNvSpPr txBox="1"/>
              <p:nvPr/>
            </p:nvSpPr>
            <p:spPr>
              <a:xfrm>
                <a:off x="2703294" y="1545519"/>
                <a:ext cx="1341120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a-DK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ADD GROUP</a:t>
                </a:r>
                <a:endParaRPr lang="es-ES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>
              <a:off x="2198286" y="1422600"/>
              <a:ext cx="616058" cy="616058"/>
              <a:chOff x="2198286" y="1422600"/>
              <a:chExt cx="616058" cy="616058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2198286" y="1422600"/>
                <a:ext cx="616058" cy="61605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Más 38"/>
              <p:cNvSpPr/>
              <p:nvPr/>
            </p:nvSpPr>
            <p:spPr>
              <a:xfrm>
                <a:off x="2297032" y="1518237"/>
                <a:ext cx="418565" cy="418565"/>
              </a:xfrm>
              <a:prstGeom prst="mathPlus">
                <a:avLst>
                  <a:gd name="adj1" fmla="val 1668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55" name="CuadroTexto 54"/>
          <p:cNvSpPr txBox="1"/>
          <p:nvPr/>
        </p:nvSpPr>
        <p:spPr>
          <a:xfrm>
            <a:off x="-13540" y="2192223"/>
            <a:ext cx="186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bg1">
                    <a:lumMod val="65000"/>
                  </a:schemeClr>
                </a:solidFill>
              </a:rPr>
              <a:t>                GROUPS</a:t>
            </a:r>
            <a:endParaRPr lang="es-E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48069" y="2211466"/>
            <a:ext cx="300576" cy="223124"/>
            <a:chOff x="3257594" y="2901950"/>
            <a:chExt cx="1860551" cy="1381126"/>
          </a:xfrm>
        </p:grpSpPr>
        <p:pic>
          <p:nvPicPr>
            <p:cNvPr id="2052" name="Picture 4" descr="Resultado de imagen para groups icon"/>
            <p:cNvPicPr>
              <a:picLocks noChangeAspect="1" noChangeArrowheads="1"/>
            </p:cNvPicPr>
            <p:nvPr/>
          </p:nvPicPr>
          <p:blipFill rotWithShape="1"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6" t="16006" r="12848" b="28569"/>
            <a:stretch/>
          </p:blipFill>
          <p:spPr bwMode="auto">
            <a:xfrm>
              <a:off x="3257594" y="2901950"/>
              <a:ext cx="1860551" cy="138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Resultado de imagen para groups icon"/>
            <p:cNvPicPr>
              <a:picLocks noChangeAspect="1" noChangeArrowheads="1"/>
            </p:cNvPicPr>
            <p:nvPr/>
          </p:nvPicPr>
          <p:blipFill rotWithShape="1"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7" t="65635" r="38341" b="28569"/>
            <a:stretch/>
          </p:blipFill>
          <p:spPr bwMode="auto">
            <a:xfrm>
              <a:off x="3892858" y="4138612"/>
              <a:ext cx="1225287" cy="144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upo 59"/>
          <p:cNvGrpSpPr/>
          <p:nvPr/>
        </p:nvGrpSpPr>
        <p:grpSpPr>
          <a:xfrm>
            <a:off x="4300802" y="1418704"/>
            <a:ext cx="1821957" cy="616058"/>
            <a:chOff x="4456914" y="1418704"/>
            <a:chExt cx="1821957" cy="616058"/>
          </a:xfrm>
        </p:grpSpPr>
        <p:grpSp>
          <p:nvGrpSpPr>
            <p:cNvPr id="65" name="Grupo 64"/>
            <p:cNvGrpSpPr/>
            <p:nvPr/>
          </p:nvGrpSpPr>
          <p:grpSpPr>
            <a:xfrm>
              <a:off x="4456914" y="1418704"/>
              <a:ext cx="1821957" cy="616058"/>
              <a:chOff x="2198286" y="1422600"/>
              <a:chExt cx="1821957" cy="616058"/>
            </a:xfrm>
          </p:grpSpPr>
          <p:grpSp>
            <p:nvGrpSpPr>
              <p:cNvPr id="67" name="Grupo 66"/>
              <p:cNvGrpSpPr/>
              <p:nvPr/>
            </p:nvGrpSpPr>
            <p:grpSpPr>
              <a:xfrm>
                <a:off x="2433898" y="1540889"/>
                <a:ext cx="1586345" cy="380532"/>
                <a:chOff x="2362200" y="1500934"/>
                <a:chExt cx="1790700" cy="460443"/>
              </a:xfrm>
            </p:grpSpPr>
            <p:sp>
              <p:nvSpPr>
                <p:cNvPr id="69" name="Rectángulo redondeado 68"/>
                <p:cNvSpPr/>
                <p:nvPr/>
              </p:nvSpPr>
              <p:spPr>
                <a:xfrm>
                  <a:off x="2362200" y="1500934"/>
                  <a:ext cx="1790700" cy="46044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0" name="CuadroTexto 69"/>
                <p:cNvSpPr txBox="1"/>
                <p:nvPr/>
              </p:nvSpPr>
              <p:spPr>
                <a:xfrm>
                  <a:off x="2586989" y="1545519"/>
                  <a:ext cx="1341120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a-DK" sz="14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GROUPS</a:t>
                  </a:r>
                  <a:endParaRPr lang="es-ES" sz="14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68" name="Elipse 67"/>
              <p:cNvSpPr/>
              <p:nvPr/>
            </p:nvSpPr>
            <p:spPr>
              <a:xfrm>
                <a:off x="2198286" y="1422600"/>
                <a:ext cx="616058" cy="61605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66" name="Picture 8" descr="Resultado de imagen para users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094" y="1498073"/>
              <a:ext cx="406398" cy="406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6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/>
          <p:nvPr>
            <p:custDataLst>
              <p:custData r:id="rId1"/>
            </p:custDataLst>
          </p:nvPr>
        </p:nvGrpSpPr>
        <p:grpSpPr>
          <a:xfrm>
            <a:off x="741" y="0"/>
            <a:ext cx="10079883" cy="640080"/>
            <a:chOff x="0" y="6217920"/>
            <a:chExt cx="9144000" cy="640080"/>
          </a:xfrm>
        </p:grpSpPr>
        <p:sp>
          <p:nvSpPr>
            <p:cNvPr id="6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7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http://host/attendance/public/panel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22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20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5"/>
              <a:endParaRPr lang="en-US" sz="900" kern="0" dirty="0">
                <a:latin typeface="Segoe UI"/>
              </a:endParaRPr>
            </a:p>
          </p:txBody>
        </p:sp>
        <p:grpSp>
          <p:nvGrpSpPr>
            <p:cNvPr id="11" name="Group 7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18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8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16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9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14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4" name="Rectángulo 3"/>
          <p:cNvSpPr/>
          <p:nvPr/>
        </p:nvSpPr>
        <p:spPr>
          <a:xfrm>
            <a:off x="747" y="640080"/>
            <a:ext cx="1866899" cy="6217920"/>
          </a:xfrm>
          <a:prstGeom prst="rect">
            <a:avLst/>
          </a:prstGeom>
          <a:solidFill>
            <a:srgbClr val="384042"/>
          </a:solidFill>
          <a:ln>
            <a:solidFill>
              <a:srgbClr val="38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743" y="1418704"/>
            <a:ext cx="1866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50" dirty="0">
                <a:solidFill>
                  <a:schemeClr val="bg1">
                    <a:lumMod val="65000"/>
                  </a:schemeClr>
                </a:solidFill>
              </a:rPr>
              <a:t>----- MAIN MENU ----</a:t>
            </a:r>
            <a:endParaRPr lang="es-E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743" y="624076"/>
            <a:ext cx="1866900" cy="58394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0" name="CuadroTexto 29"/>
          <p:cNvSpPr txBox="1"/>
          <p:nvPr/>
        </p:nvSpPr>
        <p:spPr>
          <a:xfrm>
            <a:off x="742" y="720914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       Attendance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0" y="1792907"/>
            <a:ext cx="186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1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  <a:endParaRPr lang="es-E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9"/>
          <a:srcRect l="10742" t="10742" r="8398" b="12891"/>
          <a:stretch/>
        </p:blipFill>
        <p:spPr>
          <a:xfrm>
            <a:off x="147411" y="728518"/>
            <a:ext cx="363955" cy="343736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7324" t="42798" r="68169" b="21788"/>
          <a:stretch/>
        </p:blipFill>
        <p:spPr>
          <a:xfrm>
            <a:off x="135029" y="1800920"/>
            <a:ext cx="313616" cy="241522"/>
          </a:xfrm>
          <a:prstGeom prst="rect">
            <a:avLst/>
          </a:prstGeom>
        </p:spPr>
      </p:pic>
      <p:sp>
        <p:nvSpPr>
          <p:cNvPr id="34" name="Rectángulo redondeado 33"/>
          <p:cNvSpPr/>
          <p:nvPr/>
        </p:nvSpPr>
        <p:spPr>
          <a:xfrm>
            <a:off x="1881933" y="624076"/>
            <a:ext cx="8198692" cy="5839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grpSp>
        <p:nvGrpSpPr>
          <p:cNvPr id="36" name="Grupo 35"/>
          <p:cNvGrpSpPr/>
          <p:nvPr/>
        </p:nvGrpSpPr>
        <p:grpSpPr>
          <a:xfrm>
            <a:off x="9539314" y="720914"/>
            <a:ext cx="388907" cy="388907"/>
            <a:chOff x="6257764" y="720914"/>
            <a:chExt cx="388907" cy="388907"/>
          </a:xfrm>
        </p:grpSpPr>
        <p:sp>
          <p:nvSpPr>
            <p:cNvPr id="35" name="Elipse 34"/>
            <p:cNvSpPr/>
            <p:nvPr/>
          </p:nvSpPr>
          <p:spPr>
            <a:xfrm>
              <a:off x="6257764" y="720914"/>
              <a:ext cx="388907" cy="388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0" name="Picture 6" descr="Resultado de imagen para log off icon"/>
            <p:cNvPicPr>
              <a:picLocks noChangeAspect="1" noChangeArrowheads="1"/>
            </p:cNvPicPr>
            <p:nvPr/>
          </p:nvPicPr>
          <p:blipFill>
            <a:blip r:embed="rId11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527" y="787728"/>
              <a:ext cx="188905" cy="22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CuadroTexto 39"/>
          <p:cNvSpPr txBox="1"/>
          <p:nvPr/>
        </p:nvSpPr>
        <p:spPr>
          <a:xfrm>
            <a:off x="1881930" y="776867"/>
            <a:ext cx="760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 smtClean="0">
                <a:solidFill>
                  <a:schemeClr val="bg1">
                    <a:lumMod val="65000"/>
                  </a:schemeClr>
                </a:solidFill>
              </a:rPr>
              <a:t>JOEL CORTEZ</a:t>
            </a:r>
            <a:endParaRPr lang="es-E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2093511" y="1422600"/>
            <a:ext cx="1821957" cy="616058"/>
            <a:chOff x="2198286" y="1422600"/>
            <a:chExt cx="1821957" cy="616058"/>
          </a:xfrm>
        </p:grpSpPr>
        <p:grpSp>
          <p:nvGrpSpPr>
            <p:cNvPr id="37" name="Grupo 36"/>
            <p:cNvGrpSpPr/>
            <p:nvPr/>
          </p:nvGrpSpPr>
          <p:grpSpPr>
            <a:xfrm>
              <a:off x="2433898" y="1540889"/>
              <a:ext cx="1586345" cy="380532"/>
              <a:chOff x="2362200" y="1500934"/>
              <a:chExt cx="1790700" cy="460443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2362200" y="1500934"/>
                <a:ext cx="1790700" cy="4604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42" name="CuadroTexto 41"/>
              <p:cNvSpPr txBox="1"/>
              <p:nvPr/>
            </p:nvSpPr>
            <p:spPr>
              <a:xfrm>
                <a:off x="2476223" y="1545519"/>
                <a:ext cx="1341120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a-DK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ADD</a:t>
                </a:r>
                <a:endParaRPr lang="es-ES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>
              <a:off x="2198286" y="1422600"/>
              <a:ext cx="616058" cy="616058"/>
              <a:chOff x="2198286" y="1422600"/>
              <a:chExt cx="616058" cy="616058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2198286" y="1422600"/>
                <a:ext cx="616058" cy="61605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Más 38"/>
              <p:cNvSpPr/>
              <p:nvPr/>
            </p:nvSpPr>
            <p:spPr>
              <a:xfrm>
                <a:off x="2297032" y="1518237"/>
                <a:ext cx="418565" cy="418565"/>
              </a:xfrm>
              <a:prstGeom prst="mathPlus">
                <a:avLst>
                  <a:gd name="adj1" fmla="val 1668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45" name="Grupo 44"/>
          <p:cNvGrpSpPr/>
          <p:nvPr/>
        </p:nvGrpSpPr>
        <p:grpSpPr>
          <a:xfrm>
            <a:off x="4300802" y="1418704"/>
            <a:ext cx="1821956" cy="616058"/>
            <a:chOff x="4456914" y="1418704"/>
            <a:chExt cx="1821956" cy="616058"/>
          </a:xfrm>
        </p:grpSpPr>
        <p:grpSp>
          <p:nvGrpSpPr>
            <p:cNvPr id="48" name="Grupo 47"/>
            <p:cNvGrpSpPr/>
            <p:nvPr/>
          </p:nvGrpSpPr>
          <p:grpSpPr>
            <a:xfrm>
              <a:off x="4456914" y="1418704"/>
              <a:ext cx="1821956" cy="616058"/>
              <a:chOff x="2198286" y="1422600"/>
              <a:chExt cx="1821956" cy="616058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2377382" y="1540889"/>
                <a:ext cx="1642860" cy="380532"/>
                <a:chOff x="2298404" y="1500934"/>
                <a:chExt cx="1854496" cy="460443"/>
              </a:xfrm>
            </p:grpSpPr>
            <p:sp>
              <p:nvSpPr>
                <p:cNvPr id="53" name="Rectángulo redondeado 52"/>
                <p:cNvSpPr/>
                <p:nvPr/>
              </p:nvSpPr>
              <p:spPr>
                <a:xfrm>
                  <a:off x="2362200" y="1500934"/>
                  <a:ext cx="1790700" cy="46044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4" name="CuadroTexto 53"/>
                <p:cNvSpPr txBox="1"/>
                <p:nvPr/>
              </p:nvSpPr>
              <p:spPr>
                <a:xfrm>
                  <a:off x="2298404" y="1545519"/>
                  <a:ext cx="1475230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a-DK" sz="14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SHOW</a:t>
                  </a:r>
                  <a:endParaRPr lang="es-ES" sz="14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1" name="Elipse 50"/>
              <p:cNvSpPr/>
              <p:nvPr/>
            </p:nvSpPr>
            <p:spPr>
              <a:xfrm>
                <a:off x="2198286" y="1422600"/>
                <a:ext cx="616058" cy="61605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32" name="Picture 8" descr="Resultado de imagen para users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094" y="1498073"/>
              <a:ext cx="406398" cy="406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CuadroTexto 54"/>
          <p:cNvSpPr txBox="1"/>
          <p:nvPr/>
        </p:nvSpPr>
        <p:spPr>
          <a:xfrm>
            <a:off x="-13540" y="2192223"/>
            <a:ext cx="186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bg1">
                    <a:lumMod val="65000"/>
                  </a:schemeClr>
                </a:solidFill>
              </a:rPr>
              <a:t>                GROUPS</a:t>
            </a:r>
            <a:endParaRPr lang="es-E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48069" y="2211466"/>
            <a:ext cx="300576" cy="223124"/>
            <a:chOff x="3257594" y="2901950"/>
            <a:chExt cx="1860551" cy="1381126"/>
          </a:xfrm>
        </p:grpSpPr>
        <p:pic>
          <p:nvPicPr>
            <p:cNvPr id="2052" name="Picture 4" descr="Resultado de imagen para groups ico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6" t="16006" r="12848" b="28569"/>
            <a:stretch/>
          </p:blipFill>
          <p:spPr bwMode="auto">
            <a:xfrm>
              <a:off x="3257594" y="2901950"/>
              <a:ext cx="1860551" cy="138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Resultado de imagen para groups ico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7" t="65635" r="38341" b="28569"/>
            <a:stretch/>
          </p:blipFill>
          <p:spPr bwMode="auto">
            <a:xfrm>
              <a:off x="3892858" y="4138612"/>
              <a:ext cx="1225287" cy="144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/>
          <p:cNvGrpSpPr/>
          <p:nvPr/>
        </p:nvGrpSpPr>
        <p:grpSpPr>
          <a:xfrm>
            <a:off x="2192257" y="2787993"/>
            <a:ext cx="4551448" cy="380532"/>
            <a:chOff x="2192257" y="2787993"/>
            <a:chExt cx="4551448" cy="380532"/>
          </a:xfrm>
        </p:grpSpPr>
        <p:sp>
          <p:nvSpPr>
            <p:cNvPr id="57" name="Rectángulo redondeado 56"/>
            <p:cNvSpPr/>
            <p:nvPr/>
          </p:nvSpPr>
          <p:spPr>
            <a:xfrm>
              <a:off x="2192257" y="2787993"/>
              <a:ext cx="4551448" cy="38053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2352411" y="2829595"/>
              <a:ext cx="1188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b="1" dirty="0" smtClean="0">
                  <a:solidFill>
                    <a:schemeClr val="bg1">
                      <a:lumMod val="65000"/>
                    </a:schemeClr>
                  </a:solidFill>
                </a:rPr>
                <a:t>Name</a:t>
              </a:r>
              <a:endParaRPr lang="es-E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157360" y="2787993"/>
            <a:ext cx="1586345" cy="380532"/>
            <a:chOff x="2192257" y="2787993"/>
            <a:chExt cx="1586345" cy="380532"/>
          </a:xfrm>
        </p:grpSpPr>
        <p:sp>
          <p:nvSpPr>
            <p:cNvPr id="69" name="Rectángulo redondeado 68"/>
            <p:cNvSpPr/>
            <p:nvPr/>
          </p:nvSpPr>
          <p:spPr>
            <a:xfrm>
              <a:off x="2192257" y="2787993"/>
              <a:ext cx="1586345" cy="38053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2352411" y="2829595"/>
              <a:ext cx="1188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b="1" dirty="0" smtClean="0">
                  <a:solidFill>
                    <a:schemeClr val="bg1">
                      <a:lumMod val="65000"/>
                    </a:schemeClr>
                  </a:solidFill>
                </a:rPr>
                <a:t>Action</a:t>
              </a:r>
              <a:endParaRPr lang="es-E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2192257" y="3250767"/>
            <a:ext cx="4551448" cy="380532"/>
            <a:chOff x="2192257" y="3530387"/>
            <a:chExt cx="4551448" cy="380532"/>
          </a:xfrm>
        </p:grpSpPr>
        <p:sp>
          <p:nvSpPr>
            <p:cNvPr id="65" name="Rectángulo redondeado 64"/>
            <p:cNvSpPr/>
            <p:nvPr/>
          </p:nvSpPr>
          <p:spPr>
            <a:xfrm>
              <a:off x="2197349" y="3530387"/>
              <a:ext cx="4546356" cy="38053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2329123" y="3569393"/>
              <a:ext cx="1188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b="1" dirty="0" smtClean="0">
                  <a:solidFill>
                    <a:schemeClr val="bg1">
                      <a:lumMod val="65000"/>
                    </a:schemeClr>
                  </a:solidFill>
                </a:rPr>
                <a:t>Software</a:t>
              </a:r>
              <a:endParaRPr lang="es-E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15"/>
            <a:srcRect l="20720" t="25106" r="20909" b="25413"/>
            <a:stretch/>
          </p:blipFill>
          <p:spPr>
            <a:xfrm>
              <a:off x="6174674" y="3592548"/>
              <a:ext cx="299467" cy="253864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491332" y="3596057"/>
              <a:ext cx="246845" cy="246845"/>
            </a:xfrm>
            <a:prstGeom prst="rect">
              <a:avLst/>
            </a:prstGeom>
          </p:spPr>
        </p:pic>
        <p:cxnSp>
          <p:nvCxnSpPr>
            <p:cNvPr id="46" name="Conector recto 45"/>
            <p:cNvCxnSpPr/>
            <p:nvPr/>
          </p:nvCxnSpPr>
          <p:spPr>
            <a:xfrm>
              <a:off x="2192257" y="3908920"/>
              <a:ext cx="45514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upo 71"/>
          <p:cNvGrpSpPr/>
          <p:nvPr/>
        </p:nvGrpSpPr>
        <p:grpSpPr>
          <a:xfrm>
            <a:off x="2192257" y="3642136"/>
            <a:ext cx="4551448" cy="380532"/>
            <a:chOff x="2192257" y="3530387"/>
            <a:chExt cx="4551448" cy="380532"/>
          </a:xfrm>
        </p:grpSpPr>
        <p:sp>
          <p:nvSpPr>
            <p:cNvPr id="73" name="Rectángulo redondeado 72"/>
            <p:cNvSpPr/>
            <p:nvPr/>
          </p:nvSpPr>
          <p:spPr>
            <a:xfrm>
              <a:off x="2197349" y="3530387"/>
              <a:ext cx="4546356" cy="38053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2329123" y="3569393"/>
              <a:ext cx="1188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b="1" dirty="0" smtClean="0">
                  <a:solidFill>
                    <a:schemeClr val="bg1">
                      <a:lumMod val="65000"/>
                    </a:schemeClr>
                  </a:solidFill>
                </a:rPr>
                <a:t>General</a:t>
              </a:r>
              <a:endParaRPr lang="es-E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5" name="Imagen 74"/>
            <p:cNvPicPr>
              <a:picLocks noChangeAspect="1"/>
            </p:cNvPicPr>
            <p:nvPr/>
          </p:nvPicPr>
          <p:blipFill rotWithShape="1">
            <a:blip r:embed="rId15"/>
            <a:srcRect l="20720" t="25106" r="20909" b="25413"/>
            <a:stretch/>
          </p:blipFill>
          <p:spPr>
            <a:xfrm>
              <a:off x="6174674" y="3592548"/>
              <a:ext cx="299467" cy="253864"/>
            </a:xfrm>
            <a:prstGeom prst="rect">
              <a:avLst/>
            </a:prstGeom>
          </p:spPr>
        </p:pic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491332" y="3596057"/>
              <a:ext cx="246845" cy="246845"/>
            </a:xfrm>
            <a:prstGeom prst="rect">
              <a:avLst/>
            </a:prstGeom>
          </p:spPr>
        </p:pic>
        <p:cxnSp>
          <p:nvCxnSpPr>
            <p:cNvPr id="77" name="Conector recto 76"/>
            <p:cNvCxnSpPr/>
            <p:nvPr/>
          </p:nvCxnSpPr>
          <p:spPr>
            <a:xfrm>
              <a:off x="2192257" y="3908920"/>
              <a:ext cx="45514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1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/>
          <p:nvPr>
            <p:custDataLst>
              <p:custData r:id="rId1"/>
            </p:custDataLst>
          </p:nvPr>
        </p:nvGrpSpPr>
        <p:grpSpPr>
          <a:xfrm>
            <a:off x="741" y="0"/>
            <a:ext cx="10079883" cy="640080"/>
            <a:chOff x="0" y="6217920"/>
            <a:chExt cx="9144000" cy="640080"/>
          </a:xfrm>
        </p:grpSpPr>
        <p:sp>
          <p:nvSpPr>
            <p:cNvPr id="6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7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http://host/attendance/public/panel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22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20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5"/>
              <a:endParaRPr lang="en-US" sz="900" kern="0" dirty="0">
                <a:latin typeface="Segoe UI"/>
              </a:endParaRPr>
            </a:p>
          </p:txBody>
        </p:sp>
        <p:grpSp>
          <p:nvGrpSpPr>
            <p:cNvPr id="11" name="Group 7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18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8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16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9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14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4" name="Rectángulo 3"/>
          <p:cNvSpPr/>
          <p:nvPr/>
        </p:nvSpPr>
        <p:spPr>
          <a:xfrm>
            <a:off x="747" y="640080"/>
            <a:ext cx="1866899" cy="6217920"/>
          </a:xfrm>
          <a:prstGeom prst="rect">
            <a:avLst/>
          </a:prstGeom>
          <a:solidFill>
            <a:srgbClr val="384042"/>
          </a:solidFill>
          <a:ln>
            <a:solidFill>
              <a:srgbClr val="38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743" y="1418704"/>
            <a:ext cx="1866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50" dirty="0">
                <a:solidFill>
                  <a:schemeClr val="bg1">
                    <a:lumMod val="65000"/>
                  </a:schemeClr>
                </a:solidFill>
              </a:rPr>
              <a:t>----- MAIN MENU ----</a:t>
            </a:r>
            <a:endParaRPr lang="es-E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743" y="624076"/>
            <a:ext cx="1866900" cy="58394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0" name="CuadroTexto 29"/>
          <p:cNvSpPr txBox="1"/>
          <p:nvPr/>
        </p:nvSpPr>
        <p:spPr>
          <a:xfrm>
            <a:off x="742" y="720914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       Attendance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0" y="1792907"/>
            <a:ext cx="186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1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  <a:endParaRPr lang="es-E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9"/>
          <a:srcRect l="10742" t="10742" r="8398" b="12891"/>
          <a:stretch/>
        </p:blipFill>
        <p:spPr>
          <a:xfrm>
            <a:off x="147411" y="728518"/>
            <a:ext cx="363955" cy="343736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7324" t="42798" r="68169" b="21788"/>
          <a:stretch/>
        </p:blipFill>
        <p:spPr>
          <a:xfrm>
            <a:off x="135029" y="1800920"/>
            <a:ext cx="313616" cy="241522"/>
          </a:xfrm>
          <a:prstGeom prst="rect">
            <a:avLst/>
          </a:prstGeom>
        </p:spPr>
      </p:pic>
      <p:sp>
        <p:nvSpPr>
          <p:cNvPr id="34" name="Rectángulo redondeado 33"/>
          <p:cNvSpPr/>
          <p:nvPr/>
        </p:nvSpPr>
        <p:spPr>
          <a:xfrm>
            <a:off x="1881933" y="624076"/>
            <a:ext cx="8198692" cy="5839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grpSp>
        <p:nvGrpSpPr>
          <p:cNvPr id="36" name="Grupo 35"/>
          <p:cNvGrpSpPr/>
          <p:nvPr/>
        </p:nvGrpSpPr>
        <p:grpSpPr>
          <a:xfrm>
            <a:off x="9539314" y="720914"/>
            <a:ext cx="388907" cy="388907"/>
            <a:chOff x="6257764" y="720914"/>
            <a:chExt cx="388907" cy="388907"/>
          </a:xfrm>
        </p:grpSpPr>
        <p:sp>
          <p:nvSpPr>
            <p:cNvPr id="35" name="Elipse 34"/>
            <p:cNvSpPr/>
            <p:nvPr/>
          </p:nvSpPr>
          <p:spPr>
            <a:xfrm>
              <a:off x="6257764" y="720914"/>
              <a:ext cx="388907" cy="388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0" name="Picture 6" descr="Resultado de imagen para log off icon"/>
            <p:cNvPicPr>
              <a:picLocks noChangeAspect="1" noChangeArrowheads="1"/>
            </p:cNvPicPr>
            <p:nvPr/>
          </p:nvPicPr>
          <p:blipFill>
            <a:blip r:embed="rId11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527" y="787728"/>
              <a:ext cx="188905" cy="22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CuadroTexto 39"/>
          <p:cNvSpPr txBox="1"/>
          <p:nvPr/>
        </p:nvSpPr>
        <p:spPr>
          <a:xfrm>
            <a:off x="1881930" y="776867"/>
            <a:ext cx="760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 smtClean="0">
                <a:solidFill>
                  <a:schemeClr val="bg1">
                    <a:lumMod val="65000"/>
                  </a:schemeClr>
                </a:solidFill>
              </a:rPr>
              <a:t>JOEL CORTEZ</a:t>
            </a:r>
            <a:endParaRPr lang="es-E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2093511" y="1422600"/>
            <a:ext cx="1821957" cy="616058"/>
            <a:chOff x="2198286" y="1422600"/>
            <a:chExt cx="1821957" cy="616058"/>
          </a:xfrm>
        </p:grpSpPr>
        <p:grpSp>
          <p:nvGrpSpPr>
            <p:cNvPr id="37" name="Grupo 36"/>
            <p:cNvGrpSpPr/>
            <p:nvPr/>
          </p:nvGrpSpPr>
          <p:grpSpPr>
            <a:xfrm>
              <a:off x="2433898" y="1540889"/>
              <a:ext cx="1586345" cy="380532"/>
              <a:chOff x="2362200" y="1500934"/>
              <a:chExt cx="1790700" cy="460443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2362200" y="1500934"/>
                <a:ext cx="1790700" cy="4604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42" name="CuadroTexto 41"/>
              <p:cNvSpPr txBox="1"/>
              <p:nvPr/>
            </p:nvSpPr>
            <p:spPr>
              <a:xfrm>
                <a:off x="2547904" y="1545519"/>
                <a:ext cx="1341120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a-DK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ADD USER</a:t>
                </a:r>
                <a:endParaRPr lang="es-ES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>
              <a:off x="2198286" y="1422600"/>
              <a:ext cx="616058" cy="616058"/>
              <a:chOff x="2198286" y="1422600"/>
              <a:chExt cx="616058" cy="616058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2198286" y="1422600"/>
                <a:ext cx="616058" cy="61605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Más 38"/>
              <p:cNvSpPr/>
              <p:nvPr/>
            </p:nvSpPr>
            <p:spPr>
              <a:xfrm>
                <a:off x="2297032" y="1518237"/>
                <a:ext cx="418565" cy="418565"/>
              </a:xfrm>
              <a:prstGeom prst="mathPlus">
                <a:avLst>
                  <a:gd name="adj1" fmla="val 1668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45" name="Grupo 44"/>
          <p:cNvGrpSpPr/>
          <p:nvPr/>
        </p:nvGrpSpPr>
        <p:grpSpPr>
          <a:xfrm>
            <a:off x="4300802" y="1418704"/>
            <a:ext cx="1821955" cy="616058"/>
            <a:chOff x="4456914" y="1418704"/>
            <a:chExt cx="1821955" cy="616058"/>
          </a:xfrm>
        </p:grpSpPr>
        <p:grpSp>
          <p:nvGrpSpPr>
            <p:cNvPr id="48" name="Grupo 47"/>
            <p:cNvGrpSpPr/>
            <p:nvPr/>
          </p:nvGrpSpPr>
          <p:grpSpPr>
            <a:xfrm>
              <a:off x="4456914" y="1418704"/>
              <a:ext cx="1821955" cy="616058"/>
              <a:chOff x="2198286" y="1422600"/>
              <a:chExt cx="1821955" cy="616058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2433897" y="1540889"/>
                <a:ext cx="1586344" cy="380532"/>
                <a:chOff x="2362200" y="1500934"/>
                <a:chExt cx="1790700" cy="460443"/>
              </a:xfrm>
            </p:grpSpPr>
            <p:sp>
              <p:nvSpPr>
                <p:cNvPr id="53" name="Rectángulo redondeado 52"/>
                <p:cNvSpPr/>
                <p:nvPr/>
              </p:nvSpPr>
              <p:spPr>
                <a:xfrm>
                  <a:off x="2362200" y="1500934"/>
                  <a:ext cx="1790700" cy="46044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4" name="CuadroTexto 53"/>
                <p:cNvSpPr txBox="1"/>
                <p:nvPr/>
              </p:nvSpPr>
              <p:spPr>
                <a:xfrm>
                  <a:off x="2628132" y="1545519"/>
                  <a:ext cx="1475230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a-DK" sz="14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SHOW USERS</a:t>
                  </a:r>
                  <a:endParaRPr lang="es-ES" sz="14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1" name="Elipse 50"/>
              <p:cNvSpPr/>
              <p:nvPr/>
            </p:nvSpPr>
            <p:spPr>
              <a:xfrm>
                <a:off x="2198286" y="1422600"/>
                <a:ext cx="616058" cy="61605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32" name="Picture 8" descr="Resultado de imagen para users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094" y="1498073"/>
              <a:ext cx="406398" cy="406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CuadroTexto 54"/>
          <p:cNvSpPr txBox="1"/>
          <p:nvPr/>
        </p:nvSpPr>
        <p:spPr>
          <a:xfrm>
            <a:off x="-13540" y="2192223"/>
            <a:ext cx="186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bg1">
                    <a:lumMod val="65000"/>
                  </a:schemeClr>
                </a:solidFill>
              </a:rPr>
              <a:t>                GROUPS</a:t>
            </a:r>
            <a:endParaRPr lang="es-E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48069" y="2211466"/>
            <a:ext cx="300576" cy="223124"/>
            <a:chOff x="3257594" y="2901950"/>
            <a:chExt cx="1860551" cy="1381126"/>
          </a:xfrm>
        </p:grpSpPr>
        <p:pic>
          <p:nvPicPr>
            <p:cNvPr id="2052" name="Picture 4" descr="Resultado de imagen para groups ico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6" t="16006" r="12848" b="28569"/>
            <a:stretch/>
          </p:blipFill>
          <p:spPr bwMode="auto">
            <a:xfrm>
              <a:off x="3257594" y="2901950"/>
              <a:ext cx="1860551" cy="138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Resultado de imagen para groups ico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7" t="65635" r="38341" b="28569"/>
            <a:stretch/>
          </p:blipFill>
          <p:spPr bwMode="auto">
            <a:xfrm>
              <a:off x="3892858" y="4138612"/>
              <a:ext cx="1225287" cy="144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/>
          <p:cNvGrpSpPr/>
          <p:nvPr/>
        </p:nvGrpSpPr>
        <p:grpSpPr>
          <a:xfrm>
            <a:off x="2192256" y="2787993"/>
            <a:ext cx="2724603" cy="380532"/>
            <a:chOff x="2192256" y="2787993"/>
            <a:chExt cx="2724603" cy="380532"/>
          </a:xfrm>
        </p:grpSpPr>
        <p:sp>
          <p:nvSpPr>
            <p:cNvPr id="57" name="Rectángulo redondeado 56"/>
            <p:cNvSpPr/>
            <p:nvPr/>
          </p:nvSpPr>
          <p:spPr>
            <a:xfrm>
              <a:off x="2192256" y="2787993"/>
              <a:ext cx="2724603" cy="38053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2352411" y="2829595"/>
              <a:ext cx="1188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b="1" dirty="0" smtClean="0">
                  <a:solidFill>
                    <a:schemeClr val="bg1">
                      <a:lumMod val="65000"/>
                    </a:schemeClr>
                  </a:solidFill>
                </a:rPr>
                <a:t>Name</a:t>
              </a:r>
              <a:endParaRPr lang="es-E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590744" y="2787993"/>
            <a:ext cx="875139" cy="380532"/>
            <a:chOff x="2192257" y="2787993"/>
            <a:chExt cx="1348225" cy="380532"/>
          </a:xfrm>
        </p:grpSpPr>
        <p:sp>
          <p:nvSpPr>
            <p:cNvPr id="69" name="Rectángulo redondeado 68"/>
            <p:cNvSpPr/>
            <p:nvPr/>
          </p:nvSpPr>
          <p:spPr>
            <a:xfrm>
              <a:off x="2192257" y="2787993"/>
              <a:ext cx="1348225" cy="38053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2253393" y="2829595"/>
              <a:ext cx="1188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b="1" dirty="0" smtClean="0">
                  <a:solidFill>
                    <a:schemeClr val="bg1">
                      <a:lumMod val="65000"/>
                    </a:schemeClr>
                  </a:solidFill>
                </a:rPr>
                <a:t>Delete</a:t>
              </a:r>
              <a:endParaRPr lang="es-E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528961" y="2787993"/>
            <a:ext cx="875139" cy="380532"/>
            <a:chOff x="2192257" y="2787993"/>
            <a:chExt cx="1348225" cy="380532"/>
          </a:xfrm>
        </p:grpSpPr>
        <p:sp>
          <p:nvSpPr>
            <p:cNvPr id="79" name="Rectángulo redondeado 78"/>
            <p:cNvSpPr/>
            <p:nvPr/>
          </p:nvSpPr>
          <p:spPr>
            <a:xfrm>
              <a:off x="2192257" y="2787993"/>
              <a:ext cx="1348225" cy="38053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2253393" y="2829595"/>
              <a:ext cx="1188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b="1" dirty="0" smtClean="0">
                  <a:solidFill>
                    <a:schemeClr val="bg1">
                      <a:lumMod val="65000"/>
                    </a:schemeClr>
                  </a:solidFill>
                </a:rPr>
                <a:t>Take</a:t>
              </a:r>
              <a:endParaRPr lang="es-E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048" name="Grupo 2047"/>
          <p:cNvGrpSpPr/>
          <p:nvPr/>
        </p:nvGrpSpPr>
        <p:grpSpPr>
          <a:xfrm>
            <a:off x="2192257" y="3250767"/>
            <a:ext cx="5211843" cy="380532"/>
            <a:chOff x="2192257" y="3250767"/>
            <a:chExt cx="5211843" cy="380532"/>
          </a:xfrm>
        </p:grpSpPr>
        <p:grpSp>
          <p:nvGrpSpPr>
            <p:cNvPr id="47" name="Grupo 46"/>
            <p:cNvGrpSpPr/>
            <p:nvPr/>
          </p:nvGrpSpPr>
          <p:grpSpPr>
            <a:xfrm>
              <a:off x="2192257" y="3250767"/>
              <a:ext cx="5211843" cy="380532"/>
              <a:chOff x="2192257" y="3530387"/>
              <a:chExt cx="5211843" cy="380532"/>
            </a:xfrm>
          </p:grpSpPr>
          <p:sp>
            <p:nvSpPr>
              <p:cNvPr id="65" name="Rectángulo redondeado 64"/>
              <p:cNvSpPr/>
              <p:nvPr/>
            </p:nvSpPr>
            <p:spPr>
              <a:xfrm>
                <a:off x="2197348" y="3530387"/>
                <a:ext cx="5206752" cy="38053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2240223" y="3569393"/>
                <a:ext cx="2828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Joel Alexander Cortez Ramírez</a:t>
                </a:r>
                <a:endParaRPr lang="es-ES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54301" y="3596057"/>
                <a:ext cx="246845" cy="246845"/>
              </a:xfrm>
              <a:prstGeom prst="rect">
                <a:avLst/>
              </a:prstGeom>
            </p:spPr>
          </p:pic>
          <p:cxnSp>
            <p:nvCxnSpPr>
              <p:cNvPr id="46" name="Conector recto 45"/>
              <p:cNvCxnSpPr/>
              <p:nvPr/>
            </p:nvCxnSpPr>
            <p:spPr>
              <a:xfrm>
                <a:off x="2192257" y="3908920"/>
                <a:ext cx="521184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3" name="Imagen 62"/>
            <p:cNvPicPr>
              <a:picLocks noChangeAspect="1"/>
            </p:cNvPicPr>
            <p:nvPr/>
          </p:nvPicPr>
          <p:blipFill rotWithShape="1">
            <a:blip r:embed="rId16"/>
            <a:srcRect l="34646" t="28016" r="51244" b="44089"/>
            <a:stretch/>
          </p:blipFill>
          <p:spPr>
            <a:xfrm>
              <a:off x="6880235" y="3318248"/>
              <a:ext cx="232574" cy="245034"/>
            </a:xfrm>
            <a:prstGeom prst="rect">
              <a:avLst/>
            </a:prstGeom>
          </p:spPr>
        </p:pic>
      </p:grpSp>
      <p:grpSp>
        <p:nvGrpSpPr>
          <p:cNvPr id="83" name="Grupo 82"/>
          <p:cNvGrpSpPr/>
          <p:nvPr/>
        </p:nvGrpSpPr>
        <p:grpSpPr>
          <a:xfrm>
            <a:off x="2194029" y="3643525"/>
            <a:ext cx="5213425" cy="380532"/>
            <a:chOff x="2192257" y="3250767"/>
            <a:chExt cx="5213425" cy="380532"/>
          </a:xfrm>
        </p:grpSpPr>
        <p:grpSp>
          <p:nvGrpSpPr>
            <p:cNvPr id="84" name="Grupo 83"/>
            <p:cNvGrpSpPr/>
            <p:nvPr/>
          </p:nvGrpSpPr>
          <p:grpSpPr>
            <a:xfrm>
              <a:off x="2192257" y="3250767"/>
              <a:ext cx="5213425" cy="380532"/>
              <a:chOff x="2192257" y="3530387"/>
              <a:chExt cx="5213425" cy="380532"/>
            </a:xfrm>
          </p:grpSpPr>
          <p:sp>
            <p:nvSpPr>
              <p:cNvPr id="86" name="Rectángulo redondeado 85"/>
              <p:cNvSpPr/>
              <p:nvPr/>
            </p:nvSpPr>
            <p:spPr>
              <a:xfrm>
                <a:off x="2197348" y="3530387"/>
                <a:ext cx="5208334" cy="38053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87" name="CuadroTexto 86"/>
              <p:cNvSpPr txBox="1"/>
              <p:nvPr/>
            </p:nvSpPr>
            <p:spPr>
              <a:xfrm>
                <a:off x="2240223" y="3569393"/>
                <a:ext cx="2828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Iliana Jeannette Renderos Arrué</a:t>
                </a:r>
                <a:endParaRPr lang="es-ES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88" name="Imagen 87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55883" y="3596057"/>
                <a:ext cx="246845" cy="246845"/>
              </a:xfrm>
              <a:prstGeom prst="rect">
                <a:avLst/>
              </a:prstGeom>
            </p:spPr>
          </p:pic>
          <p:cxnSp>
            <p:nvCxnSpPr>
              <p:cNvPr id="89" name="Conector recto 88"/>
              <p:cNvCxnSpPr/>
              <p:nvPr/>
            </p:nvCxnSpPr>
            <p:spPr>
              <a:xfrm>
                <a:off x="2192257" y="3908920"/>
                <a:ext cx="521342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Imagen 84"/>
            <p:cNvPicPr>
              <a:picLocks noChangeAspect="1"/>
            </p:cNvPicPr>
            <p:nvPr/>
          </p:nvPicPr>
          <p:blipFill rotWithShape="1">
            <a:blip r:embed="rId16"/>
            <a:srcRect l="34646" t="28016" r="51244" b="44089"/>
            <a:stretch/>
          </p:blipFill>
          <p:spPr>
            <a:xfrm>
              <a:off x="6881817" y="3318248"/>
              <a:ext cx="232574" cy="245034"/>
            </a:xfrm>
            <a:prstGeom prst="rect">
              <a:avLst/>
            </a:prstGeom>
          </p:spPr>
        </p:pic>
      </p:grpSp>
      <p:sp>
        <p:nvSpPr>
          <p:cNvPr id="92" name="CuadroTexto 91"/>
          <p:cNvSpPr txBox="1"/>
          <p:nvPr/>
        </p:nvSpPr>
        <p:spPr>
          <a:xfrm>
            <a:off x="1968443" y="771668"/>
            <a:ext cx="2494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 smtClean="0">
                <a:solidFill>
                  <a:schemeClr val="bg1">
                    <a:lumMod val="65000"/>
                  </a:schemeClr>
                </a:solidFill>
              </a:rPr>
              <a:t>GROUP: SOFTWARE</a:t>
            </a:r>
            <a:endParaRPr lang="es-E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ángulo redondeado 75"/>
          <p:cNvSpPr/>
          <p:nvPr/>
        </p:nvSpPr>
        <p:spPr>
          <a:xfrm>
            <a:off x="2093511" y="2186320"/>
            <a:ext cx="6115456" cy="24491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grpSp>
        <p:nvGrpSpPr>
          <p:cNvPr id="5" name="Group 1"/>
          <p:cNvGrpSpPr/>
          <p:nvPr>
            <p:custDataLst>
              <p:custData r:id="rId1"/>
            </p:custDataLst>
          </p:nvPr>
        </p:nvGrpSpPr>
        <p:grpSpPr>
          <a:xfrm>
            <a:off x="741" y="0"/>
            <a:ext cx="10079883" cy="640080"/>
            <a:chOff x="0" y="6217920"/>
            <a:chExt cx="9144000" cy="640080"/>
          </a:xfrm>
        </p:grpSpPr>
        <p:sp>
          <p:nvSpPr>
            <p:cNvPr id="6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7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http://host/attendance/public/panel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22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20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in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5"/>
              <a:endParaRPr lang="en-US" sz="900" kern="0" dirty="0">
                <a:latin typeface="Segoe UI"/>
              </a:endParaRPr>
            </a:p>
          </p:txBody>
        </p:sp>
        <p:grpSp>
          <p:nvGrpSpPr>
            <p:cNvPr id="11" name="Group 7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18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fresh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8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16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"/>
              <p:cNvSpPr>
                <a:spLocks noChangeAspect="1"/>
              </p:cNvSpPr>
              <p:nvPr>
                <p:custDataLst>
                  <p:custData r:id="rId2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9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14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4" name="Rectángulo 3"/>
          <p:cNvSpPr/>
          <p:nvPr/>
        </p:nvSpPr>
        <p:spPr>
          <a:xfrm>
            <a:off x="747" y="640080"/>
            <a:ext cx="1866899" cy="6217920"/>
          </a:xfrm>
          <a:prstGeom prst="rect">
            <a:avLst/>
          </a:prstGeom>
          <a:solidFill>
            <a:srgbClr val="384042"/>
          </a:solidFill>
          <a:ln>
            <a:solidFill>
              <a:srgbClr val="38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743" y="1418704"/>
            <a:ext cx="1866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50" dirty="0">
                <a:solidFill>
                  <a:schemeClr val="bg1">
                    <a:lumMod val="65000"/>
                  </a:schemeClr>
                </a:solidFill>
              </a:rPr>
              <a:t>----- MAIN MENU ----</a:t>
            </a:r>
            <a:endParaRPr lang="es-E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743" y="624076"/>
            <a:ext cx="1866900" cy="58394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0" name="CuadroTexto 29"/>
          <p:cNvSpPr txBox="1"/>
          <p:nvPr/>
        </p:nvSpPr>
        <p:spPr>
          <a:xfrm>
            <a:off x="742" y="720914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       Attendance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0" y="1792907"/>
            <a:ext cx="186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1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  <a:endParaRPr lang="es-E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9"/>
          <a:srcRect l="10742" t="10742" r="8398" b="12891"/>
          <a:stretch/>
        </p:blipFill>
        <p:spPr>
          <a:xfrm>
            <a:off x="147411" y="728518"/>
            <a:ext cx="363955" cy="343736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7324" t="42798" r="68169" b="21788"/>
          <a:stretch/>
        </p:blipFill>
        <p:spPr>
          <a:xfrm>
            <a:off x="135029" y="1800920"/>
            <a:ext cx="313616" cy="241522"/>
          </a:xfrm>
          <a:prstGeom prst="rect">
            <a:avLst/>
          </a:prstGeom>
        </p:spPr>
      </p:pic>
      <p:sp>
        <p:nvSpPr>
          <p:cNvPr id="34" name="Rectángulo redondeado 33"/>
          <p:cNvSpPr/>
          <p:nvPr/>
        </p:nvSpPr>
        <p:spPr>
          <a:xfrm>
            <a:off x="1881933" y="624076"/>
            <a:ext cx="8198692" cy="5839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grpSp>
        <p:nvGrpSpPr>
          <p:cNvPr id="36" name="Grupo 35"/>
          <p:cNvGrpSpPr/>
          <p:nvPr/>
        </p:nvGrpSpPr>
        <p:grpSpPr>
          <a:xfrm>
            <a:off x="9539314" y="720914"/>
            <a:ext cx="388907" cy="388907"/>
            <a:chOff x="6257764" y="720914"/>
            <a:chExt cx="388907" cy="388907"/>
          </a:xfrm>
        </p:grpSpPr>
        <p:sp>
          <p:nvSpPr>
            <p:cNvPr id="35" name="Elipse 34"/>
            <p:cNvSpPr/>
            <p:nvPr/>
          </p:nvSpPr>
          <p:spPr>
            <a:xfrm>
              <a:off x="6257764" y="720914"/>
              <a:ext cx="388907" cy="388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0" name="Picture 6" descr="Resultado de imagen para log off icon"/>
            <p:cNvPicPr>
              <a:picLocks noChangeAspect="1" noChangeArrowheads="1"/>
            </p:cNvPicPr>
            <p:nvPr/>
          </p:nvPicPr>
          <p:blipFill>
            <a:blip r:embed="rId11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527" y="787728"/>
              <a:ext cx="188905" cy="22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CuadroTexto 39"/>
          <p:cNvSpPr txBox="1"/>
          <p:nvPr/>
        </p:nvSpPr>
        <p:spPr>
          <a:xfrm>
            <a:off x="1881930" y="776867"/>
            <a:ext cx="760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 smtClean="0">
                <a:solidFill>
                  <a:schemeClr val="bg1">
                    <a:lumMod val="65000"/>
                  </a:schemeClr>
                </a:solidFill>
              </a:rPr>
              <a:t>JOEL CORTEZ</a:t>
            </a:r>
            <a:endParaRPr lang="es-E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2093511" y="1422600"/>
            <a:ext cx="1821957" cy="616058"/>
            <a:chOff x="2198286" y="1422600"/>
            <a:chExt cx="1821957" cy="616058"/>
          </a:xfrm>
        </p:grpSpPr>
        <p:grpSp>
          <p:nvGrpSpPr>
            <p:cNvPr id="37" name="Grupo 36"/>
            <p:cNvGrpSpPr/>
            <p:nvPr/>
          </p:nvGrpSpPr>
          <p:grpSpPr>
            <a:xfrm>
              <a:off x="2433898" y="1540889"/>
              <a:ext cx="1586345" cy="380532"/>
              <a:chOff x="2362200" y="1500934"/>
              <a:chExt cx="1790700" cy="460443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2362200" y="1500934"/>
                <a:ext cx="1790700" cy="4604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42" name="CuadroTexto 41"/>
              <p:cNvSpPr txBox="1"/>
              <p:nvPr/>
            </p:nvSpPr>
            <p:spPr>
              <a:xfrm>
                <a:off x="2547904" y="1545519"/>
                <a:ext cx="1341120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a-DK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ADD USER</a:t>
                </a:r>
                <a:endParaRPr lang="es-ES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>
              <a:off x="2198286" y="1422600"/>
              <a:ext cx="616058" cy="616058"/>
              <a:chOff x="2198286" y="1422600"/>
              <a:chExt cx="616058" cy="616058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2198286" y="1422600"/>
                <a:ext cx="616058" cy="61605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Más 38"/>
              <p:cNvSpPr/>
              <p:nvPr/>
            </p:nvSpPr>
            <p:spPr>
              <a:xfrm>
                <a:off x="2297032" y="1518237"/>
                <a:ext cx="418565" cy="418565"/>
              </a:xfrm>
              <a:prstGeom prst="mathPlus">
                <a:avLst>
                  <a:gd name="adj1" fmla="val 1668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45" name="Grupo 44"/>
          <p:cNvGrpSpPr/>
          <p:nvPr/>
        </p:nvGrpSpPr>
        <p:grpSpPr>
          <a:xfrm>
            <a:off x="4300802" y="1418704"/>
            <a:ext cx="1821955" cy="616058"/>
            <a:chOff x="4456914" y="1418704"/>
            <a:chExt cx="1821955" cy="616058"/>
          </a:xfrm>
        </p:grpSpPr>
        <p:grpSp>
          <p:nvGrpSpPr>
            <p:cNvPr id="48" name="Grupo 47"/>
            <p:cNvGrpSpPr/>
            <p:nvPr/>
          </p:nvGrpSpPr>
          <p:grpSpPr>
            <a:xfrm>
              <a:off x="4456914" y="1418704"/>
              <a:ext cx="1821955" cy="616058"/>
              <a:chOff x="2198286" y="1422600"/>
              <a:chExt cx="1821955" cy="616058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2433897" y="1540889"/>
                <a:ext cx="1586344" cy="380532"/>
                <a:chOff x="2362200" y="1500934"/>
                <a:chExt cx="1790700" cy="460443"/>
              </a:xfrm>
            </p:grpSpPr>
            <p:sp>
              <p:nvSpPr>
                <p:cNvPr id="53" name="Rectángulo redondeado 52"/>
                <p:cNvSpPr/>
                <p:nvPr/>
              </p:nvSpPr>
              <p:spPr>
                <a:xfrm>
                  <a:off x="2362200" y="1500934"/>
                  <a:ext cx="1790700" cy="46044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4" name="CuadroTexto 53"/>
                <p:cNvSpPr txBox="1"/>
                <p:nvPr/>
              </p:nvSpPr>
              <p:spPr>
                <a:xfrm>
                  <a:off x="2628132" y="1545519"/>
                  <a:ext cx="1475230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a-DK" sz="14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SHOW USERS</a:t>
                  </a:r>
                  <a:endParaRPr lang="es-ES" sz="14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1" name="Elipse 50"/>
              <p:cNvSpPr/>
              <p:nvPr/>
            </p:nvSpPr>
            <p:spPr>
              <a:xfrm>
                <a:off x="2198286" y="1422600"/>
                <a:ext cx="616058" cy="61605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32" name="Picture 8" descr="Resultado de imagen para users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094" y="1498073"/>
              <a:ext cx="406398" cy="406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CuadroTexto 54"/>
          <p:cNvSpPr txBox="1"/>
          <p:nvPr/>
        </p:nvSpPr>
        <p:spPr>
          <a:xfrm>
            <a:off x="-13540" y="2192223"/>
            <a:ext cx="186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bg1">
                    <a:lumMod val="65000"/>
                  </a:schemeClr>
                </a:solidFill>
              </a:rPr>
              <a:t>                GROUPS</a:t>
            </a:r>
            <a:endParaRPr lang="es-E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48069" y="2211466"/>
            <a:ext cx="300576" cy="223124"/>
            <a:chOff x="3257594" y="2901950"/>
            <a:chExt cx="1860551" cy="1381126"/>
          </a:xfrm>
        </p:grpSpPr>
        <p:pic>
          <p:nvPicPr>
            <p:cNvPr id="2052" name="Picture 4" descr="Resultado de imagen para groups ico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6" t="16006" r="12848" b="28569"/>
            <a:stretch/>
          </p:blipFill>
          <p:spPr bwMode="auto">
            <a:xfrm>
              <a:off x="3257594" y="2901950"/>
              <a:ext cx="1860551" cy="138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Resultado de imagen para groups ico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7" t="65635" r="38341" b="28569"/>
            <a:stretch/>
          </p:blipFill>
          <p:spPr bwMode="auto">
            <a:xfrm>
              <a:off x="3892858" y="4138612"/>
              <a:ext cx="1225287" cy="144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upo 46"/>
          <p:cNvGrpSpPr/>
          <p:nvPr/>
        </p:nvGrpSpPr>
        <p:grpSpPr>
          <a:xfrm>
            <a:off x="2334416" y="3090334"/>
            <a:ext cx="5211843" cy="380532"/>
            <a:chOff x="2192257" y="3530387"/>
            <a:chExt cx="5211843" cy="380532"/>
          </a:xfrm>
        </p:grpSpPr>
        <p:sp>
          <p:nvSpPr>
            <p:cNvPr id="65" name="Rectángulo redondeado 64"/>
            <p:cNvSpPr/>
            <p:nvPr/>
          </p:nvSpPr>
          <p:spPr>
            <a:xfrm>
              <a:off x="2197348" y="3530387"/>
              <a:ext cx="5206752" cy="38053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2240223" y="3569393"/>
              <a:ext cx="2828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b="1" dirty="0" smtClean="0">
                  <a:solidFill>
                    <a:schemeClr val="bg1">
                      <a:lumMod val="65000"/>
                    </a:schemeClr>
                  </a:solidFill>
                </a:rPr>
                <a:t>Name</a:t>
              </a:r>
              <a:endParaRPr lang="es-E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6" name="Conector recto 45"/>
            <p:cNvCxnSpPr/>
            <p:nvPr/>
          </p:nvCxnSpPr>
          <p:spPr>
            <a:xfrm>
              <a:off x="2192257" y="3908920"/>
              <a:ext cx="521184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CuadroTexto 91"/>
          <p:cNvSpPr txBox="1"/>
          <p:nvPr/>
        </p:nvSpPr>
        <p:spPr>
          <a:xfrm>
            <a:off x="1968443" y="771668"/>
            <a:ext cx="2494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 smtClean="0">
                <a:solidFill>
                  <a:schemeClr val="bg1">
                    <a:lumMod val="65000"/>
                  </a:schemeClr>
                </a:solidFill>
              </a:rPr>
              <a:t>GROUP: SOFTWARE</a:t>
            </a:r>
            <a:endParaRPr lang="es-E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263378" y="2374593"/>
            <a:ext cx="249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>
                <a:solidFill>
                  <a:schemeClr val="bg1">
                    <a:lumMod val="65000"/>
                  </a:schemeClr>
                </a:solidFill>
              </a:rPr>
              <a:t>ADD USER</a:t>
            </a:r>
            <a:endParaRPr lang="es-E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Rectángulo redondeado 92"/>
          <p:cNvSpPr/>
          <p:nvPr/>
        </p:nvSpPr>
        <p:spPr>
          <a:xfrm>
            <a:off x="2377965" y="3880257"/>
            <a:ext cx="1303740" cy="45788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4" name="CuadroTexto 93"/>
          <p:cNvSpPr txBox="1"/>
          <p:nvPr/>
        </p:nvSpPr>
        <p:spPr>
          <a:xfrm>
            <a:off x="2377965" y="3953778"/>
            <a:ext cx="1303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b="1" dirty="0" smtClean="0">
                <a:solidFill>
                  <a:schemeClr val="bg1"/>
                </a:solidFill>
              </a:rPr>
              <a:t>CREATE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23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9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1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32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35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E1DAE455-D4B8-41D2-A7AD-050B39C4847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E3BC895-A8EF-4F93-A795-233AF1C2A59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F8F38E1-BD6B-4F11-8B05-EFF2A7C8745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052CA59-3DA3-48E8-9F51-4DCCAC18EEA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640F936-A3DB-4643-AC9B-2A56652683B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4D4EF29-222B-4370-8778-98A49B60B49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6ADC9C7-96FF-4308-B6B0-A17BAC0916A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5D7715D-A03D-4ED2-9774-588BADB46A0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3A66A93-ECBA-4568-9BB2-D945A681D91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C225FC5-80BF-4EA4-A586-751B4CB3ED2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1C0E683-44C1-4746-ABFE-DC32DEF3595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3A69ECC-4C88-4D67-8C1B-2FE5F09A3E3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6E5D5E9-D6B6-44C1-8D5E-ED1A99772BB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E31B5FB-3F88-4FB7-8B08-1152158147B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1A5477F-9AAF-4EFD-B5D6-1F06B6F8110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FC6805F-3316-40E2-ACC3-9722C140590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EB47DD8-5261-41F4-B8A6-C851DE66081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BC31700-EF3F-4381-B3A9-BD085A235EB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0764D2C-1697-4306-8978-F7E20BE5B23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ABF115B-4106-44C3-898F-2224812BCF4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E8BAE41-6CC1-4F6A-BE72-2416921A5AF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8316640-2A7A-48E0-B982-933F04B446F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D854339-3B55-4003-A954-8C0E9F15F34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CBBEECA-8E6C-4B25-B430-E40B1BD3B4F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8A03991-3C8B-460A-8A57-A9C6E0DADFE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D4B20B6-F164-4524-A75A-C7092E204F4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59BCDFB-CCDA-417B-9365-1404EC4A476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8EA2500-E78D-4A01-B4B8-E4154E3FC91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D05DFF0-8A98-40FE-8DE7-A7997042804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A4CCBA9-CC4F-4549-BC7F-77DB097C5F0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5588EBE-E1F2-4B2F-BD4F-F994B028FB4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AB24603-8371-464A-B89E-E21513C66D6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7E71D62-BA3F-437D-9A52-3428657FC98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CD011E2-8B9C-4979-97E5-17177C619E3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25A2945-A8F6-4E78-AE02-1215DDAD31F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</TotalTime>
  <Words>128</Words>
  <Application>Microsoft Office PowerPoint</Application>
  <PresentationFormat>Personalizado</PresentationFormat>
  <Paragraphs>66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Semilight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Docente Informatica</dc:creator>
  <cp:lastModifiedBy>Joel Alexander Cortez Ramírez</cp:lastModifiedBy>
  <cp:revision>66</cp:revision>
  <dcterms:created xsi:type="dcterms:W3CDTF">2018-01-30T18:59:20Z</dcterms:created>
  <dcterms:modified xsi:type="dcterms:W3CDTF">2018-02-05T12:50:33Z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