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4709-45F0-4120-ACC4-88FCE218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F2A27-4319-4F4D-A573-9F610D55F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22CB-C401-4375-AA4E-57B7A7EB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1E7C-0034-4D66-A5B1-D03A01F3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EE9F-E1AF-4C90-8A6B-AB10F720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704B-97DC-43A5-B37C-46663A9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129-8049-4940-9FBE-05510FD7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E763-83D2-41AB-9046-562F4508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97EF-F018-40EF-98A6-46A083D2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84119-3DFB-4E90-9EB9-8D8BC913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98424-D1CA-4CF9-87E5-BF2FF907E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B949D-6013-465E-8B04-A6B0DC66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3B4C-992C-4368-AA9E-DB51B61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F432-78B4-47C1-9F9C-34A65BA6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B73F-0CF3-477C-B8AC-B722623D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8E7A-5BDF-4866-AD12-E14F1EDD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F520-B622-4FD5-B59E-929DA905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28F22-4407-4BB0-A79A-349CF5E3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4382-6387-44FB-9E85-DFF8EF7E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BF4F-803F-4592-8B9B-DDC1B727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3025-829A-4266-B9D3-6482F051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1836C-B492-47AF-BBC8-91D53417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898D-4914-48D2-99CD-27CF4D5D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2558-AF25-4D50-9A63-D478A5BD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583C-076A-487A-9662-20E1140D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21B1-B053-44EF-AC95-34AE55F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9128-5DA2-4A07-A451-7ABA2E8A9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BB4D0-F1A7-4C2C-B6A0-37F2C530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16C0-D141-465B-A543-924D3C20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3FDB9-4525-4286-961D-37AF591C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EE09F-9800-4D65-A800-8BD9CD84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4CB7-D18A-47F7-AC7C-AD7E3AD4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7F978-A570-4E22-BEB5-B74F5EC9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211AF-C362-437D-8BC9-BD45020E1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FD919-43DE-4156-A6FB-E764CA1DF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5EF5D-C5B5-445B-B63F-21786B70E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9BA17-2404-4879-92FE-AF2C0A99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751EC-7499-4357-A757-A6F7B2D3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D897F-1623-4917-B194-509295F7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7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D1AF-3821-4D35-A372-D9C9739D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21F2E-584C-4025-BF17-680841DF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333EB-D06C-46DA-874A-9DF91647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F54DC-DE3B-4EAB-AFA9-51EAD9E9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0B1EA-184D-437F-9591-1066DEE1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A4FBC-DDCB-4A72-B348-73E56FCC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FCF58-D9F9-4A76-9EBD-09EBD2B1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52A-8434-4CE2-B6EF-42F9117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4D06-65B2-4A84-8010-B20BFC74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A719E-3122-49A7-84B3-B60EE682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52DB9-7685-4667-9FBA-45BE3397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3B75-73DF-4F42-B2F2-6E3E9FCF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9F980-F82D-45CC-8001-B323A460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9571-4DEC-45C1-BDA0-05D2F98C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30797-08C1-4685-A56F-A1A920316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73086-F229-4C25-8946-98A869F8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BDB4-C1CE-4C20-8A2A-C806562F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88D3B-433E-47AE-BBBD-F2CAD16A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2165-5CAC-4D13-9F68-6F48A169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4273C-D228-4FF8-A633-28838DFC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64E2-4734-4005-8F0C-D02CFDC1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06D56-AC1F-4242-8477-AEA22CE9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3B86-CB49-4D4B-87EF-DE7AA61EA289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EA88-3797-46D2-8EE5-8DFB6C9FD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5881-C6BE-4560-9D79-561791337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3B09-253C-48AB-9FE3-24062D310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oovy-lang.org/docs/groovy-2.5.12/html/gapi/groovy/lang/Closure.html?is-external=tru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DD16D6-1285-4DBC-8BDF-950EEC08E00A}"/>
              </a:ext>
            </a:extLst>
          </p:cNvPr>
          <p:cNvSpPr/>
          <p:nvPr/>
        </p:nvSpPr>
        <p:spPr>
          <a:xfrm>
            <a:off x="3702570" y="344774"/>
            <a:ext cx="8259581" cy="2488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A5BE1C-9961-4615-A41F-C3F3F350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97" y="444552"/>
            <a:ext cx="2049155" cy="224676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repositories{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    </a:t>
            </a:r>
            <a:r>
              <a:rPr lang="en-US" sz="1400" dirty="0" err="1"/>
              <a:t>jcenter</a:t>
            </a:r>
            <a:r>
              <a:rPr lang="en-US" sz="1400" dirty="0"/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dependencies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ask( “hello” 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….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FE8953D-5AE7-4C59-9E87-E4E8712F3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260" y="886882"/>
            <a:ext cx="27469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Interface Project{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30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30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​(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A8C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 tooltip="class or interface in groovy.lang"/>
              </a:rPr>
              <a:t>Closure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2303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230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configureClosure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230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36A633E-0A83-41AE-BBBE-D4734AA5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947" y="510532"/>
            <a:ext cx="327335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Interface </a:t>
            </a:r>
            <a:r>
              <a:rPr lang="en-US" dirty="0" err="1"/>
              <a:t>DependencyHandler</a:t>
            </a:r>
            <a:r>
              <a:rPr lang="en-US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C50E774-BBD2-4341-B372-A49ACCFD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843" y="1751136"/>
            <a:ext cx="193922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Interface Task{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11B359C-0BC8-461C-A4ED-32C057F8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793" y="1764511"/>
            <a:ext cx="23317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Interface Action&lt;T&gt;{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9463D2-CF60-4774-9C0F-DD761E7EFC0A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2450652" y="1567937"/>
            <a:ext cx="1251918" cy="2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87B74-8D35-4D8C-A010-5539C609518A}"/>
              </a:ext>
            </a:extLst>
          </p:cNvPr>
          <p:cNvSpPr txBox="1"/>
          <p:nvPr/>
        </p:nvSpPr>
        <p:spPr>
          <a:xfrm>
            <a:off x="2453510" y="104076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applies DSL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E8A14A-2BA2-44A0-A0F4-FFE9B1EB4CF1}"/>
              </a:ext>
            </a:extLst>
          </p:cNvPr>
          <p:cNvSpPr txBox="1"/>
          <p:nvPr/>
        </p:nvSpPr>
        <p:spPr>
          <a:xfrm>
            <a:off x="3916942" y="2764511"/>
            <a:ext cx="116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Gradle 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BEF7E5-E911-4986-B644-03C6F24701BE}"/>
              </a:ext>
            </a:extLst>
          </p:cNvPr>
          <p:cNvSpPr txBox="1"/>
          <p:nvPr/>
        </p:nvSpPr>
        <p:spPr>
          <a:xfrm>
            <a:off x="475012" y="2761038"/>
            <a:ext cx="19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Gradle build script</a:t>
            </a:r>
          </a:p>
        </p:txBody>
      </p:sp>
    </p:spTree>
    <p:extLst>
      <p:ext uri="{BB962C8B-B14F-4D97-AF65-F5344CB8AC3E}">
        <p14:creationId xmlns:p14="http://schemas.microsoft.com/office/powerpoint/2010/main" val="289503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JetBrains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Natali</dc:creator>
  <cp:lastModifiedBy>Antonio Natali</cp:lastModifiedBy>
  <cp:revision>4</cp:revision>
  <dcterms:created xsi:type="dcterms:W3CDTF">2020-12-14T14:38:27Z</dcterms:created>
  <dcterms:modified xsi:type="dcterms:W3CDTF">2020-12-14T18:15:39Z</dcterms:modified>
</cp:coreProperties>
</file>