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908" r:id="rId3"/>
    <p:sldId id="919" r:id="rId4"/>
    <p:sldId id="916" r:id="rId5"/>
    <p:sldId id="931" r:id="rId6"/>
    <p:sldId id="932" r:id="rId7"/>
    <p:sldId id="933" r:id="rId8"/>
    <p:sldId id="934" r:id="rId9"/>
    <p:sldId id="935" r:id="rId10"/>
    <p:sldId id="920" r:id="rId11"/>
    <p:sldId id="912" r:id="rId12"/>
    <p:sldId id="936" r:id="rId13"/>
    <p:sldId id="937" r:id="rId14"/>
    <p:sldId id="938" r:id="rId15"/>
    <p:sldId id="939" r:id="rId16"/>
    <p:sldId id="940" r:id="rId17"/>
    <p:sldId id="941" r:id="rId18"/>
    <p:sldId id="942" r:id="rId19"/>
    <p:sldId id="943" r:id="rId20"/>
    <p:sldId id="944" r:id="rId21"/>
    <p:sldId id="945" r:id="rId22"/>
    <p:sldId id="946" r:id="rId23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2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2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2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2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aifk f" initials="if" lastIdx="1" clrIdx="0">
    <p:extLst>
      <p:ext uri="{19B8F6BF-5375-455C-9EA6-DF929625EA0E}">
        <p15:presenceInfo xmlns:p15="http://schemas.microsoft.com/office/powerpoint/2012/main" userId="38f5ddb50a3985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CC"/>
    <a:srgbClr val="993300"/>
    <a:srgbClr val="FFFF00"/>
    <a:srgbClr val="0000CC"/>
    <a:srgbClr val="00FFFF"/>
    <a:srgbClr val="66FFCC"/>
    <a:srgbClr val="99FF66"/>
    <a:srgbClr val="00FF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22" y="66"/>
      </p:cViewPr>
      <p:guideLst>
        <p:guide orient="horz" pos="2162"/>
        <p:guide pos="288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549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19974-9E1A-466E-9EF4-C7BCB398DFEF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29C4D-193E-46CB-BE35-A047D3F80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57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258D087A-CB05-4718-817B-DE353BC652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517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master19_image0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521" y="168066"/>
            <a:ext cx="2399461" cy="6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772400" cy="1227138"/>
          </a:xfrm>
        </p:spPr>
        <p:txBody>
          <a:bodyPr/>
          <a:lstStyle>
            <a:lvl1pPr>
              <a:spcAft>
                <a:spcPts val="1000"/>
              </a:spcAft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346575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="1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875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34" y="219401"/>
            <a:ext cx="1416248" cy="54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76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1BC46-1858-439F-9AA3-AA36D9AA4FFF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87B39-10B6-4304-9E14-458DB69118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99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5763" y="115888"/>
            <a:ext cx="2155825" cy="601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8288" y="115888"/>
            <a:ext cx="6315075" cy="601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0A135-18E9-4CE1-B1D0-7C030EF24F68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263D6-B6F3-487E-B0FD-32EA316E3C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07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19DBF-5C1A-4A2F-BDAC-34A4E2E329B6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03988"/>
            <a:ext cx="2165350" cy="354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A8977-1426-46F3-AB25-6CD47EE8D2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 descr="C:\Documents and Settings\Think\桌面\iai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77" y="6563863"/>
            <a:ext cx="755935" cy="24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07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F975B-2EF6-46AB-87BC-C7613F26FCA5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BB04D-E215-4493-9D91-CF2980A0D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57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8288" y="1158875"/>
            <a:ext cx="4235450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6138" y="1158875"/>
            <a:ext cx="4235450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4FCF1-6033-4834-A872-11B5C987D1C5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49395-299A-45C3-BBAA-097A058AFD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90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4761B-805F-46DE-AE61-9B3E217E7834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D2C51-C878-4E8C-B684-68D2DD0FF1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74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3AE82-14D0-4194-9C71-7C3FD2F1336C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A1910-B7BC-40D5-8F9D-AF98B5B1CF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7FEFD-774F-45A2-9355-42D83587B943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A3754-27F0-4C0B-A090-DEB0A1BC73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157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8F0ED-BB1C-479C-A46F-8A73E797B08D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F50E3-EDB4-47B8-B0B9-C13C26443E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61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3BA7-8BF2-40F1-9F6A-38FDE06FAA43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71204-6F64-425A-9813-042BED04B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002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8288" y="115888"/>
            <a:ext cx="838676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8288" y="1158875"/>
            <a:ext cx="8623300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6788" y="65039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5E2B73-8108-462F-8BC5-2C6EE3B920EB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03988"/>
            <a:ext cx="19780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03988"/>
            <a:ext cx="21336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2676D1-B8A5-4AF8-AA44-426DEC8323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" descr="C:\Documents and Settings\Think\桌面\iair.png"/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77" y="6563863"/>
            <a:ext cx="755935" cy="24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:\USER-XIN\Xin_XJTU\XJTU-Marks\xjtuNew\新蓝色校徽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4624"/>
            <a:ext cx="736895" cy="73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6534" y="2105517"/>
            <a:ext cx="6367549" cy="1295400"/>
          </a:xfrm>
          <a:noFill/>
        </p:spPr>
        <p:txBody>
          <a:bodyPr/>
          <a:lstStyle/>
          <a:p>
            <a:pPr algn="ctr" eaLnBrk="1" hangingPunct="1">
              <a:spcAft>
                <a:spcPts val="3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NLP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72495" y="4459432"/>
            <a:ext cx="2878224" cy="1110095"/>
          </a:xfrm>
        </p:spPr>
        <p:txBody>
          <a:bodyPr/>
          <a:lstStyle/>
          <a:p>
            <a:pPr algn="r" eaLnBrk="1" hangingPunct="1"/>
            <a:r>
              <a:rPr lang="zh-CN" altLang="en-US" dirty="0"/>
              <a:t>王冰丰</a:t>
            </a:r>
            <a:endParaRPr lang="en-US" altLang="zh-CN" dirty="0"/>
          </a:p>
          <a:p>
            <a:pPr algn="r" eaLnBrk="1" hangingPunct="1"/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07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C43EB-9FF6-4299-9C28-4708B7F79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88" y="3086099"/>
            <a:ext cx="8623300" cy="304006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800" b="1" dirty="0"/>
              <a:t>Word Embedding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482A9-FB8A-4CB4-BE58-B71B15FC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19DBF-5C1A-4A2F-BDAC-34A4E2E329B6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CF6E05-AE23-4180-BCA9-74C3B8F9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2C42C-A559-4F29-8507-FC3B858F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A8977-1426-46F3-AB25-6CD47EE8D23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541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6C17E-C2E3-4567-922B-D1DD0B6F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02BB3-98C2-416F-84E7-B1858359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One hot representation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Distributed representation</a:t>
            </a:r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563EE-9562-45FC-AE7B-97DB44F3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19DBF-5C1A-4A2F-BDAC-34A4E2E329B6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2F1E4-27C8-4AE8-BD72-8D9EF821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953C0-B419-4689-B559-5B676364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A8977-1426-46F3-AB25-6CD47EE8D23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35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6C17E-C2E3-4567-922B-D1DD0B6F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02BB3-98C2-416F-84E7-B1858359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hot representation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563EE-9562-45FC-AE7B-97DB44F3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19DBF-5C1A-4A2F-BDAC-34A4E2E329B6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2F1E4-27C8-4AE8-BD72-8D9EF821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953C0-B419-4689-B559-5B676364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A8977-1426-46F3-AB25-6CD47EE8D23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992C65-37CC-44B1-9E14-DECCAD96A6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84500" y="1580514"/>
            <a:ext cx="3468370" cy="49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51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6C17E-C2E3-4567-922B-D1DD0B6F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02BB3-98C2-416F-84E7-B1858359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Distributed representation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563EE-9562-45FC-AE7B-97DB44F3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19DBF-5C1A-4A2F-BDAC-34A4E2E329B6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2F1E4-27C8-4AE8-BD72-8D9EF821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953C0-B419-4689-B559-5B676364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A8977-1426-46F3-AB25-6CD47EE8D23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D051FA-AF42-4BF5-B569-D1ED2E900791}"/>
              </a:ext>
            </a:extLst>
          </p:cNvPr>
          <p:cNvPicPr/>
          <p:nvPr/>
        </p:nvPicPr>
        <p:blipFill rotWithShape="1">
          <a:blip r:embed="rId2"/>
          <a:srcRect r="13916"/>
          <a:stretch/>
        </p:blipFill>
        <p:spPr>
          <a:xfrm>
            <a:off x="0" y="1864360"/>
            <a:ext cx="4034155" cy="20091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9B4AED-F020-4146-B23F-BCB56FEAC5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02443" y="1862456"/>
            <a:ext cx="4193381" cy="44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93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6C17E-C2E3-4567-922B-D1DD0B6F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02BB3-98C2-416F-84E7-B1858359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CBOW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563EE-9562-45FC-AE7B-97DB44F3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19DBF-5C1A-4A2F-BDAC-34A4E2E329B6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2F1E4-27C8-4AE8-BD72-8D9EF821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953C0-B419-4689-B559-5B676364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A8977-1426-46F3-AB25-6CD47EE8D23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81F6949-FF5A-4823-AEC0-8752EFF26E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5930" y="872807"/>
            <a:ext cx="5170170" cy="563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6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6C17E-C2E3-4567-922B-D1DD0B6F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02BB3-98C2-416F-84E7-B1858359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CBOW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563EE-9562-45FC-AE7B-97DB44F3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19DBF-5C1A-4A2F-BDAC-34A4E2E329B6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2F1E4-27C8-4AE8-BD72-8D9EF821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953C0-B419-4689-B559-5B676364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A8977-1426-46F3-AB25-6CD47EE8D23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50A07B-D559-41C0-864D-AB272D1213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8300" y="1847532"/>
            <a:ext cx="8102600" cy="438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5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6C17E-C2E3-4567-922B-D1DD0B6F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02BB3-98C2-416F-84E7-B1858359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CBOW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563EE-9562-45FC-AE7B-97DB44F3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19DBF-5C1A-4A2F-BDAC-34A4E2E329B6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2F1E4-27C8-4AE8-BD72-8D9EF821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953C0-B419-4689-B559-5B676364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A8977-1426-46F3-AB25-6CD47EE8D23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938E04-781F-4D45-BFFA-8A393BD070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1019" y="1654175"/>
            <a:ext cx="7861300" cy="42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63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6C17E-C2E3-4567-922B-D1DD0B6F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02BB3-98C2-416F-84E7-B1858359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CBOW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563EE-9562-45FC-AE7B-97DB44F3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19DBF-5C1A-4A2F-BDAC-34A4E2E329B6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2F1E4-27C8-4AE8-BD72-8D9EF821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953C0-B419-4689-B559-5B676364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A8977-1426-46F3-AB25-6CD47EE8D23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B10558-99C5-4B46-9984-6D5D6FF6D3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1822" y="1745615"/>
            <a:ext cx="7920356" cy="422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53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6C17E-C2E3-4567-922B-D1DD0B6F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02BB3-98C2-416F-84E7-B1858359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CBOW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563EE-9562-45FC-AE7B-97DB44F3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19DBF-5C1A-4A2F-BDAC-34A4E2E329B6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2F1E4-27C8-4AE8-BD72-8D9EF821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953C0-B419-4689-B559-5B676364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A8977-1426-46F3-AB25-6CD47EE8D23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AB2579-5472-4A60-97D7-4EDEC38901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1500" y="1630363"/>
            <a:ext cx="7696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07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6C17E-C2E3-4567-922B-D1DD0B6F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02BB3-98C2-416F-84E7-B1858359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Skip-gram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563EE-9562-45FC-AE7B-97DB44F3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19DBF-5C1A-4A2F-BDAC-34A4E2E329B6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2F1E4-27C8-4AE8-BD72-8D9EF821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953C0-B419-4689-B559-5B676364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A8977-1426-46F3-AB25-6CD47EE8D23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C06173-AED0-484F-A470-52119DB1B8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4072" y="1618932"/>
            <a:ext cx="7475856" cy="46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8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29037"/>
            <a:ext cx="7848600" cy="3491341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600" b="1" dirty="0"/>
              <a:t>RNN</a:t>
            </a:r>
          </a:p>
          <a:p>
            <a:pPr marL="609600" indent="-6096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600" b="1" dirty="0"/>
              <a:t>Word Embedding</a:t>
            </a:r>
          </a:p>
          <a:p>
            <a:pPr marL="609600" indent="-6096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600" b="1" dirty="0"/>
              <a:t>Research Orientation</a:t>
            </a:r>
          </a:p>
        </p:txBody>
      </p:sp>
    </p:spTree>
    <p:extLst>
      <p:ext uri="{BB962C8B-B14F-4D97-AF65-F5344CB8AC3E}">
        <p14:creationId xmlns:p14="http://schemas.microsoft.com/office/powerpoint/2010/main" val="361518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6C17E-C2E3-4567-922B-D1DD0B6F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02BB3-98C2-416F-84E7-B1858359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Skip-gram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563EE-9562-45FC-AE7B-97DB44F3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19DBF-5C1A-4A2F-BDAC-34A4E2E329B6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2F1E4-27C8-4AE8-BD72-8D9EF821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953C0-B419-4689-B559-5B676364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A8977-1426-46F3-AB25-6CD47EE8D23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9AC629-7206-4E3D-B94F-41BDA1C727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2344" y="1720532"/>
            <a:ext cx="7158356" cy="46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96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C43EB-9FF6-4299-9C28-4708B7F79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88" y="3086099"/>
            <a:ext cx="8623300" cy="304006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800" b="1" dirty="0"/>
              <a:t>Research Orientation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482A9-FB8A-4CB4-BE58-B71B15FC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19DBF-5C1A-4A2F-BDAC-34A4E2E329B6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CF6E05-AE23-4180-BCA9-74C3B8F9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2C42C-A559-4F29-8507-FC3B858F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A8977-1426-46F3-AB25-6CD47EE8D23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406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6C17E-C2E3-4567-922B-D1DD0B6F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Orientation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02BB3-98C2-416F-84E7-B1858359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Machine Translation</a:t>
            </a:r>
          </a:p>
          <a:p>
            <a:r>
              <a:rPr lang="en-US" altLang="zh-CN" dirty="0"/>
              <a:t>Information Retrieval</a:t>
            </a:r>
          </a:p>
          <a:p>
            <a:r>
              <a:rPr lang="en-US" altLang="zh-CN" dirty="0"/>
              <a:t>Information Extraction</a:t>
            </a:r>
          </a:p>
          <a:p>
            <a:r>
              <a:rPr lang="en-US" altLang="zh-CN" dirty="0"/>
              <a:t>Sentiment Analysis</a:t>
            </a:r>
          </a:p>
          <a:p>
            <a:r>
              <a:rPr lang="en-US" altLang="zh-CN" dirty="0"/>
              <a:t>Question Answer</a:t>
            </a:r>
          </a:p>
          <a:p>
            <a:r>
              <a:rPr lang="en-US" altLang="zh-CN" dirty="0"/>
              <a:t>Few-shot Learning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563EE-9562-45FC-AE7B-97DB44F3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19DBF-5C1A-4A2F-BDAC-34A4E2E329B6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2F1E4-27C8-4AE8-BD72-8D9EF821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953C0-B419-4689-B559-5B676364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A8977-1426-46F3-AB25-6CD47EE8D23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54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C43EB-9FF6-4299-9C28-4708B7F79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88" y="3086099"/>
            <a:ext cx="8623300" cy="304006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800" b="1" dirty="0"/>
              <a:t>RNN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482A9-FB8A-4CB4-BE58-B71B15FC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19DBF-5C1A-4A2F-BDAC-34A4E2E329B6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CF6E05-AE23-4180-BCA9-74C3B8F9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2C42C-A559-4F29-8507-FC3B858F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A8977-1426-46F3-AB25-6CD47EE8D23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15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B7111F1-4B64-44ED-8A4E-87AEE17F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Structure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F56F3C-67BF-45FC-9885-4C706317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241E2-9AF7-4CC4-B52A-09241FCD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19DBF-5C1A-4A2F-BDAC-34A4E2E329B6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D6FF6-8C4A-469B-9D8B-A299E24E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B4F95-0C04-4E92-BB4F-1DF23F12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A8977-1426-46F3-AB25-6CD47EE8D23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2C5B006-A963-4899-ADE9-AC88C734A6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2944" y="2079148"/>
            <a:ext cx="7475856" cy="29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5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56F3C-67BF-45FC-9885-4C706317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241E2-9AF7-4CC4-B52A-09241FCD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19DBF-5C1A-4A2F-BDAC-34A4E2E329B6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D6FF6-8C4A-469B-9D8B-A299E24E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B4F95-0C04-4E92-BB4F-1DF23F12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A8977-1426-46F3-AB25-6CD47EE8D23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5258F-2ADD-4EDB-BA16-5499ECA3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5E9003-9E3E-4204-BA18-90B9DD9DF8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2412" y="1574801"/>
            <a:ext cx="8623300" cy="455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56F3C-67BF-45FC-9885-4C706317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241E2-9AF7-4CC4-B52A-09241FCD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19DBF-5C1A-4A2F-BDAC-34A4E2E329B6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D6FF6-8C4A-469B-9D8B-A299E24E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B4F95-0C04-4E92-BB4F-1DF23F12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A8977-1426-46F3-AB25-6CD47EE8D23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5258F-2ADD-4EDB-BA16-5499ECA3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LSTM (forget gate)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61A9D8-D08D-49F8-A9F3-8396EEE3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90" y="2202028"/>
            <a:ext cx="8047619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56F3C-67BF-45FC-9885-4C706317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241E2-9AF7-4CC4-B52A-09241FCD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19DBF-5C1A-4A2F-BDAC-34A4E2E329B6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D6FF6-8C4A-469B-9D8B-A299E24E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B4F95-0C04-4E92-BB4F-1DF23F12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A8977-1426-46F3-AB25-6CD47EE8D23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5258F-2ADD-4EDB-BA16-5499ECA3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LSTM (input gate)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964CFB-F73B-4DD6-BF7B-264A2497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33" y="2119476"/>
            <a:ext cx="8333333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3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56F3C-67BF-45FC-9885-4C706317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241E2-9AF7-4CC4-B52A-09241FCD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19DBF-5C1A-4A2F-BDAC-34A4E2E329B6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D6FF6-8C4A-469B-9D8B-A299E24E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B4F95-0C04-4E92-BB4F-1DF23F12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A8977-1426-46F3-AB25-6CD47EE8D23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5258F-2ADD-4EDB-BA16-5499ECA3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LSTM (output gate)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DAF141-7086-4BB2-86E1-722C5E6F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6" y="2005190"/>
            <a:ext cx="8666667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56F3C-67BF-45FC-9885-4C706317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241E2-9AF7-4CC4-B52A-09241FCD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19DBF-5C1A-4A2F-BDAC-34A4E2E329B6}" type="datetime2">
              <a:rPr lang="zh-CN" altLang="en-US" smtClean="0"/>
              <a:t>2019年7月22日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D6FF6-8C4A-469B-9D8B-A299E24E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B4F95-0C04-4E92-BB4F-1DF23F12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A8977-1426-46F3-AB25-6CD47EE8D23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5258F-2ADD-4EDB-BA16-5499ECA3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GRU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B2DF85-2D8C-4F4D-8834-D541F87F75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8300" y="1778000"/>
            <a:ext cx="8286750" cy="39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20487"/>
      </p:ext>
    </p:extLst>
  </p:cSld>
  <p:clrMapOvr>
    <a:masterClrMapping/>
  </p:clrMapOvr>
</p:sld>
</file>

<file path=ppt/theme/theme1.xml><?xml version="1.0" encoding="utf-8"?>
<a:theme xmlns:a="http://schemas.openxmlformats.org/drawingml/2006/main" name="xin-icewave">
  <a:themeElements>
    <a:clrScheme name="xin-icewav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xin-icewave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xin-icewav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n-icewav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n-icewav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n-icewav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n-icewav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n-icewav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n-icewav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n-icewav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n-icewav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n-icewav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n-icewav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n-icewav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36156</TotalTime>
  <Words>136</Words>
  <Application>Microsoft Office PowerPoint</Application>
  <PresentationFormat>全屏显示(4:3)</PresentationFormat>
  <Paragraphs>93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Arial</vt:lpstr>
      <vt:lpstr>Wingdings</vt:lpstr>
      <vt:lpstr>xin-icewave</vt:lpstr>
      <vt:lpstr>NLP</vt:lpstr>
      <vt:lpstr>Outline</vt:lpstr>
      <vt:lpstr>PowerPoint 演示文稿</vt:lpstr>
      <vt:lpstr>RNN</vt:lpstr>
      <vt:lpstr>RNN</vt:lpstr>
      <vt:lpstr>RNN</vt:lpstr>
      <vt:lpstr>RNN</vt:lpstr>
      <vt:lpstr>RNN</vt:lpstr>
      <vt:lpstr>RNN</vt:lpstr>
      <vt:lpstr>PowerPoint 演示文稿</vt:lpstr>
      <vt:lpstr>Word Embedding</vt:lpstr>
      <vt:lpstr>Word Embedding</vt:lpstr>
      <vt:lpstr>Word Embedding</vt:lpstr>
      <vt:lpstr>Word Embedding</vt:lpstr>
      <vt:lpstr>Word Embedding</vt:lpstr>
      <vt:lpstr>Word Embedding</vt:lpstr>
      <vt:lpstr>Word Embedding</vt:lpstr>
      <vt:lpstr>Word Embedding</vt:lpstr>
      <vt:lpstr>Word Embedding</vt:lpstr>
      <vt:lpstr>Word Embedding</vt:lpstr>
      <vt:lpstr>PowerPoint 演示文稿</vt:lpstr>
      <vt:lpstr>Research Orientation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xin</dc:creator>
  <cp:lastModifiedBy>inaifk f</cp:lastModifiedBy>
  <cp:revision>2631</cp:revision>
  <cp:lastPrinted>2019-03-12T16:36:42Z</cp:lastPrinted>
  <dcterms:created xsi:type="dcterms:W3CDTF">2010-09-02T07:12:27Z</dcterms:created>
  <dcterms:modified xsi:type="dcterms:W3CDTF">2019-07-22T08:13:50Z</dcterms:modified>
</cp:coreProperties>
</file>