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f626627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f62662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7025b3bd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7025b3b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5131613" y="3150979"/>
            <a:ext cx="1517400" cy="5334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 b="0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3"/>
          <p:cNvCxnSpPr>
            <a:stCxn id="84" idx="2"/>
          </p:cNvCxnSpPr>
          <p:nvPr/>
        </p:nvCxnSpPr>
        <p:spPr>
          <a:xfrm rot="10800000">
            <a:off x="4258913" y="3199579"/>
            <a:ext cx="872700" cy="218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" name="Google Shape;86;p13"/>
          <p:cNvCxnSpPr/>
          <p:nvPr/>
        </p:nvCxnSpPr>
        <p:spPr>
          <a:xfrm rot="-5400000">
            <a:off x="5593677" y="2701996"/>
            <a:ext cx="747300" cy="161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" name="Google Shape;87;p13"/>
          <p:cNvCxnSpPr>
            <a:stCxn id="84" idx="1"/>
          </p:cNvCxnSpPr>
          <p:nvPr/>
        </p:nvCxnSpPr>
        <p:spPr>
          <a:xfrm flipH="1" rot="5400000">
            <a:off x="4757281" y="2632544"/>
            <a:ext cx="667500" cy="525600"/>
          </a:xfrm>
          <a:prstGeom prst="curvedConnector3">
            <a:avLst>
              <a:gd fmla="val 55852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13"/>
          <p:cNvCxnSpPr>
            <a:stCxn id="84" idx="7"/>
          </p:cNvCxnSpPr>
          <p:nvPr/>
        </p:nvCxnSpPr>
        <p:spPr>
          <a:xfrm rot="-5400000">
            <a:off x="6438045" y="2488244"/>
            <a:ext cx="729600" cy="752100"/>
          </a:xfrm>
          <a:prstGeom prst="curvedConnector3">
            <a:avLst>
              <a:gd fmla="val 55353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13"/>
          <p:cNvCxnSpPr>
            <a:stCxn id="84" idx="6"/>
          </p:cNvCxnSpPr>
          <p:nvPr/>
        </p:nvCxnSpPr>
        <p:spPr>
          <a:xfrm>
            <a:off x="6649013" y="3417679"/>
            <a:ext cx="907500" cy="232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3"/>
          <p:cNvCxnSpPr/>
          <p:nvPr/>
        </p:nvCxnSpPr>
        <p:spPr>
          <a:xfrm rot="10800000">
            <a:off x="6427244" y="3607188"/>
            <a:ext cx="729900" cy="576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3"/>
          <p:cNvCxnSpPr>
            <a:endCxn id="84" idx="4"/>
          </p:cNvCxnSpPr>
          <p:nvPr/>
        </p:nvCxnSpPr>
        <p:spPr>
          <a:xfrm rot="-5400000">
            <a:off x="5448263" y="3922129"/>
            <a:ext cx="679800" cy="204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3"/>
          <p:cNvCxnSpPr>
            <a:endCxn id="84" idx="3"/>
          </p:cNvCxnSpPr>
          <p:nvPr/>
        </p:nvCxnSpPr>
        <p:spPr>
          <a:xfrm flipH="1" rot="10800000">
            <a:off x="4636231" y="3606264"/>
            <a:ext cx="717600" cy="688800"/>
          </a:xfrm>
          <a:prstGeom prst="curvedConnector3">
            <a:avLst>
              <a:gd fmla="val 44326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3"/>
          <p:cNvSpPr/>
          <p:nvPr/>
        </p:nvSpPr>
        <p:spPr>
          <a:xfrm>
            <a:off x="7065214" y="2199388"/>
            <a:ext cx="1145100" cy="400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Topic </a:t>
            </a:r>
            <a:r>
              <a:rPr lang="en-CA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7448093" y="3318051"/>
            <a:ext cx="1145100" cy="400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Topic </a:t>
            </a:r>
            <a:r>
              <a:rPr lang="en-CA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4259007" y="2160867"/>
            <a:ext cx="1145100" cy="400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CA" sz="1100" u="sng">
                <a:solidFill>
                  <a:schemeClr val="dk1"/>
                </a:solidFill>
              </a:rPr>
              <a:t> </a:t>
            </a:r>
            <a:endParaRPr b="1"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rgbClr val="FF0000"/>
                </a:solidFill>
              </a:rPr>
              <a:t>Productivity &amp; Application Software</a:t>
            </a:r>
            <a:endParaRPr sz="600">
              <a:solidFill>
                <a:srgbClr val="FF00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943623" y="4137240"/>
            <a:ext cx="1145100" cy="400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Topic </a:t>
            </a:r>
            <a:r>
              <a:rPr lang="en-CA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5317868" y="4322860"/>
            <a:ext cx="1145100" cy="400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Topic </a:t>
            </a:r>
            <a:r>
              <a:rPr lang="en-CA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692113" y="4253229"/>
            <a:ext cx="1145100" cy="400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Topic </a:t>
            </a:r>
            <a:r>
              <a:rPr lang="en-CA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3315930" y="3156356"/>
            <a:ext cx="1145100" cy="400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Topic </a:t>
            </a:r>
            <a:r>
              <a:rPr lang="en-CA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3"/>
          <p:cNvCxnSpPr/>
          <p:nvPr/>
        </p:nvCxnSpPr>
        <p:spPr>
          <a:xfrm rot="10800000">
            <a:off x="3541762" y="1944615"/>
            <a:ext cx="759000" cy="32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13"/>
          <p:cNvCxnSpPr>
            <a:stCxn id="95" idx="3"/>
            <a:endCxn id="102" idx="6"/>
          </p:cNvCxnSpPr>
          <p:nvPr/>
        </p:nvCxnSpPr>
        <p:spPr>
          <a:xfrm flipH="1" rot="5400000">
            <a:off x="3690953" y="1767221"/>
            <a:ext cx="167400" cy="1304100"/>
          </a:xfrm>
          <a:prstGeom prst="curvedConnector4">
            <a:avLst>
              <a:gd fmla="val -177312" name="adj1"/>
              <a:gd fmla="val 56426" name="adj2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3"/>
          <p:cNvCxnSpPr/>
          <p:nvPr/>
        </p:nvCxnSpPr>
        <p:spPr>
          <a:xfrm flipH="1" rot="5400000">
            <a:off x="4036920" y="1864893"/>
            <a:ext cx="455400" cy="282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3"/>
          <p:cNvCxnSpPr>
            <a:stCxn id="99" idx="2"/>
          </p:cNvCxnSpPr>
          <p:nvPr/>
        </p:nvCxnSpPr>
        <p:spPr>
          <a:xfrm flipH="1">
            <a:off x="2573430" y="3356756"/>
            <a:ext cx="742500" cy="92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3"/>
          <p:cNvCxnSpPr/>
          <p:nvPr/>
        </p:nvCxnSpPr>
        <p:spPr>
          <a:xfrm rot="10800000">
            <a:off x="3182400" y="2872256"/>
            <a:ext cx="509700" cy="284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3"/>
          <p:cNvCxnSpPr/>
          <p:nvPr/>
        </p:nvCxnSpPr>
        <p:spPr>
          <a:xfrm flipH="1">
            <a:off x="2891104" y="3557105"/>
            <a:ext cx="801000" cy="252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13"/>
          <p:cNvCxnSpPr/>
          <p:nvPr/>
        </p:nvCxnSpPr>
        <p:spPr>
          <a:xfrm rot="10800000">
            <a:off x="5076685" y="1864361"/>
            <a:ext cx="509700" cy="284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3"/>
          <p:cNvCxnSpPr>
            <a:stCxn id="109" idx="2"/>
          </p:cNvCxnSpPr>
          <p:nvPr/>
        </p:nvCxnSpPr>
        <p:spPr>
          <a:xfrm flipH="1">
            <a:off x="8202155" y="2361273"/>
            <a:ext cx="557400" cy="87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13"/>
          <p:cNvCxnSpPr>
            <a:stCxn id="111" idx="2"/>
            <a:endCxn id="94" idx="5"/>
          </p:cNvCxnSpPr>
          <p:nvPr/>
        </p:nvCxnSpPr>
        <p:spPr>
          <a:xfrm flipH="1">
            <a:off x="8425541" y="3533948"/>
            <a:ext cx="707100" cy="126300"/>
          </a:xfrm>
          <a:prstGeom prst="curvedConnector4">
            <a:avLst>
              <a:gd fmla="val 40974" name="adj1"/>
              <a:gd fmla="val 147082" name="adj2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13"/>
          <p:cNvCxnSpPr/>
          <p:nvPr/>
        </p:nvCxnSpPr>
        <p:spPr>
          <a:xfrm flipH="1" rot="5400000">
            <a:off x="5668016" y="1673252"/>
            <a:ext cx="533400" cy="21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3"/>
          <p:cNvCxnSpPr/>
          <p:nvPr/>
        </p:nvCxnSpPr>
        <p:spPr>
          <a:xfrm rot="5400000">
            <a:off x="6259860" y="1719642"/>
            <a:ext cx="332100" cy="338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13"/>
          <p:cNvCxnSpPr>
            <a:stCxn id="115" idx="4"/>
          </p:cNvCxnSpPr>
          <p:nvPr/>
        </p:nvCxnSpPr>
        <p:spPr>
          <a:xfrm rot="5400000">
            <a:off x="7475676" y="1993801"/>
            <a:ext cx="297900" cy="113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13"/>
          <p:cNvCxnSpPr>
            <a:stCxn id="117" idx="3"/>
          </p:cNvCxnSpPr>
          <p:nvPr/>
        </p:nvCxnSpPr>
        <p:spPr>
          <a:xfrm rot="5400000">
            <a:off x="8039236" y="2064211"/>
            <a:ext cx="380400" cy="122100"/>
          </a:xfrm>
          <a:prstGeom prst="curvedConnector3">
            <a:avLst>
              <a:gd fmla="val 5609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13"/>
          <p:cNvCxnSpPr>
            <a:stCxn id="119" idx="3"/>
          </p:cNvCxnSpPr>
          <p:nvPr/>
        </p:nvCxnSpPr>
        <p:spPr>
          <a:xfrm rot="5400000">
            <a:off x="8469751" y="3075624"/>
            <a:ext cx="446400" cy="317700"/>
          </a:xfrm>
          <a:prstGeom prst="curvedConnector3">
            <a:avLst>
              <a:gd fmla="val 55191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13"/>
          <p:cNvCxnSpPr/>
          <p:nvPr/>
        </p:nvCxnSpPr>
        <p:spPr>
          <a:xfrm rot="10800000">
            <a:off x="7987523" y="4436440"/>
            <a:ext cx="648300" cy="149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3"/>
          <p:cNvCxnSpPr/>
          <p:nvPr/>
        </p:nvCxnSpPr>
        <p:spPr>
          <a:xfrm flipH="1">
            <a:off x="3116917" y="4537990"/>
            <a:ext cx="640500" cy="297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13"/>
          <p:cNvCxnSpPr/>
          <p:nvPr/>
        </p:nvCxnSpPr>
        <p:spPr>
          <a:xfrm rot="10800000">
            <a:off x="3171865" y="4291483"/>
            <a:ext cx="530700" cy="172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13"/>
          <p:cNvCxnSpPr/>
          <p:nvPr/>
        </p:nvCxnSpPr>
        <p:spPr>
          <a:xfrm rot="-5400000">
            <a:off x="3486190" y="4689924"/>
            <a:ext cx="590400" cy="479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13"/>
          <p:cNvCxnSpPr/>
          <p:nvPr/>
        </p:nvCxnSpPr>
        <p:spPr>
          <a:xfrm rot="-5400000">
            <a:off x="5348432" y="4779221"/>
            <a:ext cx="590400" cy="479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13"/>
          <p:cNvCxnSpPr/>
          <p:nvPr/>
        </p:nvCxnSpPr>
        <p:spPr>
          <a:xfrm flipH="1">
            <a:off x="4828057" y="4672043"/>
            <a:ext cx="636600" cy="44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13"/>
          <p:cNvCxnSpPr/>
          <p:nvPr/>
        </p:nvCxnSpPr>
        <p:spPr>
          <a:xfrm flipH="1" rot="5400000">
            <a:off x="6051838" y="4834974"/>
            <a:ext cx="518100" cy="273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13"/>
          <p:cNvCxnSpPr>
            <a:stCxn id="128" idx="0"/>
            <a:endCxn id="96" idx="3"/>
          </p:cNvCxnSpPr>
          <p:nvPr/>
        </p:nvCxnSpPr>
        <p:spPr>
          <a:xfrm flipH="1" rot="5400000">
            <a:off x="6973372" y="4617266"/>
            <a:ext cx="545700" cy="270000"/>
          </a:xfrm>
          <a:prstGeom prst="curvedConnector3">
            <a:avLst>
              <a:gd fmla="val 44627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13"/>
          <p:cNvCxnSpPr/>
          <p:nvPr/>
        </p:nvCxnSpPr>
        <p:spPr>
          <a:xfrm rot="10800000">
            <a:off x="7632863" y="4544684"/>
            <a:ext cx="507600" cy="353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13"/>
          <p:cNvSpPr/>
          <p:nvPr/>
        </p:nvSpPr>
        <p:spPr>
          <a:xfrm>
            <a:off x="5317859" y="1206594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6362383" y="1415510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7265526" y="1585201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8168657" y="1664911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8759555" y="2203023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8729972" y="2741124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13"/>
          <p:cNvCxnSpPr>
            <a:stCxn id="133" idx="2"/>
          </p:cNvCxnSpPr>
          <p:nvPr/>
        </p:nvCxnSpPr>
        <p:spPr>
          <a:xfrm rot="10800000">
            <a:off x="8251072" y="3691825"/>
            <a:ext cx="715500" cy="40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13"/>
          <p:cNvSpPr/>
          <p:nvPr/>
        </p:nvSpPr>
        <p:spPr>
          <a:xfrm>
            <a:off x="2202083" y="3656658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1909800" y="3271656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2451619" y="2790513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2451619" y="4234881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5051538" y="5312397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4263245" y="5085630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6008393" y="5186116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3122409" y="5186116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2528846" y="4813126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9132641" y="3375698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8966572" y="3936775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8601115" y="4470285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7926773" y="4860572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6965272" y="5025116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Topic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13"/>
          <p:cNvCxnSpPr>
            <a:stCxn id="146" idx="2"/>
            <a:endCxn id="147" idx="2"/>
          </p:cNvCxnSpPr>
          <p:nvPr/>
        </p:nvCxnSpPr>
        <p:spPr>
          <a:xfrm rot="10800000">
            <a:off x="2031025" y="1343000"/>
            <a:ext cx="650100" cy="547200"/>
          </a:xfrm>
          <a:prstGeom prst="curvedConnector2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13"/>
          <p:cNvCxnSpPr>
            <a:endCxn id="143" idx="6"/>
          </p:cNvCxnSpPr>
          <p:nvPr/>
        </p:nvCxnSpPr>
        <p:spPr>
          <a:xfrm rot="10800000">
            <a:off x="9433015" y="4628535"/>
            <a:ext cx="1567800" cy="497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13"/>
          <p:cNvCxnSpPr/>
          <p:nvPr/>
        </p:nvCxnSpPr>
        <p:spPr>
          <a:xfrm flipH="1" rot="5400000">
            <a:off x="1941625" y="734025"/>
            <a:ext cx="1275000" cy="771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13"/>
          <p:cNvCxnSpPr/>
          <p:nvPr/>
        </p:nvCxnSpPr>
        <p:spPr>
          <a:xfrm flipH="1" rot="5400000">
            <a:off x="2602375" y="1059625"/>
            <a:ext cx="983100" cy="385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13"/>
          <p:cNvCxnSpPr/>
          <p:nvPr/>
        </p:nvCxnSpPr>
        <p:spPr>
          <a:xfrm flipH="1" rot="5400000">
            <a:off x="3010693" y="976106"/>
            <a:ext cx="937800" cy="321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13"/>
          <p:cNvCxnSpPr/>
          <p:nvPr/>
        </p:nvCxnSpPr>
        <p:spPr>
          <a:xfrm flipH="1" rot="5400000">
            <a:off x="4467302" y="1434342"/>
            <a:ext cx="367800" cy="19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13"/>
          <p:cNvCxnSpPr/>
          <p:nvPr/>
        </p:nvCxnSpPr>
        <p:spPr>
          <a:xfrm rot="-5400000">
            <a:off x="5217766" y="998882"/>
            <a:ext cx="416100" cy="195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13"/>
          <p:cNvCxnSpPr/>
          <p:nvPr/>
        </p:nvCxnSpPr>
        <p:spPr>
          <a:xfrm flipH="1" rot="5400000">
            <a:off x="3791192" y="1356238"/>
            <a:ext cx="152100" cy="75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13"/>
          <p:cNvCxnSpPr/>
          <p:nvPr/>
        </p:nvCxnSpPr>
        <p:spPr>
          <a:xfrm rot="-5400000">
            <a:off x="4777041" y="915886"/>
            <a:ext cx="843300" cy="37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13"/>
          <p:cNvCxnSpPr/>
          <p:nvPr/>
        </p:nvCxnSpPr>
        <p:spPr>
          <a:xfrm flipH="1" rot="5400000">
            <a:off x="3889888" y="1083388"/>
            <a:ext cx="832800" cy="25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13"/>
          <p:cNvCxnSpPr/>
          <p:nvPr/>
        </p:nvCxnSpPr>
        <p:spPr>
          <a:xfrm rot="-5400000">
            <a:off x="5536700" y="937874"/>
            <a:ext cx="465300" cy="111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13"/>
          <p:cNvCxnSpPr/>
          <p:nvPr/>
        </p:nvCxnSpPr>
        <p:spPr>
          <a:xfrm rot="-5400000">
            <a:off x="5858863" y="942681"/>
            <a:ext cx="330900" cy="269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13"/>
          <p:cNvCxnSpPr/>
          <p:nvPr/>
        </p:nvCxnSpPr>
        <p:spPr>
          <a:xfrm flipH="1" rot="5400000">
            <a:off x="6928624" y="1266967"/>
            <a:ext cx="403200" cy="123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13"/>
          <p:cNvCxnSpPr/>
          <p:nvPr/>
        </p:nvCxnSpPr>
        <p:spPr>
          <a:xfrm rot="-5400000">
            <a:off x="8935672" y="1499348"/>
            <a:ext cx="330900" cy="269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13"/>
          <p:cNvCxnSpPr>
            <a:stCxn id="115" idx="7"/>
          </p:cNvCxnSpPr>
          <p:nvPr/>
        </p:nvCxnSpPr>
        <p:spPr>
          <a:xfrm rot="-5400000">
            <a:off x="7930147" y="1304701"/>
            <a:ext cx="372300" cy="281400"/>
          </a:xfrm>
          <a:prstGeom prst="curvedConnector3">
            <a:avLst>
              <a:gd fmla="val 56224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13"/>
          <p:cNvCxnSpPr/>
          <p:nvPr/>
        </p:nvCxnSpPr>
        <p:spPr>
          <a:xfrm flipH="1" rot="5400000">
            <a:off x="6414211" y="891705"/>
            <a:ext cx="667500" cy="44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13"/>
          <p:cNvCxnSpPr/>
          <p:nvPr/>
        </p:nvCxnSpPr>
        <p:spPr>
          <a:xfrm flipH="1" rot="5400000">
            <a:off x="6472648" y="1201902"/>
            <a:ext cx="230400" cy="17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13"/>
          <p:cNvCxnSpPr>
            <a:stCxn id="115" idx="0"/>
          </p:cNvCxnSpPr>
          <p:nvPr/>
        </p:nvCxnSpPr>
        <p:spPr>
          <a:xfrm rot="-5400000">
            <a:off x="7535376" y="1002301"/>
            <a:ext cx="729000" cy="436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13"/>
          <p:cNvCxnSpPr/>
          <p:nvPr/>
        </p:nvCxnSpPr>
        <p:spPr>
          <a:xfrm flipH="1" rot="5400000">
            <a:off x="7157434" y="1260749"/>
            <a:ext cx="470400" cy="207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13"/>
          <p:cNvCxnSpPr/>
          <p:nvPr/>
        </p:nvCxnSpPr>
        <p:spPr>
          <a:xfrm rot="-5400000">
            <a:off x="8681960" y="1128368"/>
            <a:ext cx="729000" cy="436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13"/>
          <p:cNvCxnSpPr/>
          <p:nvPr/>
        </p:nvCxnSpPr>
        <p:spPr>
          <a:xfrm flipH="1" rot="5400000">
            <a:off x="8352488" y="1376401"/>
            <a:ext cx="470400" cy="9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13"/>
          <p:cNvCxnSpPr>
            <a:endCxn id="133" idx="7"/>
          </p:cNvCxnSpPr>
          <p:nvPr/>
        </p:nvCxnSpPr>
        <p:spPr>
          <a:xfrm rot="10800000">
            <a:off x="9676643" y="3983125"/>
            <a:ext cx="1171800" cy="179100"/>
          </a:xfrm>
          <a:prstGeom prst="curvedConnector4">
            <a:avLst>
              <a:gd fmla="val 44804" name="adj1"/>
              <a:gd fmla="val 138847" name="adj2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13"/>
          <p:cNvCxnSpPr/>
          <p:nvPr/>
        </p:nvCxnSpPr>
        <p:spPr>
          <a:xfrm flipH="1">
            <a:off x="9457255" y="2425449"/>
            <a:ext cx="976200" cy="353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13"/>
          <p:cNvCxnSpPr>
            <a:stCxn id="119" idx="6"/>
          </p:cNvCxnSpPr>
          <p:nvPr/>
        </p:nvCxnSpPr>
        <p:spPr>
          <a:xfrm flipH="1" rot="10800000">
            <a:off x="9561872" y="2734974"/>
            <a:ext cx="508500" cy="1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13"/>
          <p:cNvCxnSpPr/>
          <p:nvPr/>
        </p:nvCxnSpPr>
        <p:spPr>
          <a:xfrm rot="10800000">
            <a:off x="9432774" y="3009202"/>
            <a:ext cx="349500" cy="13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13"/>
          <p:cNvCxnSpPr/>
          <p:nvPr/>
        </p:nvCxnSpPr>
        <p:spPr>
          <a:xfrm rot="5400000">
            <a:off x="9236890" y="1366412"/>
            <a:ext cx="877500" cy="830400"/>
          </a:xfrm>
          <a:prstGeom prst="curvedConnector3">
            <a:avLst>
              <a:gd fmla="val 4647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13"/>
          <p:cNvCxnSpPr/>
          <p:nvPr/>
        </p:nvCxnSpPr>
        <p:spPr>
          <a:xfrm flipH="1">
            <a:off x="9576113" y="2072092"/>
            <a:ext cx="976200" cy="353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13"/>
          <p:cNvCxnSpPr/>
          <p:nvPr/>
        </p:nvCxnSpPr>
        <p:spPr>
          <a:xfrm flipH="1">
            <a:off x="9457317" y="1411020"/>
            <a:ext cx="1086000" cy="851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13"/>
          <p:cNvCxnSpPr/>
          <p:nvPr/>
        </p:nvCxnSpPr>
        <p:spPr>
          <a:xfrm rot="10800000">
            <a:off x="9798203" y="3668488"/>
            <a:ext cx="813300" cy="263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13"/>
          <p:cNvCxnSpPr/>
          <p:nvPr/>
        </p:nvCxnSpPr>
        <p:spPr>
          <a:xfrm flipH="1">
            <a:off x="9914127" y="3107255"/>
            <a:ext cx="976200" cy="353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13"/>
          <p:cNvCxnSpPr/>
          <p:nvPr/>
        </p:nvCxnSpPr>
        <p:spPr>
          <a:xfrm flipH="1" rot="10800000">
            <a:off x="9892227" y="3451634"/>
            <a:ext cx="508500" cy="1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13"/>
          <p:cNvCxnSpPr/>
          <p:nvPr/>
        </p:nvCxnSpPr>
        <p:spPr>
          <a:xfrm rot="10800000">
            <a:off x="9493879" y="4237617"/>
            <a:ext cx="960300" cy="388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13"/>
          <p:cNvCxnSpPr/>
          <p:nvPr/>
        </p:nvCxnSpPr>
        <p:spPr>
          <a:xfrm>
            <a:off x="9678446" y="4189624"/>
            <a:ext cx="591300" cy="126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13"/>
          <p:cNvCxnSpPr/>
          <p:nvPr/>
        </p:nvCxnSpPr>
        <p:spPr>
          <a:xfrm rot="10800000">
            <a:off x="9027753" y="4770080"/>
            <a:ext cx="1471200" cy="994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13"/>
          <p:cNvCxnSpPr/>
          <p:nvPr/>
        </p:nvCxnSpPr>
        <p:spPr>
          <a:xfrm>
            <a:off x="9380014" y="4723604"/>
            <a:ext cx="579000" cy="3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13"/>
          <p:cNvCxnSpPr/>
          <p:nvPr/>
        </p:nvCxnSpPr>
        <p:spPr>
          <a:xfrm rot="10800000">
            <a:off x="8719846" y="5044472"/>
            <a:ext cx="914100" cy="62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13"/>
          <p:cNvCxnSpPr/>
          <p:nvPr/>
        </p:nvCxnSpPr>
        <p:spPr>
          <a:xfrm>
            <a:off x="8489454" y="5161998"/>
            <a:ext cx="427500" cy="3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13"/>
          <p:cNvCxnSpPr>
            <a:endCxn id="144" idx="3"/>
          </p:cNvCxnSpPr>
          <p:nvPr/>
        </p:nvCxnSpPr>
        <p:spPr>
          <a:xfrm flipH="1" rot="5400000">
            <a:off x="7923202" y="5256121"/>
            <a:ext cx="668100" cy="417300"/>
          </a:xfrm>
          <a:prstGeom prst="curvedConnector3">
            <a:avLst>
              <a:gd fmla="val 46533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13"/>
          <p:cNvCxnSpPr/>
          <p:nvPr/>
        </p:nvCxnSpPr>
        <p:spPr>
          <a:xfrm rot="-5400000">
            <a:off x="6757297" y="5513927"/>
            <a:ext cx="622500" cy="26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13"/>
          <p:cNvCxnSpPr/>
          <p:nvPr/>
        </p:nvCxnSpPr>
        <p:spPr>
          <a:xfrm rot="-5400000">
            <a:off x="5967987" y="5569926"/>
            <a:ext cx="330900" cy="14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13"/>
          <p:cNvCxnSpPr/>
          <p:nvPr/>
        </p:nvCxnSpPr>
        <p:spPr>
          <a:xfrm flipH="1" rot="-5400000">
            <a:off x="7440954" y="5466654"/>
            <a:ext cx="603000" cy="352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13"/>
          <p:cNvCxnSpPr/>
          <p:nvPr/>
        </p:nvCxnSpPr>
        <p:spPr>
          <a:xfrm flipH="1" rot="-5400000">
            <a:off x="7224988" y="5462154"/>
            <a:ext cx="429600" cy="188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13"/>
          <p:cNvCxnSpPr/>
          <p:nvPr/>
        </p:nvCxnSpPr>
        <p:spPr>
          <a:xfrm flipH="1" rot="-5400000">
            <a:off x="6572780" y="5523554"/>
            <a:ext cx="213300" cy="171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13"/>
          <p:cNvCxnSpPr/>
          <p:nvPr/>
        </p:nvCxnSpPr>
        <p:spPr>
          <a:xfrm rot="10800000">
            <a:off x="1131691" y="2769918"/>
            <a:ext cx="1345800" cy="241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13"/>
          <p:cNvCxnSpPr>
            <a:endCxn id="192" idx="3"/>
          </p:cNvCxnSpPr>
          <p:nvPr/>
        </p:nvCxnSpPr>
        <p:spPr>
          <a:xfrm rot="10800000">
            <a:off x="1067875" y="1364850"/>
            <a:ext cx="1204800" cy="971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13"/>
          <p:cNvCxnSpPr/>
          <p:nvPr/>
        </p:nvCxnSpPr>
        <p:spPr>
          <a:xfrm rot="10800000">
            <a:off x="916749" y="877201"/>
            <a:ext cx="1505400" cy="1328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13"/>
          <p:cNvCxnSpPr/>
          <p:nvPr/>
        </p:nvCxnSpPr>
        <p:spPr>
          <a:xfrm rot="10800000">
            <a:off x="1420075" y="2291614"/>
            <a:ext cx="1177800" cy="524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13"/>
          <p:cNvCxnSpPr/>
          <p:nvPr/>
        </p:nvCxnSpPr>
        <p:spPr>
          <a:xfrm rot="10800000">
            <a:off x="1060319" y="2929266"/>
            <a:ext cx="960300" cy="388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13"/>
          <p:cNvCxnSpPr/>
          <p:nvPr/>
        </p:nvCxnSpPr>
        <p:spPr>
          <a:xfrm flipH="1">
            <a:off x="939242" y="3533916"/>
            <a:ext cx="1101600" cy="436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" name="Google Shape;197;p13"/>
          <p:cNvCxnSpPr/>
          <p:nvPr/>
        </p:nvCxnSpPr>
        <p:spPr>
          <a:xfrm rot="10800000">
            <a:off x="1545800" y="2589627"/>
            <a:ext cx="916500" cy="298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13"/>
          <p:cNvCxnSpPr>
            <a:stCxn id="135" idx="2"/>
          </p:cNvCxnSpPr>
          <p:nvPr/>
        </p:nvCxnSpPr>
        <p:spPr>
          <a:xfrm rot="10800000">
            <a:off x="1257300" y="3275706"/>
            <a:ext cx="652500" cy="154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13"/>
          <p:cNvCxnSpPr/>
          <p:nvPr/>
        </p:nvCxnSpPr>
        <p:spPr>
          <a:xfrm flipH="1" rot="10800000">
            <a:off x="1642386" y="3760476"/>
            <a:ext cx="559800" cy="26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13"/>
          <p:cNvCxnSpPr/>
          <p:nvPr/>
        </p:nvCxnSpPr>
        <p:spPr>
          <a:xfrm flipH="1">
            <a:off x="1152453" y="3889803"/>
            <a:ext cx="1086000" cy="851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13"/>
          <p:cNvCxnSpPr/>
          <p:nvPr/>
        </p:nvCxnSpPr>
        <p:spPr>
          <a:xfrm flipH="1">
            <a:off x="1545740" y="4522786"/>
            <a:ext cx="1086000" cy="851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13"/>
          <p:cNvCxnSpPr/>
          <p:nvPr/>
        </p:nvCxnSpPr>
        <p:spPr>
          <a:xfrm rot="-5400000">
            <a:off x="2725362" y="5416644"/>
            <a:ext cx="421500" cy="370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13"/>
          <p:cNvCxnSpPr>
            <a:stCxn id="140" idx="4"/>
          </p:cNvCxnSpPr>
          <p:nvPr/>
        </p:nvCxnSpPr>
        <p:spPr>
          <a:xfrm rot="5400000">
            <a:off x="6109343" y="5678116"/>
            <a:ext cx="490500" cy="139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13"/>
          <p:cNvCxnSpPr/>
          <p:nvPr/>
        </p:nvCxnSpPr>
        <p:spPr>
          <a:xfrm flipH="1" rot="5400000">
            <a:off x="3676828" y="5554592"/>
            <a:ext cx="367800" cy="19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13"/>
          <p:cNvCxnSpPr/>
          <p:nvPr/>
        </p:nvCxnSpPr>
        <p:spPr>
          <a:xfrm rot="-5400000">
            <a:off x="3008405" y="5657177"/>
            <a:ext cx="479700" cy="122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13"/>
          <p:cNvCxnSpPr>
            <a:endCxn id="137" idx="1"/>
          </p:cNvCxnSpPr>
          <p:nvPr/>
        </p:nvCxnSpPr>
        <p:spPr>
          <a:xfrm flipH="1" rot="10800000">
            <a:off x="1910148" y="4281231"/>
            <a:ext cx="663300" cy="35100"/>
          </a:xfrm>
          <a:prstGeom prst="curvedConnector4">
            <a:avLst>
              <a:gd fmla="val 40823" name="adj1"/>
              <a:gd fmla="val 816626" name="adj2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13"/>
          <p:cNvCxnSpPr/>
          <p:nvPr/>
        </p:nvCxnSpPr>
        <p:spPr>
          <a:xfrm flipH="1">
            <a:off x="1461020" y="4975081"/>
            <a:ext cx="1086000" cy="851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13"/>
          <p:cNvCxnSpPr/>
          <p:nvPr/>
        </p:nvCxnSpPr>
        <p:spPr>
          <a:xfrm flipH="1">
            <a:off x="1461020" y="4295763"/>
            <a:ext cx="1086000" cy="851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13"/>
          <p:cNvCxnSpPr/>
          <p:nvPr/>
        </p:nvCxnSpPr>
        <p:spPr>
          <a:xfrm rot="-5400000">
            <a:off x="2174117" y="5088716"/>
            <a:ext cx="459300" cy="48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" name="Google Shape;210;p13"/>
          <p:cNvCxnSpPr/>
          <p:nvPr/>
        </p:nvCxnSpPr>
        <p:spPr>
          <a:xfrm flipH="1">
            <a:off x="1934882" y="5135953"/>
            <a:ext cx="1086000" cy="851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" name="Google Shape;211;p13"/>
          <p:cNvCxnSpPr/>
          <p:nvPr/>
        </p:nvCxnSpPr>
        <p:spPr>
          <a:xfrm rot="-5400000">
            <a:off x="4038402" y="5486122"/>
            <a:ext cx="448800" cy="140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13"/>
          <p:cNvCxnSpPr/>
          <p:nvPr/>
        </p:nvCxnSpPr>
        <p:spPr>
          <a:xfrm flipH="1" rot="-5400000">
            <a:off x="4291534" y="5641629"/>
            <a:ext cx="569100" cy="120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13"/>
          <p:cNvCxnSpPr/>
          <p:nvPr/>
        </p:nvCxnSpPr>
        <p:spPr>
          <a:xfrm flipH="1" rot="-5400000">
            <a:off x="4737127" y="5438079"/>
            <a:ext cx="213300" cy="171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13"/>
          <p:cNvCxnSpPr>
            <a:endCxn id="138" idx="3"/>
          </p:cNvCxnSpPr>
          <p:nvPr/>
        </p:nvCxnSpPr>
        <p:spPr>
          <a:xfrm rot="-5400000">
            <a:off x="4861217" y="5764197"/>
            <a:ext cx="493800" cy="130500"/>
          </a:xfrm>
          <a:prstGeom prst="curvedConnector3">
            <a:avLst>
              <a:gd fmla="val 45307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5" name="Google Shape;215;p13"/>
          <p:cNvCxnSpPr/>
          <p:nvPr/>
        </p:nvCxnSpPr>
        <p:spPr>
          <a:xfrm flipH="1" rot="-5400000">
            <a:off x="5290691" y="5669555"/>
            <a:ext cx="300600" cy="179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" name="Google Shape;216;p13"/>
          <p:cNvCxnSpPr/>
          <p:nvPr/>
        </p:nvCxnSpPr>
        <p:spPr>
          <a:xfrm flipH="1" rot="-5400000">
            <a:off x="5595678" y="5708105"/>
            <a:ext cx="307800" cy="109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13"/>
          <p:cNvSpPr/>
          <p:nvPr/>
        </p:nvSpPr>
        <p:spPr>
          <a:xfrm>
            <a:off x="5469050" y="2048400"/>
            <a:ext cx="1177800" cy="400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FF0000"/>
                </a:solidFill>
              </a:rPr>
              <a:t>Entertainment &amp; Media Software</a:t>
            </a:r>
            <a:endParaRPr i="0" sz="800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2250000" y="2177350"/>
            <a:ext cx="8727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CA" sz="1100">
                <a:solidFill>
                  <a:srgbClr val="FF0000"/>
                </a:solidFill>
              </a:rPr>
              <a:t>Simplenote</a:t>
            </a:r>
            <a:endParaRPr b="0" baseline="3000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3"/>
          <p:cNvSpPr/>
          <p:nvPr/>
        </p:nvSpPr>
        <p:spPr>
          <a:xfrm>
            <a:off x="3629384" y="1475725"/>
            <a:ext cx="8319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Osmo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2681125" y="1731950"/>
            <a:ext cx="9762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rgbClr val="FF0000"/>
                </a:solidFill>
              </a:rPr>
              <a:t>Focus Write</a:t>
            </a:r>
            <a:r>
              <a:rPr lang="en-CA" sz="700">
                <a:solidFill>
                  <a:srgbClr val="FF0000"/>
                </a:solidFill>
              </a:rPr>
              <a:t>r</a:t>
            </a:r>
            <a:endParaRPr sz="700">
              <a:solidFill>
                <a:srgbClr val="FF00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1174200" y="-23025"/>
            <a:ext cx="12363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select whatever theme or visuals you want that’ll make you productive and focused.</a:t>
            </a:r>
            <a:endParaRPr sz="8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143875" y="991200"/>
            <a:ext cx="924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can filter your notes by tagging them in the  search box.</a:t>
            </a:r>
            <a:endParaRPr sz="8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0" y="287925"/>
            <a:ext cx="12363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Many security fixes have been made about cross site scripting(a security vulnerability</a:t>
            </a:r>
            <a:endParaRPr sz="8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2272675" y="127375"/>
            <a:ext cx="9603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text processor that creates a distraction free environment for you.</a:t>
            </a:r>
            <a:endParaRPr sz="8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1492238" y="752625"/>
            <a:ext cx="1077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can set your own daily goals, set timers and look some statistics</a:t>
            </a:r>
            <a:r>
              <a:rPr lang="en-CA" sz="7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7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3"/>
          <p:cNvSpPr txBox="1"/>
          <p:nvPr/>
        </p:nvSpPr>
        <p:spPr>
          <a:xfrm>
            <a:off x="59875" y="1650350"/>
            <a:ext cx="1204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UI improvements have been made so that the app can run in different sized screens.</a:t>
            </a:r>
            <a:endParaRPr sz="8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13"/>
          <p:cNvCxnSpPr>
            <a:stCxn id="102" idx="3"/>
          </p:cNvCxnSpPr>
          <p:nvPr/>
        </p:nvCxnSpPr>
        <p:spPr>
          <a:xfrm flipH="1" rot="5400000">
            <a:off x="1488754" y="1558450"/>
            <a:ext cx="607200" cy="1170900"/>
          </a:xfrm>
          <a:prstGeom prst="curvedConnector4">
            <a:avLst>
              <a:gd fmla="val -3187" name="adj1"/>
              <a:gd fmla="val 55458" name="adj2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13"/>
          <p:cNvSpPr txBox="1"/>
          <p:nvPr/>
        </p:nvSpPr>
        <p:spPr>
          <a:xfrm>
            <a:off x="3436888" y="641038"/>
            <a:ext cx="9603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 organizer  with calendars notes, contacts and more for you personal use.</a:t>
            </a:r>
            <a:endParaRPr sz="9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3033975" y="-8925"/>
            <a:ext cx="10773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run in an open window, background window and it doesn’t even need internet connection</a:t>
            </a:r>
            <a:r>
              <a:rPr lang="en-CA" sz="7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7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3"/>
          <p:cNvSpPr txBox="1"/>
          <p:nvPr/>
        </p:nvSpPr>
        <p:spPr>
          <a:xfrm>
            <a:off x="3994125" y="58925"/>
            <a:ext cx="10086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Has a variety of formatting options  for different types of information.</a:t>
            </a:r>
            <a:endParaRPr sz="8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3"/>
          <p:cNvSpPr/>
          <p:nvPr/>
        </p:nvSpPr>
        <p:spPr>
          <a:xfrm>
            <a:off x="4562725" y="1535450"/>
            <a:ext cx="1008600" cy="316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Kodibuntu</a:t>
            </a:r>
            <a:endParaRPr b="0" i="0" sz="9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/>
        </p:nvSpPr>
        <p:spPr>
          <a:xfrm>
            <a:off x="4561775" y="2117050"/>
            <a:ext cx="10086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Has DVR format, that has options to watch live TV, recording an more.</a:t>
            </a:r>
            <a:endParaRPr sz="9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250050" y="629175"/>
            <a:ext cx="12363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Many security fixes have been made about cross site scripting(a security vulnerability</a:t>
            </a:r>
            <a:endParaRPr sz="1050">
              <a:solidFill>
                <a:srgbClr val="FF0000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1572750" y="676250"/>
            <a:ext cx="1293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UI improvements have been made so that the app can run in different sized screens.</a:t>
            </a:r>
            <a:endParaRPr sz="1050">
              <a:solidFill>
                <a:srgbClr val="FF0000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2866050" y="676250"/>
            <a:ext cx="10086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You can filter your notes by tagging them in the  search box.</a:t>
            </a:r>
            <a:endParaRPr sz="1050">
              <a:solidFill>
                <a:srgbClr val="FF0000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363900" y="2221150"/>
            <a:ext cx="11223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50">
                <a:solidFill>
                  <a:srgbClr val="FF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A text processor that creates a distraction free environment for you.</a:t>
            </a:r>
            <a:endParaRPr sz="950">
              <a:solidFill>
                <a:srgbClr val="FF0000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1486350" y="2169100"/>
            <a:ext cx="12363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50">
                <a:solidFill>
                  <a:srgbClr val="FF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Can select whatever theme or visuals you want that’ll make you productive and focused.</a:t>
            </a:r>
            <a:endParaRPr sz="950">
              <a:solidFill>
                <a:srgbClr val="FF0000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2866050" y="2117050"/>
            <a:ext cx="10086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50">
                <a:solidFill>
                  <a:srgbClr val="FF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You can set your own daily goals, set timers and look some statistics.</a:t>
            </a:r>
            <a:endParaRPr sz="950">
              <a:solidFill>
                <a:srgbClr val="FF0000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250050" y="3351375"/>
            <a:ext cx="1122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50">
                <a:solidFill>
                  <a:srgbClr val="FF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An organizer  with calendars notes, contacts and more for you personal use.</a:t>
            </a:r>
            <a:endParaRPr sz="1050">
              <a:solidFill>
                <a:srgbClr val="FF0000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1486350" y="3351375"/>
            <a:ext cx="1236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50">
                <a:solidFill>
                  <a:srgbClr val="FF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Can run in an open window, </a:t>
            </a:r>
            <a:r>
              <a:rPr lang="en-CA" sz="950">
                <a:solidFill>
                  <a:srgbClr val="FF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background</a:t>
            </a:r>
            <a:r>
              <a:rPr lang="en-CA" sz="950">
                <a:solidFill>
                  <a:srgbClr val="FF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 window and it doesn’t even need </a:t>
            </a:r>
            <a:r>
              <a:rPr lang="en-CA" sz="950">
                <a:solidFill>
                  <a:srgbClr val="FF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internet</a:t>
            </a:r>
            <a:r>
              <a:rPr lang="en-CA" sz="950">
                <a:solidFill>
                  <a:srgbClr val="FF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950">
                <a:solidFill>
                  <a:srgbClr val="FF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connection</a:t>
            </a:r>
            <a:r>
              <a:rPr lang="en-CA" sz="950">
                <a:solidFill>
                  <a:srgbClr val="FF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950">
              <a:solidFill>
                <a:srgbClr val="FF0000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4"/>
          <p:cNvSpPr txBox="1"/>
          <p:nvPr/>
        </p:nvSpPr>
        <p:spPr>
          <a:xfrm>
            <a:off x="2866050" y="3351375"/>
            <a:ext cx="10086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50">
                <a:solidFill>
                  <a:srgbClr val="FF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Has a variety of </a:t>
            </a:r>
            <a:r>
              <a:rPr lang="en-CA" sz="950">
                <a:solidFill>
                  <a:srgbClr val="FF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formatting</a:t>
            </a:r>
            <a:r>
              <a:rPr lang="en-CA" sz="950">
                <a:solidFill>
                  <a:srgbClr val="FF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 options  for different types of information.</a:t>
            </a:r>
            <a:endParaRPr sz="950">
              <a:solidFill>
                <a:srgbClr val="FF0000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4"/>
          <p:cNvSpPr txBox="1"/>
          <p:nvPr/>
        </p:nvSpPr>
        <p:spPr>
          <a:xfrm>
            <a:off x="4561775" y="676250"/>
            <a:ext cx="10086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It's</a:t>
            </a:r>
            <a:r>
              <a:rPr lang="en-CA" sz="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 10 foot interface and </a:t>
            </a:r>
            <a:r>
              <a:rPr lang="en-CA" sz="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allows</a:t>
            </a:r>
            <a:r>
              <a:rPr lang="en-CA" sz="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you to play videos and more</a:t>
            </a:r>
            <a:endParaRPr sz="9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5677300" y="676250"/>
            <a:ext cx="1236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supposed to provide yourself with content </a:t>
            </a:r>
            <a:r>
              <a:rPr lang="en-CA" sz="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CA" sz="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lang="en-CA" sz="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r>
              <a:rPr lang="en-CA" sz="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locations. Like DVD, media carrier, etc.</a:t>
            </a:r>
            <a:endParaRPr sz="9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7071350" y="676250"/>
            <a:ext cx="1293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can install third party plugins as </a:t>
            </a:r>
            <a:r>
              <a:rPr lang="en-CA" sz="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CA" sz="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can allow you access to contnet that could be available.</a:t>
            </a:r>
            <a:endParaRPr sz="9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4"/>
          <p:cNvSpPr txBox="1"/>
          <p:nvPr/>
        </p:nvSpPr>
        <p:spPr>
          <a:xfrm>
            <a:off x="5791150" y="2117050"/>
            <a:ext cx="10086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It’s a good DVR management system for people that look to integrate with a TV tuner.</a:t>
            </a:r>
            <a:endParaRPr sz="9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4"/>
          <p:cNvSpPr txBox="1"/>
          <p:nvPr/>
        </p:nvSpPr>
        <p:spPr>
          <a:xfrm>
            <a:off x="7134000" y="2117050"/>
            <a:ext cx="10086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On-demand, digital delivery and DVR MythTv was created to enhance DVR experience. </a:t>
            </a:r>
            <a:endParaRPr sz="9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4561775" y="3351375"/>
            <a:ext cx="1122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Game developers  oftenly send there </a:t>
            </a:r>
            <a:endParaRPr sz="9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