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OFFEECHAINDASHBOARD_17215056001770/Dashboar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95E2097-FA71-4593-9CD6-7DD1D0EC8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COFFEE CHAIN 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2DBE978-CD6F-426F-A85A-1AD29440A1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roduct-Sales Distribution">
            <a:extLst>
              <a:ext uri="{FF2B5EF4-FFF2-40B4-BE49-F238E27FC236}">
                <a16:creationId xmlns:a16="http://schemas.microsoft.com/office/drawing/2014/main" id="{CF203B6E-5E21-42F5-8075-5B2B0E61F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8969"/>
            <a:ext cx="12192000" cy="464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arket Sales Distribution">
            <a:extLst>
              <a:ext uri="{FF2B5EF4-FFF2-40B4-BE49-F238E27FC236}">
                <a16:creationId xmlns:a16="http://schemas.microsoft.com/office/drawing/2014/main" id="{231C60F3-3CFD-4AD9-A183-AB794D019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796"/>
            <a:ext cx="12192000" cy="515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roduct distribution">
            <a:extLst>
              <a:ext uri="{FF2B5EF4-FFF2-40B4-BE49-F238E27FC236}">
                <a16:creationId xmlns:a16="http://schemas.microsoft.com/office/drawing/2014/main" id="{5BA8317A-90F8-4DF8-B572-257C87CE5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928"/>
            <a:ext cx="12192000" cy="463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ate-Sales Distribution">
            <a:extLst>
              <a:ext uri="{FF2B5EF4-FFF2-40B4-BE49-F238E27FC236}">
                <a16:creationId xmlns:a16="http://schemas.microsoft.com/office/drawing/2014/main" id="{58371723-F30C-4726-8F51-0F3FA2DF6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8969"/>
            <a:ext cx="12192000" cy="464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easonal Fluctuations">
            <a:extLst>
              <a:ext uri="{FF2B5EF4-FFF2-40B4-BE49-F238E27FC236}">
                <a16:creationId xmlns:a16="http://schemas.microsoft.com/office/drawing/2014/main" id="{F01ABCE6-B770-4881-88D1-ADBFC5434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" y="445770"/>
            <a:ext cx="10408920" cy="596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Best Performing Product">
            <a:extLst>
              <a:ext uri="{FF2B5EF4-FFF2-40B4-BE49-F238E27FC236}">
                <a16:creationId xmlns:a16="http://schemas.microsoft.com/office/drawing/2014/main" id="{06EDA7AE-60F6-4EAA-9507-44E42B594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8969"/>
            <a:ext cx="12192000" cy="464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Market Size Distribution">
            <a:extLst>
              <a:ext uri="{FF2B5EF4-FFF2-40B4-BE49-F238E27FC236}">
                <a16:creationId xmlns:a16="http://schemas.microsoft.com/office/drawing/2014/main" id="{AB3F7BA6-A272-4877-AE5F-DBB9B3388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8969"/>
            <a:ext cx="12192000" cy="464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ashboard">
            <a:extLst>
              <a:ext uri="{FF2B5EF4-FFF2-40B4-BE49-F238E27FC236}">
                <a16:creationId xmlns:a16="http://schemas.microsoft.com/office/drawing/2014/main" id="{7D605D5A-383C-4122-9552-6048C3875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3274"/>
            <a:ext cx="12192000" cy="515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COFFEE CHAIN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Tryambakam dev sharma</cp:lastModifiedBy>
  <cp:revision>1</cp:revision>
  <dcterms:created xsi:type="dcterms:W3CDTF">2024-07-23T08:50:38Z</dcterms:created>
  <dcterms:modified xsi:type="dcterms:W3CDTF">2024-07-23T08:51:26Z</dcterms:modified>
</cp:coreProperties>
</file>