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5" r:id="rId5"/>
    <p:sldId id="261" r:id="rId6"/>
    <p:sldId id="266" r:id="rId7"/>
    <p:sldId id="263" r:id="rId8"/>
    <p:sldId id="267" r:id="rId9"/>
    <p:sldId id="264" r:id="rId10"/>
    <p:sldId id="268" r:id="rId11"/>
    <p:sldId id="262" r:id="rId12"/>
    <p:sldId id="269" r:id="rId13"/>
    <p:sldId id="27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3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54835" y="487045"/>
            <a:ext cx="8517255" cy="19729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>
                <a:solidFill>
                  <a:schemeClr val="bg1"/>
                </a:solidFill>
              </a:rPr>
              <a:t>游</a:t>
            </a:r>
            <a:r>
              <a:rPr lang="en-US" altLang="zh-CN" sz="5400">
                <a:solidFill>
                  <a:schemeClr val="bg1"/>
                </a:solidFill>
              </a:rPr>
              <a:t>            </a:t>
            </a:r>
            <a:r>
              <a:rPr lang="zh-CN" altLang="en-US" sz="5400">
                <a:solidFill>
                  <a:schemeClr val="bg1"/>
                </a:solidFill>
              </a:rPr>
              <a:t>戏</a:t>
            </a:r>
            <a:r>
              <a:rPr lang="en-US" altLang="zh-CN" sz="5400">
                <a:solidFill>
                  <a:schemeClr val="bg1"/>
                </a:solidFill>
              </a:rPr>
              <a:t>            </a:t>
            </a:r>
            <a:r>
              <a:rPr lang="zh-CN" altLang="en-US" sz="5400">
                <a:solidFill>
                  <a:schemeClr val="bg1"/>
                </a:solidFill>
              </a:rPr>
              <a:t>名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870" y="3124835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</a:rPr>
              <a:t>开始游戏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7090" y="4562475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strike="sngStrike">
                <a:solidFill>
                  <a:schemeClr val="bg1"/>
                </a:solidFill>
              </a:rPr>
              <a:t>无限模式</a:t>
            </a:r>
            <a:endParaRPr lang="zh-CN" altLang="en-US" sz="3200" strike="sngStrike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1000">
        <p:fade/>
      </p:transition>
    </mc:Choice>
    <mc:Fallback>
      <p:transition spd="med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4541520" y="3089275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</a:rPr>
              <a:t>结局场景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1000">
        <p:fade/>
      </p:transition>
    </mc:Choice>
    <mc:Fallback>
      <p:transition spd="med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4541520" y="3089275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</a:rPr>
              <a:t>剧情场景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1000">
        <p:fade/>
      </p:transition>
    </mc:Choice>
    <mc:Fallback>
      <p:transition spd="med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518795" y="441960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</a:rPr>
              <a:t>教程关卡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76040" y="1176655"/>
            <a:ext cx="7861935" cy="51625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主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6515" y="3989070"/>
            <a:ext cx="711835" cy="7118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9595" y="2521585"/>
            <a:ext cx="826135" cy="375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1635" y="4152265"/>
            <a:ext cx="789940" cy="2136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32075" y="4700905"/>
            <a:ext cx="775335" cy="1579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8795" y="1570990"/>
            <a:ext cx="911225" cy="8591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斩击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84 L 0.25 0 L 0.125 0.084 L 0 0 Z" pathEditMode="relative" ptsTypes="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1000">
        <p:fade/>
      </p:transition>
    </mc:Choice>
    <mc:Fallback>
      <p:transition spd="med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4541520" y="3089275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</a:rPr>
              <a:t>剧情场景</a:t>
            </a: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1000">
        <p:fade/>
      </p:transition>
    </mc:Choice>
    <mc:Fallback>
      <p:transition spd="med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384175" y="441960"/>
            <a:ext cx="2877185" cy="10382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</a:rPr>
              <a:t>boss</a:t>
            </a:r>
            <a:r>
              <a:rPr lang="zh-CN" altLang="en-US" sz="3200">
                <a:solidFill>
                  <a:schemeClr val="bg1"/>
                </a:solidFill>
              </a:rPr>
              <a:t>战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76040" y="1176655"/>
            <a:ext cx="7861935" cy="51625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主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520" y="4815840"/>
            <a:ext cx="711835" cy="7118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9595" y="2521585"/>
            <a:ext cx="826135" cy="375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1635" y="4152265"/>
            <a:ext cx="789940" cy="2136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32075" y="4700905"/>
            <a:ext cx="775335" cy="1579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0365" y="1200150"/>
            <a:ext cx="2880360" cy="255270"/>
            <a:chOff x="599" y="2670"/>
            <a:chExt cx="4536" cy="402"/>
          </a:xfrm>
        </p:grpSpPr>
        <p:sp>
          <p:nvSpPr>
            <p:cNvPr id="10" name="圆角矩形 9"/>
            <p:cNvSpPr/>
            <p:nvPr/>
          </p:nvSpPr>
          <p:spPr>
            <a:xfrm>
              <a:off x="817" y="2670"/>
              <a:ext cx="4319" cy="40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99" y="2670"/>
              <a:ext cx="4537" cy="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840000">
            <a:off x="5152390" y="-480695"/>
            <a:ext cx="5664200" cy="448754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18795" y="703580"/>
            <a:ext cx="10892790" cy="255270"/>
            <a:chOff x="817" y="1108"/>
            <a:chExt cx="17154" cy="402"/>
          </a:xfrm>
        </p:grpSpPr>
        <p:sp>
          <p:nvSpPr>
            <p:cNvPr id="11" name="圆角矩形 10"/>
            <p:cNvSpPr/>
            <p:nvPr/>
          </p:nvSpPr>
          <p:spPr>
            <a:xfrm>
              <a:off x="1271" y="1108"/>
              <a:ext cx="16330" cy="402"/>
            </a:xfrm>
            <a:prstGeom prst="roundRect">
              <a:avLst/>
            </a:prstGeom>
            <a:solidFill>
              <a:schemeClr val="tx1">
                <a:alpha val="55000"/>
              </a:schemeClr>
            </a:solidFill>
            <a:ln cmpd="sng">
              <a:solidFill>
                <a:schemeClr val="accent1">
                  <a:lumMod val="75000"/>
                  <a:alpha val="42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17" y="1108"/>
              <a:ext cx="17154" cy="402"/>
            </a:xfrm>
            <a:prstGeom prst="roundRect">
              <a:avLst/>
            </a:prstGeom>
            <a:solidFill>
              <a:srgbClr val="FF0000">
                <a:alpha val="55000"/>
              </a:srgbClr>
            </a:solidFill>
            <a:ln cmpd="sng"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911340" y="3429000"/>
            <a:ext cx="1791970" cy="711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开始战斗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32765" y="700405"/>
            <a:ext cx="10888345" cy="2590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8795" y="1570990"/>
            <a:ext cx="911225" cy="8591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斩击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625 0.00111111 C -0.00463542 -0.000370369 -0.0197917 -0.00740741 -0.0180208 -0.00416667 C -0.01625 -0.000925929 0.00390625 0.0207407 0.00833333 0.0171296 C 0.0127604 0.0135185 0.0111458 -0.0197222 0.00416667 -0.0223148 C -0.0028125 -0.0249074 -0.0304167 -0.00222222 -0.0264583 0.00435185 C -0.0225 0.0109259 0.0188021 0.0113889 0.0239583 0.0107407 C 0.0291146 0.0100926 0.0053125 0.00314815 -0.000625 0.00111111 Z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64583 0.00148148 L 0.0521354 -0.27463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6807 -0.00940657 C 0.0279444 -0.0558909 0.0725132 -0.0852492 0.122034 -0.0852492 C 0.171554 -0.0852492 0.216123 -0.0558909 0.245836 -0.00940657 C 0.216123 0.0370786 0.171554 0.066435 0.122034 0.066435 C 0.0725132 0.066435 0.0279444 0.0370786 -0.00176807 -0.00940657 Z " pathEditMode="relative" rAng="0" ptsTypes="">
                                      <p:cBhvr>
                                        <p:cTn id="3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6146 -0.0906481 " pathEditMode="relative" ptsTypes="">
                                      <p:cBhvr>
                                        <p:cTn id="3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7" grpId="0" bldLvl="0" animBg="1"/>
      <p:bldP spid="17" grpId="1" bldLvl="0" animBg="1"/>
      <p:bldP spid="18" grpId="0" animBg="1"/>
      <p:bldP spid="17" grpId="2" animBg="1"/>
      <p:bldP spid="8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resource_record_key" val="{&quot;65&quot;:[20205081],&quot;71&quot;:[76235679975]}"/>
  <p:tag name="commondata" val="eyJoZGlkIjoiOTUxODIwOTQ1ODQ0M2E1YWE1ODY1YTYwMWMxNzBhZjE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WPS">
  <a:themeElements>
    <a:clrScheme name="">
      <a:dk1>
        <a:srgbClr val="000000"/>
      </a:dk1>
      <a:lt1>
        <a:srgbClr val="FFFFFF"/>
      </a:lt1>
      <a:dk2>
        <a:srgbClr val="4D1616"/>
      </a:dk2>
      <a:lt2>
        <a:srgbClr val="F6E5E5"/>
      </a:lt2>
      <a:accent1>
        <a:srgbClr val="F07F09"/>
      </a:accent1>
      <a:accent2>
        <a:srgbClr val="DA534C"/>
      </a:accent2>
      <a:accent3>
        <a:srgbClr val="1B587C"/>
      </a:accent3>
      <a:accent4>
        <a:srgbClr val="4E8542"/>
      </a:accent4>
      <a:accent5>
        <a:srgbClr val="6E4D8F"/>
      </a:accent5>
      <a:accent6>
        <a:srgbClr val="C19859"/>
      </a:accent6>
      <a:hlink>
        <a:srgbClr val="6B9F25"/>
      </a:hlink>
      <a:folHlink>
        <a:srgbClr val="B26B02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WPS">
  <a:themeElements>
    <a:clrScheme name="">
      <a:dk1>
        <a:srgbClr val="000000"/>
      </a:dk1>
      <a:lt1>
        <a:srgbClr val="FFFFFF"/>
      </a:lt1>
      <a:dk2>
        <a:srgbClr val="1F2123"/>
      </a:dk2>
      <a:lt2>
        <a:srgbClr val="F7E8CC"/>
      </a:lt2>
      <a:accent1>
        <a:srgbClr val="889ECB"/>
      </a:accent1>
      <a:accent2>
        <a:srgbClr val="E09862"/>
      </a:accent2>
      <a:accent3>
        <a:srgbClr val="B17250"/>
      </a:accent3>
      <a:accent4>
        <a:srgbClr val="CA9256"/>
      </a:accent4>
      <a:accent5>
        <a:srgbClr val="5E7F84"/>
      </a:accent5>
      <a:accent6>
        <a:srgbClr val="9D936F"/>
      </a:accent6>
      <a:hlink>
        <a:srgbClr val="646464"/>
      </a:hlink>
      <a:folHlink>
        <a:srgbClr val="969696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1_WPS</vt:lpstr>
      <vt:lpstr>2_WPS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徐可为</cp:lastModifiedBy>
  <cp:revision>156</cp:revision>
  <dcterms:created xsi:type="dcterms:W3CDTF">2019-06-19T02:08:00Z</dcterms:created>
  <dcterms:modified xsi:type="dcterms:W3CDTF">2024-09-29T10:30:39Z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2714BC2042754196817988410A36725A</vt:lpwstr>
  </property>
</Properties>
</file>