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0C683-856E-1826-E318-682EE7D5C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0B2C95-2308-2F0E-3C44-3AAEADCC8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2B7C03-A805-CF3C-FDD5-EACB9396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535A32-46FA-B865-7B26-52769E9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4A3C6-F629-3AC0-D7D3-B279BB0D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10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843CA-EF40-7E4A-FA71-87195977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A02056-5362-668D-47CC-489B877F2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F9E2E0-763E-12BA-22E6-23FBEF93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8BA984-39A0-BAA5-220D-B95B7BFB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73311B-299C-9EA2-4261-406D351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95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FF4DAD-5EDC-4EB6-3FBF-72461FC34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2B74B1-885A-F013-6A2D-9DFE92BF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077841-426C-25C9-28D0-1EE72905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C422E8-CCD0-EA7F-A5FB-2ACC4BA6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2F0C9C-CC17-C61A-12E8-26B6BC22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8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531A2-6E03-7DBD-6B5B-53E19C3D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6B167-9138-D719-70CE-FBCC4306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A1EE81-30C5-97CA-84ED-7F100B58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598F75-8122-EAA9-A4EE-E2BCD4C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CD3D43-D254-C35C-A923-0F9F9206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93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4452B-BCB2-7F06-BD91-2D96E2E8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B00694-79DE-55F6-0136-E16A8D47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6FC789-8BD6-52A4-B7FA-04076863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A2ACA3-1148-A3BB-BFE9-FEE966A4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B2039-E8BB-38FF-7B90-61DB87FC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9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27732-D705-4CD7-4E3C-1C91995E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50F591-539C-86CD-6B10-C3217AA8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91C4D-8BF8-EBDB-1796-F6910C8E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3A377D-7A08-1AA4-29FE-ABF12716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191C2-25B5-47E4-6347-253CF21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905AEB-8CF2-D4AE-511B-F7226D55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97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701A4B-F547-D26C-52A8-D5DD083A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0F45AF-6E4F-E417-5298-92AE5786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A914F5-BD9F-DB4F-616C-CC83A011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DB7BBA-15DC-1C9F-91F9-6CC7A1A2E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AA89CA-5B1C-56B8-BD6C-04412FF21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062DC9-7C7D-6515-7B0B-25807942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6D893C-48E4-0CA3-C0C6-DC09440F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60B50C-9EED-E1AC-C55E-D061CB20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48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28281-2460-3599-0B8D-1839638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60EFA3-0491-BAD6-A45E-90D96D14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00FB0D5-4DD5-FD72-F2C5-E8382300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E87F02-DDE2-59ED-319A-7905B40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7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79EAE3-F905-D0AB-E759-97CB79AF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D74320-A0E9-9B9B-EF40-84C34061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E05B73-87EF-57B8-CEAA-FE5EB4A1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8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79EF6-21EC-9BB6-40C9-DD38DA05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6F7D24-2296-786D-8035-63943672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3D3CFD-C7DC-2076-8B32-3D7F4523B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CFB5CE-E155-12CE-554C-566DE09C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A1E556-5044-5999-D5D6-F49A50B3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38A7A6-4530-CF53-EBAE-528CC803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305B7-E3C7-6925-557F-10848E5E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81784A-8866-EC03-EC24-7EC2ED33C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93CE76-68B6-17CC-D805-A8304B74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CE7E30-4270-43F1-020C-BE1E7A41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5A9B8A-2C28-7BD6-D72A-EBD1C0D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C1DCDA-5C31-4204-145D-F1EB0246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6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DD45BB-C89B-4183-EA32-E81938F3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638341-AE75-21B4-BF0A-1055D71F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9BA7F8-D175-171F-4AD0-7D1889EBD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97E-D8F5-4643-BA3C-EED634AF107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D6761-6AE4-C52E-EE81-530166723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8E26E7-FB3C-90A7-2CA0-4417C1E85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FA92-B827-4EB3-8F05-E549DAC07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D8C9-5F83-6A0A-1E88-37EBA076B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TASKS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C2AAB0-F35C-4D25-A619-E6E471BF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17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17EFB9-0EC1-AD27-0DAB-5AD5C02D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ideas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3002EA-CF49-14BE-E2DD-83C1664A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Varying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loop </a:t>
            </a:r>
            <a:r>
              <a:rPr lang="it-IT" dirty="0" err="1"/>
              <a:t>cycles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r>
              <a:rPr lang="it-IT" dirty="0"/>
              <a:t>Compare random sample vs cross </a:t>
            </a:r>
            <a:r>
              <a:rPr lang="it-IT" dirty="0" err="1"/>
              <a:t>entropy</a:t>
            </a:r>
            <a:endParaRPr lang="it-IT" dirty="0"/>
          </a:p>
          <a:p>
            <a:r>
              <a:rPr lang="it-IT" strike="sngStrike" dirty="0"/>
              <a:t>Compare </a:t>
            </a:r>
            <a:r>
              <a:rPr lang="it-IT" strike="sngStrike" dirty="0" err="1"/>
              <a:t>different</a:t>
            </a:r>
            <a:r>
              <a:rPr lang="it-IT" strike="sngStrike" dirty="0"/>
              <a:t> datasets from </a:t>
            </a:r>
            <a:r>
              <a:rPr lang="it-IT" strike="sngStrike" dirty="0" err="1"/>
              <a:t>hugging</a:t>
            </a:r>
            <a:r>
              <a:rPr lang="it-IT" strike="sngStrike" dirty="0"/>
              <a:t> face (</a:t>
            </a:r>
            <a:r>
              <a:rPr lang="it-IT" strike="sngStrike" dirty="0" err="1"/>
              <a:t>spanish,italian</a:t>
            </a:r>
            <a:r>
              <a:rPr lang="it-IT" strike="sngStrike" dirty="0"/>
              <a:t>, </a:t>
            </a:r>
            <a:r>
              <a:rPr lang="it-IT" strike="sngStrike" dirty="0" err="1"/>
              <a:t>english</a:t>
            </a:r>
            <a:r>
              <a:rPr lang="it-IT" dirty="0"/>
              <a:t>)</a:t>
            </a:r>
          </a:p>
          <a:p>
            <a:r>
              <a:rPr lang="it-IT" dirty="0"/>
              <a:t>Compare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, </a:t>
            </a:r>
            <a:r>
              <a:rPr lang="it-IT" dirty="0" err="1"/>
              <a:t>balanced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learning</a:t>
            </a:r>
          </a:p>
          <a:p>
            <a:r>
              <a:rPr lang="it-IT" dirty="0"/>
              <a:t>Compare </a:t>
            </a:r>
            <a:r>
              <a:rPr lang="it-IT" dirty="0" err="1"/>
              <a:t>execution</a:t>
            </a:r>
            <a:r>
              <a:rPr lang="it-IT" dirty="0"/>
              <a:t> time (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gpu</a:t>
            </a:r>
            <a:r>
              <a:rPr lang="it-IT" dirty="0"/>
              <a:t>) with diff models</a:t>
            </a:r>
          </a:p>
          <a:p>
            <a:r>
              <a:rPr lang="it-IT" dirty="0"/>
              <a:t>Make a demo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highest</a:t>
            </a:r>
            <a:r>
              <a:rPr lang="it-IT" dirty="0"/>
              <a:t> cross </a:t>
            </a:r>
            <a:r>
              <a:rPr lang="it-IT" dirty="0" err="1"/>
              <a:t>entropy</a:t>
            </a:r>
            <a:r>
              <a:rPr lang="it-IT" dirty="0"/>
              <a:t> samples and make </a:t>
            </a:r>
            <a:r>
              <a:rPr lang="it-IT" dirty="0" err="1"/>
              <a:t>it</a:t>
            </a:r>
            <a:r>
              <a:rPr lang="it-IT" dirty="0"/>
              <a:t> interactive</a:t>
            </a:r>
          </a:p>
          <a:p>
            <a:endParaRPr lang="it-IT" dirty="0"/>
          </a:p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1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B8221-B896-ECF0-9ACB-3274EE3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D7493-7707-798C-E954-5ADF3EBB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Show </a:t>
            </a:r>
            <a:r>
              <a:rPr lang="it-IT" dirty="0" err="1"/>
              <a:t>process</a:t>
            </a:r>
            <a:r>
              <a:rPr lang="it-IT" dirty="0"/>
              <a:t> of model in </a:t>
            </a:r>
            <a:r>
              <a:rPr lang="it-IT" dirty="0" err="1"/>
              <a:t>intercative</a:t>
            </a:r>
            <a:r>
              <a:rPr lang="it-IT" dirty="0"/>
              <a:t> way</a:t>
            </a:r>
          </a:p>
          <a:p>
            <a:r>
              <a:rPr lang="it-IT" dirty="0" err="1"/>
              <a:t>Explain</a:t>
            </a:r>
            <a:r>
              <a:rPr lang="it-IT" dirty="0"/>
              <a:t> Datasets</a:t>
            </a:r>
          </a:p>
          <a:p>
            <a:r>
              <a:rPr lang="it-IT" dirty="0"/>
              <a:t>Interactive demo</a:t>
            </a:r>
          </a:p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75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42ADB0-B480-85C3-C794-A70D158D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</a:t>
            </a:r>
            <a:r>
              <a:rPr lang="it-IT"/>
              <a:t>problems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DA7F07-FEE5-9DD1-0747-72E67300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EBB40-1BEA-026F-7FE3-09300E7E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0E96F9-EDB2-2EB1-26B4-D3F18D1A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colin</a:t>
            </a:r>
            <a:r>
              <a:rPr lang="it-IT" dirty="0"/>
              <a:t> stanke20:26</a:t>
            </a:r>
          </a:p>
          <a:p>
            <a:r>
              <a:rPr lang="it-IT" dirty="0" err="1"/>
              <a:t>def</a:t>
            </a:r>
            <a:r>
              <a:rPr lang="it-IT" dirty="0"/>
              <a:t> </a:t>
            </a:r>
            <a:r>
              <a:rPr lang="it-IT" dirty="0" err="1"/>
              <a:t>metric</a:t>
            </a:r>
            <a:r>
              <a:rPr lang="it-IT" dirty="0"/>
              <a:t>(</a:t>
            </a:r>
            <a:r>
              <a:rPr lang="it-IT" dirty="0" err="1"/>
              <a:t>y_pred</a:t>
            </a:r>
            <a:r>
              <a:rPr lang="it-IT" dirty="0"/>
              <a:t>: Dataset, </a:t>
            </a:r>
            <a:r>
              <a:rPr lang="it-IT" dirty="0" err="1"/>
              <a:t>y_test</a:t>
            </a:r>
            <a:r>
              <a:rPr lang="it-IT" dirty="0"/>
              <a:t>: Dataset, **</a:t>
            </a:r>
            <a:r>
              <a:rPr lang="it-IT" dirty="0" err="1"/>
              <a:t>metric_kwargs</a:t>
            </a:r>
            <a:r>
              <a:rPr lang="it-IT" dirty="0"/>
              <a:t>) -&gt; </a:t>
            </a:r>
            <a:r>
              <a:rPr lang="it-IT" dirty="0" err="1"/>
              <a:t>dict</a:t>
            </a:r>
            <a:r>
              <a:rPr lang="it-IT" dirty="0"/>
              <a:t>[</a:t>
            </a:r>
            <a:r>
              <a:rPr lang="it-IT" dirty="0" err="1"/>
              <a:t>str</a:t>
            </a:r>
            <a:r>
              <a:rPr lang="it-IT" dirty="0"/>
              <a:t>, float]:</a:t>
            </a:r>
          </a:p>
          <a:p>
            <a:r>
              <a:rPr lang="it-IT" dirty="0"/>
              <a:t>    </a:t>
            </a:r>
            <a:r>
              <a:rPr lang="it-IT" dirty="0" err="1"/>
              <a:t>accuracy</a:t>
            </a:r>
            <a:r>
              <a:rPr lang="it-IT" dirty="0"/>
              <a:t> = </a:t>
            </a:r>
            <a:r>
              <a:rPr lang="it-IT" dirty="0" err="1"/>
              <a:t>metrics.accuracy_score</a:t>
            </a:r>
            <a:r>
              <a:rPr lang="it-IT" dirty="0"/>
              <a:t>(</a:t>
            </a:r>
            <a:r>
              <a:rPr lang="it-IT" dirty="0" err="1"/>
              <a:t>y_true</a:t>
            </a:r>
            <a:r>
              <a:rPr lang="it-IT" dirty="0"/>
              <a:t>=</a:t>
            </a:r>
            <a:r>
              <a:rPr lang="it-IT" dirty="0" err="1"/>
              <a:t>y_test</a:t>
            </a:r>
            <a:r>
              <a:rPr lang="it-IT" dirty="0"/>
              <a:t>, </a:t>
            </a:r>
            <a:r>
              <a:rPr lang="it-IT" dirty="0" err="1"/>
              <a:t>y_pred</a:t>
            </a:r>
            <a:r>
              <a:rPr lang="it-IT" dirty="0"/>
              <a:t>=</a:t>
            </a:r>
            <a:r>
              <a:rPr lang="it-IT" dirty="0" err="1"/>
              <a:t>y_pred</a:t>
            </a:r>
            <a:r>
              <a:rPr lang="it-IT" dirty="0"/>
              <a:t>)</a:t>
            </a:r>
          </a:p>
          <a:p>
            <a:r>
              <a:rPr lang="it-IT" dirty="0"/>
              <a:t>    </a:t>
            </a:r>
            <a:r>
              <a:rPr lang="it-IT" dirty="0" err="1"/>
              <a:t>balanced_accuracy</a:t>
            </a:r>
            <a:r>
              <a:rPr lang="it-IT" dirty="0"/>
              <a:t> = </a:t>
            </a:r>
            <a:r>
              <a:rPr lang="it-IT" dirty="0" err="1"/>
              <a:t>metrics.balanced_accuracy_score</a:t>
            </a:r>
            <a:r>
              <a:rPr lang="it-IT" dirty="0"/>
              <a:t>(</a:t>
            </a:r>
            <a:r>
              <a:rPr lang="it-IT" dirty="0" err="1"/>
              <a:t>y_true</a:t>
            </a:r>
            <a:r>
              <a:rPr lang="it-IT" dirty="0"/>
              <a:t>=</a:t>
            </a:r>
            <a:r>
              <a:rPr lang="it-IT" dirty="0" err="1"/>
              <a:t>y_test</a:t>
            </a:r>
            <a:r>
              <a:rPr lang="it-IT" dirty="0"/>
              <a:t>, </a:t>
            </a:r>
            <a:r>
              <a:rPr lang="it-IT" dirty="0" err="1"/>
              <a:t>y_pred</a:t>
            </a:r>
            <a:r>
              <a:rPr lang="it-IT" dirty="0"/>
              <a:t>=</a:t>
            </a:r>
            <a:r>
              <a:rPr lang="it-IT" dirty="0" err="1"/>
              <a:t>y_pred</a:t>
            </a:r>
            <a:r>
              <a:rPr lang="it-IT" dirty="0"/>
              <a:t>)</a:t>
            </a:r>
          </a:p>
          <a:p>
            <a:r>
              <a:rPr lang="it-IT" dirty="0"/>
              <a:t>    recall = </a:t>
            </a:r>
            <a:r>
              <a:rPr lang="it-IT" dirty="0" err="1"/>
              <a:t>metrics.recall_score</a:t>
            </a:r>
            <a:r>
              <a:rPr lang="it-IT" dirty="0"/>
              <a:t>(</a:t>
            </a:r>
            <a:r>
              <a:rPr lang="it-IT" dirty="0" err="1"/>
              <a:t>y_true</a:t>
            </a:r>
            <a:r>
              <a:rPr lang="it-IT" dirty="0"/>
              <a:t>=</a:t>
            </a:r>
            <a:r>
              <a:rPr lang="it-IT" dirty="0" err="1"/>
              <a:t>y_test</a:t>
            </a:r>
            <a:r>
              <a:rPr lang="it-IT" dirty="0"/>
              <a:t>, </a:t>
            </a:r>
            <a:r>
              <a:rPr lang="it-IT" dirty="0" err="1"/>
              <a:t>y_pred</a:t>
            </a:r>
            <a:r>
              <a:rPr lang="it-IT" dirty="0"/>
              <a:t>=</a:t>
            </a:r>
            <a:r>
              <a:rPr lang="it-IT" dirty="0" err="1"/>
              <a:t>y_pred</a:t>
            </a:r>
            <a:r>
              <a:rPr lang="it-IT" dirty="0"/>
              <a:t>, </a:t>
            </a:r>
            <a:r>
              <a:rPr lang="it-IT" dirty="0" err="1"/>
              <a:t>average</a:t>
            </a:r>
            <a:r>
              <a:rPr lang="it-IT" dirty="0"/>
              <a:t>=None).</a:t>
            </a:r>
            <a:r>
              <a:rPr lang="it-IT" dirty="0" err="1"/>
              <a:t>tolist</a:t>
            </a:r>
            <a:r>
              <a:rPr lang="it-IT" dirty="0"/>
              <a:t>()</a:t>
            </a:r>
          </a:p>
          <a:p>
            <a:r>
              <a:rPr lang="it-IT" dirty="0"/>
              <a:t>    </a:t>
            </a:r>
            <a:r>
              <a:rPr lang="it-IT" dirty="0" err="1"/>
              <a:t>precision</a:t>
            </a:r>
            <a:r>
              <a:rPr lang="it-IT" dirty="0"/>
              <a:t> = </a:t>
            </a:r>
            <a:r>
              <a:rPr lang="it-IT" dirty="0" err="1"/>
              <a:t>metrics.precision_score</a:t>
            </a:r>
            <a:r>
              <a:rPr lang="it-IT" dirty="0"/>
              <a:t>(</a:t>
            </a:r>
            <a:r>
              <a:rPr lang="it-IT" dirty="0" err="1"/>
              <a:t>y_true</a:t>
            </a:r>
            <a:r>
              <a:rPr lang="it-IT" dirty="0"/>
              <a:t>=</a:t>
            </a:r>
            <a:r>
              <a:rPr lang="it-IT" dirty="0" err="1"/>
              <a:t>y_test</a:t>
            </a:r>
            <a:r>
              <a:rPr lang="it-IT" dirty="0"/>
              <a:t>, </a:t>
            </a:r>
            <a:r>
              <a:rPr lang="it-IT" dirty="0" err="1"/>
              <a:t>y_pred</a:t>
            </a:r>
            <a:r>
              <a:rPr lang="it-IT" dirty="0"/>
              <a:t>=</a:t>
            </a:r>
            <a:r>
              <a:rPr lang="it-IT" dirty="0" err="1"/>
              <a:t>y_pred</a:t>
            </a:r>
            <a:r>
              <a:rPr lang="it-IT" dirty="0"/>
              <a:t>, </a:t>
            </a:r>
            <a:r>
              <a:rPr lang="it-IT" dirty="0" err="1"/>
              <a:t>average</a:t>
            </a:r>
            <a:r>
              <a:rPr lang="it-IT" dirty="0"/>
              <a:t>=None).</a:t>
            </a:r>
            <a:r>
              <a:rPr lang="it-IT" dirty="0" err="1"/>
              <a:t>tolist</a:t>
            </a:r>
            <a:r>
              <a:rPr lang="it-IT" dirty="0"/>
              <a:t>()</a:t>
            </a:r>
          </a:p>
          <a:p>
            <a:r>
              <a:rPr lang="it-IT" dirty="0"/>
              <a:t>    </a:t>
            </a:r>
            <a:r>
              <a:rPr lang="it-IT" dirty="0" err="1"/>
              <a:t>return</a:t>
            </a:r>
            <a:r>
              <a:rPr lang="it-IT" dirty="0"/>
              <a:t> {</a:t>
            </a:r>
          </a:p>
          <a:p>
            <a:r>
              <a:rPr lang="it-IT" dirty="0"/>
              <a:t>        "</a:t>
            </a:r>
            <a:r>
              <a:rPr lang="it-IT" dirty="0" err="1"/>
              <a:t>accuracy</a:t>
            </a:r>
            <a:r>
              <a:rPr lang="it-IT" dirty="0"/>
              <a:t>": </a:t>
            </a:r>
            <a:r>
              <a:rPr lang="it-IT" dirty="0" err="1"/>
              <a:t>accuracy</a:t>
            </a:r>
            <a:r>
              <a:rPr lang="it-IT" dirty="0"/>
              <a:t>,</a:t>
            </a:r>
          </a:p>
          <a:p>
            <a:r>
              <a:rPr lang="it-IT" dirty="0"/>
              <a:t>        "</a:t>
            </a:r>
            <a:r>
              <a:rPr lang="it-IT" dirty="0" err="1"/>
              <a:t>balanced_accuracy</a:t>
            </a:r>
            <a:r>
              <a:rPr lang="it-IT" dirty="0"/>
              <a:t>": </a:t>
            </a:r>
            <a:r>
              <a:rPr lang="it-IT" dirty="0" err="1"/>
              <a:t>balanced_ac</a:t>
            </a:r>
            <a:endParaRPr lang="it-IT" dirty="0"/>
          </a:p>
          <a:p>
            <a:r>
              <a:rPr lang="it-IT" dirty="0" err="1"/>
              <a:t>bjh-ibej-yku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1019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TASKS</vt:lpstr>
      <vt:lpstr>ideas</vt:lpstr>
      <vt:lpstr>Presentazione standard di PowerPoint</vt:lpstr>
      <vt:lpstr>Report problems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lorenzo giraldi</dc:creator>
  <cp:lastModifiedBy>lorenzo giraldi</cp:lastModifiedBy>
  <cp:revision>2</cp:revision>
  <dcterms:created xsi:type="dcterms:W3CDTF">2023-12-09T19:18:35Z</dcterms:created>
  <dcterms:modified xsi:type="dcterms:W3CDTF">2023-12-11T22:11:49Z</dcterms:modified>
</cp:coreProperties>
</file>