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5E04F-1E6D-44E0-A3FE-5E92F6AB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C4A77-903D-4105-9270-2A8291E3C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82221-E967-4316-931C-D174F11B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293AC-7A70-4CFF-9BE7-71B54DEF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6C547-3CB2-4ABC-9E6B-4ED67EF5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02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99D45-7180-45CD-8A6B-D5749DFD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2FB50-C7AD-472B-9994-5DC0AC343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4B7AB-4E18-4BED-BA1E-25E16D6F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BE89A-49AC-4917-91BE-C2A25846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A1FD9-3434-4A59-AC8D-326CC34F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2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B8E96D-A7E5-4C2B-AB57-E9B74BD9F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4D83E-C8F7-40B4-878D-5E5183622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E8E0E-3166-46EA-8E54-30FB0752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B89E0-4078-4B04-98FA-CB28AB40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5EEA4-CABF-46A4-9413-ACB38072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081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8A0D8-B419-47C5-8382-9AA9CB21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0DF0E-0389-4D7B-B603-3371CDEC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86CB1-9E71-4AB8-9393-BA811E3E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38A1F4-F44F-43E5-AF21-F701D07D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56281-D5C7-4D3A-9B0A-0BCAE53D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77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34FAA-CAAA-4B65-8BB2-A671946C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52793-C846-496A-9E83-53830AD7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B69CFF-29D1-4362-8859-A4E9710B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13E25-A5E4-45A6-BE87-4ED519F4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BE4CB-3200-44DF-9F64-058ADC00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2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6EF2A-8513-4FF2-BABE-46847CDB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A3FD4-1FB5-41B7-9D64-7C7B52F9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844085-0A4E-44E7-801D-722A15DB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E708A-E0F1-4B5A-B4DB-8C5AB79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B15E42-2DC1-4460-B5C7-B62FB45B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6D503B-5608-455F-BFF5-54B3F0C7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55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20148-4C10-40B1-8F21-873BF8EE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CCD41-8DB2-4BEE-9DB8-CE665DBE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04122A-3BEF-41A0-B63A-6C1C3126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8794A9-3492-4182-8996-726BD2AB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C7A57D-4AF2-4C29-BBB2-7383C0652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0702C2-45FA-4151-9302-CD47C4FC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7A61CE-91E2-4C2C-BF9F-4096A2C0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9DE816-DDA2-4EB5-8411-8BB1A372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7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C87C8-00E6-4762-8249-E2A28196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C03E77-3FC1-471F-BC9D-78FFE5AB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C14326-6879-4BD6-BC20-CBA8CE9F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243E9-E562-45E2-9081-6AE22313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D42FFB-B901-4D19-BD2D-9FDBF289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E209CC-16CE-4FE0-B707-B6ADD387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8CE8DB-CD5B-4781-BA61-7CA635B7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85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BC338-36D5-4F06-9E9E-93623908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44395-470F-4A09-A795-9A78AE4A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2990D-3C80-4110-85C9-2BAD3E9CB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E2CA1D-EB77-477E-AF25-147AA52F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B261D-AD17-4F8B-9D8A-5D4F52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C3FB01-C1D5-42B3-9FBB-9B553CE9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8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0A3AB-5870-4EA8-8542-2C44EBB8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466C29-97D6-4EE9-A796-A0AF3A6D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397285-0AED-46BD-9E33-E1FBF00B3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A6610C-B792-450A-9126-57CE9401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11AF2F-753F-48D2-9181-EB69D5A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A225D2-C4DA-4ECB-A1B0-EA98E5E3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526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1B51BA-8424-4220-9C9F-5BC9A3F3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EAD7D-6AE2-4927-BF75-5895BEAD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D91BE9-A805-4185-B019-FF8CEFEE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F0D5-84E3-4734-B0F3-A24444D36B48}" type="datetimeFigureOut">
              <a:rPr lang="de-AT" smtClean="0"/>
              <a:t>03.11.2019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87425-B3C6-49B4-99D1-ED5DB5681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A3FA9-5315-4CF8-A133-E6DC3DD72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76EC-611E-4E55-94DA-60D8CF44F2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87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D5C9F5B-7A42-4B22-A2DB-568972BDF803}"/>
              </a:ext>
            </a:extLst>
          </p:cNvPr>
          <p:cNvGrpSpPr/>
          <p:nvPr/>
        </p:nvGrpSpPr>
        <p:grpSpPr>
          <a:xfrm>
            <a:off x="3682766" y="786142"/>
            <a:ext cx="5100152" cy="1272076"/>
            <a:chOff x="3682766" y="786142"/>
            <a:chExt cx="5100152" cy="1272076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DF2A40C-7EB5-4C63-91C5-E4A16A8408AC}"/>
                </a:ext>
              </a:extLst>
            </p:cNvPr>
            <p:cNvSpPr txBox="1"/>
            <p:nvPr/>
          </p:nvSpPr>
          <p:spPr>
            <a:xfrm>
              <a:off x="3682766" y="947955"/>
              <a:ext cx="28942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b="1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ea typeface="Fira Mono" panose="020B0509050000020004" pitchFamily="49" charset="0"/>
                </a:rPr>
                <a:t>(</a:t>
              </a:r>
              <a:r>
                <a:rPr lang="de-AT" sz="40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Fira Mono" panose="020B0509050000020004" pitchFamily="49" charset="0"/>
                </a:rPr>
                <a:t>parens</a:t>
              </a:r>
              <a:endParaRPr lang="de-AT" b="1" i="1" dirty="0">
                <a:latin typeface="Consolas" panose="020B0609020204030204" pitchFamily="49" charset="0"/>
                <a:ea typeface="Fira Mono" panose="020B0509050000020004" pitchFamily="49" charset="0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2D08FD2-CCA2-44DB-9D3E-EAB5980C33C7}"/>
                </a:ext>
              </a:extLst>
            </p:cNvPr>
            <p:cNvSpPr txBox="1"/>
            <p:nvPr/>
          </p:nvSpPr>
          <p:spPr>
            <a:xfrm>
              <a:off x="5888715" y="1288777"/>
              <a:ext cx="28942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000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Fira Mono" panose="020B0509050000020004" pitchFamily="49" charset="0"/>
                </a:rPr>
                <a:t>html</a:t>
              </a:r>
              <a:r>
                <a:rPr lang="de-AT" sz="4400" b="1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  <a:ea typeface="Fira Mono" panose="020B0509050000020004" pitchFamily="49" charset="0"/>
                </a:rPr>
                <a:t>&gt;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AAFA8C6-5763-436B-B25F-2DFC17FDE3D8}"/>
                </a:ext>
              </a:extLst>
            </p:cNvPr>
            <p:cNvSpPr txBox="1"/>
            <p:nvPr/>
          </p:nvSpPr>
          <p:spPr>
            <a:xfrm rot="21307560">
              <a:off x="5589991" y="1274691"/>
              <a:ext cx="4956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4300" b="1" dirty="0">
                  <a:latin typeface="Consolas" panose="020B0609020204030204" pitchFamily="49" charset="0"/>
                  <a:ea typeface="Fira Mono" panose="020B0509050000020004" pitchFamily="49" charset="0"/>
                </a:rPr>
                <a:t>&lt;</a:t>
              </a:r>
              <a:endParaRPr lang="de-AT" sz="43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FF9D2D1-8C39-4885-860B-0FF69C8970D2}"/>
                </a:ext>
              </a:extLst>
            </p:cNvPr>
            <p:cNvSpPr/>
            <p:nvPr/>
          </p:nvSpPr>
          <p:spPr>
            <a:xfrm rot="20948629">
              <a:off x="5632417" y="786142"/>
              <a:ext cx="179138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AT" sz="4400" b="1" dirty="0">
                  <a:latin typeface="Consolas" panose="020B0609020204030204" pitchFamily="49" charset="0"/>
                  <a:ea typeface="Fira Mono" panose="020B0509050000020004" pitchFamily="49" charset="0"/>
                </a:rPr>
                <a:t>)</a:t>
              </a:r>
              <a:endParaRPr lang="de-AT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7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Wailzer Yannik</dc:creator>
  <cp:lastModifiedBy>Wailzer Yannik</cp:lastModifiedBy>
  <cp:revision>4</cp:revision>
  <dcterms:created xsi:type="dcterms:W3CDTF">2019-11-02T23:04:01Z</dcterms:created>
  <dcterms:modified xsi:type="dcterms:W3CDTF">2019-11-02T23:31:14Z</dcterms:modified>
</cp:coreProperties>
</file>