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8F5B0-2CBF-CA96-6004-7A3D8A515740}" v="15" dt="2025-05-25T16:07:26.098"/>
    <p1510:client id="{FC3CD343-82B5-5901-E318-8C7AB8DC95BE}" v="45" dt="2025-05-25T08:27:43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C78EE-F535-46D3-AD9C-852612FA569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2E5B75-40C6-4183-8AB4-EE9DC2B2A8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identified what features were essential </a:t>
          </a:r>
        </a:p>
      </dgm:t>
    </dgm:pt>
    <dgm:pt modelId="{E55BADB0-D8D5-435E-9306-C14E02297709}" type="parTrans" cxnId="{6CC22F51-E049-4AB9-9BF8-6BB727E77AC0}">
      <dgm:prSet/>
      <dgm:spPr/>
      <dgm:t>
        <a:bodyPr/>
        <a:lstStyle/>
        <a:p>
          <a:endParaRPr lang="en-US"/>
        </a:p>
      </dgm:t>
    </dgm:pt>
    <dgm:pt modelId="{F8F0E259-F4B5-4939-963F-1C7E23D8D02B}" type="sibTrans" cxnId="{6CC22F51-E049-4AB9-9BF8-6BB727E77AC0}">
      <dgm:prSet/>
      <dgm:spPr/>
      <dgm:t>
        <a:bodyPr/>
        <a:lstStyle/>
        <a:p>
          <a:endParaRPr lang="en-US"/>
        </a:p>
      </dgm:t>
    </dgm:pt>
    <dgm:pt modelId="{75C97DCE-6CB8-49C6-9023-FC01BA8BFA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Display offered services</a:t>
          </a:r>
        </a:p>
      </dgm:t>
    </dgm:pt>
    <dgm:pt modelId="{323BBC72-AFE5-456B-8985-C2C0C8E50586}" type="parTrans" cxnId="{53939F57-50E8-45BB-A67F-A28E3128703F}">
      <dgm:prSet/>
      <dgm:spPr/>
      <dgm:t>
        <a:bodyPr/>
        <a:lstStyle/>
        <a:p>
          <a:endParaRPr lang="en-US"/>
        </a:p>
      </dgm:t>
    </dgm:pt>
    <dgm:pt modelId="{49946FC8-D931-4393-B204-B19965B851E3}" type="sibTrans" cxnId="{53939F57-50E8-45BB-A67F-A28E3128703F}">
      <dgm:prSet/>
      <dgm:spPr/>
      <dgm:t>
        <a:bodyPr/>
        <a:lstStyle/>
        <a:p>
          <a:endParaRPr lang="en-US"/>
        </a:p>
      </dgm:t>
    </dgm:pt>
    <dgm:pt modelId="{99C856ED-E456-40D5-BDE6-B39AF771DA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Contact informations</a:t>
          </a:r>
        </a:p>
      </dgm:t>
    </dgm:pt>
    <dgm:pt modelId="{5EDCE2CB-21E4-463A-B9B8-4988DE2E2C38}" type="parTrans" cxnId="{AE67C483-2AD1-4DA3-B3AE-FE9D4AC1DAC5}">
      <dgm:prSet/>
      <dgm:spPr/>
      <dgm:t>
        <a:bodyPr/>
        <a:lstStyle/>
        <a:p>
          <a:endParaRPr lang="en-US"/>
        </a:p>
      </dgm:t>
    </dgm:pt>
    <dgm:pt modelId="{0837F496-4DEB-47FB-8D07-339C56E81D79}" type="sibTrans" cxnId="{AE67C483-2AD1-4DA3-B3AE-FE9D4AC1DAC5}">
      <dgm:prSet/>
      <dgm:spPr/>
      <dgm:t>
        <a:bodyPr/>
        <a:lstStyle/>
        <a:p>
          <a:endParaRPr lang="en-US"/>
        </a:p>
      </dgm:t>
    </dgm:pt>
    <dgm:pt modelId="{6AC66BA2-9AAA-48C3-A2D5-C9ACA4E604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asked about </a:t>
          </a:r>
        </a:p>
      </dgm:t>
    </dgm:pt>
    <dgm:pt modelId="{410048CC-CCDD-4BFA-B72E-028A8CF062A8}" type="parTrans" cxnId="{D706289E-425E-4D90-8531-5E5E5342A577}">
      <dgm:prSet/>
      <dgm:spPr/>
      <dgm:t>
        <a:bodyPr/>
        <a:lstStyle/>
        <a:p>
          <a:endParaRPr lang="en-US"/>
        </a:p>
      </dgm:t>
    </dgm:pt>
    <dgm:pt modelId="{14210A14-1B8E-4CB2-B3F3-AEBD599EBC6D}" type="sibTrans" cxnId="{D706289E-425E-4D90-8531-5E5E5342A577}">
      <dgm:prSet/>
      <dgm:spPr/>
      <dgm:t>
        <a:bodyPr/>
        <a:lstStyle/>
        <a:p>
          <a:endParaRPr lang="en-US"/>
        </a:p>
      </dgm:t>
    </dgm:pt>
    <dgm:pt modelId="{B90FD4A5-922B-4414-9D73-D820FB5E0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 inspirations</a:t>
          </a:r>
        </a:p>
      </dgm:t>
    </dgm:pt>
    <dgm:pt modelId="{21B2AD1D-25A6-4FD5-9984-6ADEEC5753F2}" type="parTrans" cxnId="{9BDC46AC-D575-41F2-B579-80BB0D71C5D0}">
      <dgm:prSet/>
      <dgm:spPr/>
      <dgm:t>
        <a:bodyPr/>
        <a:lstStyle/>
        <a:p>
          <a:endParaRPr lang="en-US"/>
        </a:p>
      </dgm:t>
    </dgm:pt>
    <dgm:pt modelId="{06943A61-3257-48D1-8CC5-20D092CF610E}" type="sibTrans" cxnId="{9BDC46AC-D575-41F2-B579-80BB0D71C5D0}">
      <dgm:prSet/>
      <dgm:spPr/>
      <dgm:t>
        <a:bodyPr/>
        <a:lstStyle/>
        <a:p>
          <a:endParaRPr lang="en-US"/>
        </a:p>
      </dgm:t>
    </dgm:pt>
    <dgm:pt modelId="{377900A1-72B5-4E5E-8590-5355058B24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language</a:t>
          </a:r>
        </a:p>
      </dgm:t>
    </dgm:pt>
    <dgm:pt modelId="{144A4DBD-181E-4D1F-897E-FD3E3C348BED}" type="parTrans" cxnId="{89EB498D-1161-4ACC-B3BB-BF98AF171868}">
      <dgm:prSet/>
      <dgm:spPr/>
      <dgm:t>
        <a:bodyPr/>
        <a:lstStyle/>
        <a:p>
          <a:endParaRPr lang="en-US"/>
        </a:p>
      </dgm:t>
    </dgm:pt>
    <dgm:pt modelId="{4AA921F6-90E5-408D-91DD-34B875D65D95}" type="sibTrans" cxnId="{89EB498D-1161-4ACC-B3BB-BF98AF171868}">
      <dgm:prSet/>
      <dgm:spPr/>
      <dgm:t>
        <a:bodyPr/>
        <a:lstStyle/>
        <a:p>
          <a:endParaRPr lang="en-US"/>
        </a:p>
      </dgm:t>
    </dgm:pt>
    <dgm:pt modelId="{826A6A3C-E208-4683-AE0C-935AF630E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hosting preferences</a:t>
          </a:r>
        </a:p>
      </dgm:t>
    </dgm:pt>
    <dgm:pt modelId="{5F895B18-9AEE-4CB8-85E9-F5C1761ABEAB}" type="parTrans" cxnId="{25B4F29B-1386-4BBB-A9BD-6CED805710F4}">
      <dgm:prSet/>
      <dgm:spPr/>
      <dgm:t>
        <a:bodyPr/>
        <a:lstStyle/>
        <a:p>
          <a:endParaRPr lang="en-US"/>
        </a:p>
      </dgm:t>
    </dgm:pt>
    <dgm:pt modelId="{1A284944-C830-499E-ABCC-8ADFFD9D3702}" type="sibTrans" cxnId="{25B4F29B-1386-4BBB-A9BD-6CED805710F4}">
      <dgm:prSet/>
      <dgm:spPr/>
      <dgm:t>
        <a:bodyPr/>
        <a:lstStyle/>
        <a:p>
          <a:endParaRPr lang="en-US"/>
        </a:p>
      </dgm:t>
    </dgm:pt>
    <dgm:pt modelId="{6377FD65-324C-46EB-A278-59347BE0835B}" type="pres">
      <dgm:prSet presAssocID="{F52C78EE-F535-46D3-AD9C-852612FA5691}" presName="root" presStyleCnt="0">
        <dgm:presLayoutVars>
          <dgm:dir/>
          <dgm:resizeHandles val="exact"/>
        </dgm:presLayoutVars>
      </dgm:prSet>
      <dgm:spPr/>
    </dgm:pt>
    <dgm:pt modelId="{1D4B06EB-5DC8-4674-A10C-CC939B8A1658}" type="pres">
      <dgm:prSet presAssocID="{292E5B75-40C6-4183-8AB4-EE9DC2B2A835}" presName="compNode" presStyleCnt="0"/>
      <dgm:spPr/>
    </dgm:pt>
    <dgm:pt modelId="{AF73F484-7597-4FCF-B830-0564E62D20B7}" type="pres">
      <dgm:prSet presAssocID="{292E5B75-40C6-4183-8AB4-EE9DC2B2A835}" presName="bgRect" presStyleLbl="bgShp" presStyleIdx="0" presStyleCnt="2"/>
      <dgm:spPr/>
    </dgm:pt>
    <dgm:pt modelId="{9C5BEEC3-F1DF-4002-A773-40402C9ADE7D}" type="pres">
      <dgm:prSet presAssocID="{292E5B75-40C6-4183-8AB4-EE9DC2B2A8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9E36C603-264C-4463-AC25-0D078044F97E}" type="pres">
      <dgm:prSet presAssocID="{292E5B75-40C6-4183-8AB4-EE9DC2B2A835}" presName="spaceRect" presStyleCnt="0"/>
      <dgm:spPr/>
    </dgm:pt>
    <dgm:pt modelId="{B72B44A8-8EE3-43A4-9B0A-2945A060F2B5}" type="pres">
      <dgm:prSet presAssocID="{292E5B75-40C6-4183-8AB4-EE9DC2B2A835}" presName="parTx" presStyleLbl="revTx" presStyleIdx="0" presStyleCnt="4">
        <dgm:presLayoutVars>
          <dgm:chMax val="0"/>
          <dgm:chPref val="0"/>
        </dgm:presLayoutVars>
      </dgm:prSet>
      <dgm:spPr/>
    </dgm:pt>
    <dgm:pt modelId="{DF7B680A-A8A9-49B1-A84D-BB072DBAB43D}" type="pres">
      <dgm:prSet presAssocID="{292E5B75-40C6-4183-8AB4-EE9DC2B2A835}" presName="desTx" presStyleLbl="revTx" presStyleIdx="1" presStyleCnt="4">
        <dgm:presLayoutVars/>
      </dgm:prSet>
      <dgm:spPr/>
    </dgm:pt>
    <dgm:pt modelId="{949533B0-A557-488F-A4AD-3E30FA65C6AB}" type="pres">
      <dgm:prSet presAssocID="{F8F0E259-F4B5-4939-963F-1C7E23D8D02B}" presName="sibTrans" presStyleCnt="0"/>
      <dgm:spPr/>
    </dgm:pt>
    <dgm:pt modelId="{3E6E3830-C2FB-4845-BF4D-66D6FCCE5DF8}" type="pres">
      <dgm:prSet presAssocID="{6AC66BA2-9AAA-48C3-A2D5-C9ACA4E604C0}" presName="compNode" presStyleCnt="0"/>
      <dgm:spPr/>
    </dgm:pt>
    <dgm:pt modelId="{16F4D2E9-297A-4834-8A39-C8B1D80120FF}" type="pres">
      <dgm:prSet presAssocID="{6AC66BA2-9AAA-48C3-A2D5-C9ACA4E604C0}" presName="bgRect" presStyleLbl="bgShp" presStyleIdx="1" presStyleCnt="2"/>
      <dgm:spPr/>
    </dgm:pt>
    <dgm:pt modelId="{A8E39A10-E2CB-4B13-9E6F-0DCB2D26C739}" type="pres">
      <dgm:prSet presAssocID="{6AC66BA2-9AAA-48C3-A2D5-C9ACA4E604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DBECD196-752A-4285-B4A5-7C16916883B6}" type="pres">
      <dgm:prSet presAssocID="{6AC66BA2-9AAA-48C3-A2D5-C9ACA4E604C0}" presName="spaceRect" presStyleCnt="0"/>
      <dgm:spPr/>
    </dgm:pt>
    <dgm:pt modelId="{6907E2E7-019B-42C5-BF2D-BFADB2C1ED05}" type="pres">
      <dgm:prSet presAssocID="{6AC66BA2-9AAA-48C3-A2D5-C9ACA4E604C0}" presName="parTx" presStyleLbl="revTx" presStyleIdx="2" presStyleCnt="4">
        <dgm:presLayoutVars>
          <dgm:chMax val="0"/>
          <dgm:chPref val="0"/>
        </dgm:presLayoutVars>
      </dgm:prSet>
      <dgm:spPr/>
    </dgm:pt>
    <dgm:pt modelId="{0FD34BF9-0F57-4190-BD80-70AE1F82D7EC}" type="pres">
      <dgm:prSet presAssocID="{6AC66BA2-9AAA-48C3-A2D5-C9ACA4E604C0}" presName="desTx" presStyleLbl="revTx" presStyleIdx="3" presStyleCnt="4">
        <dgm:presLayoutVars/>
      </dgm:prSet>
      <dgm:spPr/>
    </dgm:pt>
  </dgm:ptLst>
  <dgm:cxnLst>
    <dgm:cxn modelId="{B46CF112-923A-4E39-97EC-AAB5C8099F1D}" type="presOf" srcId="{377900A1-72B5-4E5E-8590-5355058B24AC}" destId="{0FD34BF9-0F57-4190-BD80-70AE1F82D7EC}" srcOrd="0" destOrd="1" presId="urn:microsoft.com/office/officeart/2018/2/layout/IconVerticalSolidList"/>
    <dgm:cxn modelId="{95E10865-586E-4476-9EC6-B8AB709A9DF9}" type="presOf" srcId="{826A6A3C-E208-4683-AE0C-935AF630E8A6}" destId="{0FD34BF9-0F57-4190-BD80-70AE1F82D7EC}" srcOrd="0" destOrd="2" presId="urn:microsoft.com/office/officeart/2018/2/layout/IconVerticalSolidList"/>
    <dgm:cxn modelId="{6CC22F51-E049-4AB9-9BF8-6BB727E77AC0}" srcId="{F52C78EE-F535-46D3-AD9C-852612FA5691}" destId="{292E5B75-40C6-4183-8AB4-EE9DC2B2A835}" srcOrd="0" destOrd="0" parTransId="{E55BADB0-D8D5-435E-9306-C14E02297709}" sibTransId="{F8F0E259-F4B5-4939-963F-1C7E23D8D02B}"/>
    <dgm:cxn modelId="{0D77B475-2C24-4705-9401-FD911FD47AF6}" type="presOf" srcId="{6AC66BA2-9AAA-48C3-A2D5-C9ACA4E604C0}" destId="{6907E2E7-019B-42C5-BF2D-BFADB2C1ED05}" srcOrd="0" destOrd="0" presId="urn:microsoft.com/office/officeart/2018/2/layout/IconVerticalSolidList"/>
    <dgm:cxn modelId="{53939F57-50E8-45BB-A67F-A28E3128703F}" srcId="{292E5B75-40C6-4183-8AB4-EE9DC2B2A835}" destId="{75C97DCE-6CB8-49C6-9023-FC01BA8BFA8E}" srcOrd="0" destOrd="0" parTransId="{323BBC72-AFE5-456B-8985-C2C0C8E50586}" sibTransId="{49946FC8-D931-4393-B204-B19965B851E3}"/>
    <dgm:cxn modelId="{AE67C483-2AD1-4DA3-B3AE-FE9D4AC1DAC5}" srcId="{292E5B75-40C6-4183-8AB4-EE9DC2B2A835}" destId="{99C856ED-E456-40D5-BDE6-B39AF771DA1A}" srcOrd="1" destOrd="0" parTransId="{5EDCE2CB-21E4-463A-B9B8-4988DE2E2C38}" sibTransId="{0837F496-4DEB-47FB-8D07-339C56E81D79}"/>
    <dgm:cxn modelId="{89EB498D-1161-4ACC-B3BB-BF98AF171868}" srcId="{6AC66BA2-9AAA-48C3-A2D5-C9ACA4E604C0}" destId="{377900A1-72B5-4E5E-8590-5355058B24AC}" srcOrd="1" destOrd="0" parTransId="{144A4DBD-181E-4D1F-897E-FD3E3C348BED}" sibTransId="{4AA921F6-90E5-408D-91DD-34B875D65D95}"/>
    <dgm:cxn modelId="{25B4F29B-1386-4BBB-A9BD-6CED805710F4}" srcId="{6AC66BA2-9AAA-48C3-A2D5-C9ACA4E604C0}" destId="{826A6A3C-E208-4683-AE0C-935AF630E8A6}" srcOrd="2" destOrd="0" parTransId="{5F895B18-9AEE-4CB8-85E9-F5C1761ABEAB}" sibTransId="{1A284944-C830-499E-ABCC-8ADFFD9D3702}"/>
    <dgm:cxn modelId="{D706289E-425E-4D90-8531-5E5E5342A577}" srcId="{F52C78EE-F535-46D3-AD9C-852612FA5691}" destId="{6AC66BA2-9AAA-48C3-A2D5-C9ACA4E604C0}" srcOrd="1" destOrd="0" parTransId="{410048CC-CCDD-4BFA-B72E-028A8CF062A8}" sibTransId="{14210A14-1B8E-4CB2-B3F3-AEBD599EBC6D}"/>
    <dgm:cxn modelId="{9BDC46AC-D575-41F2-B579-80BB0D71C5D0}" srcId="{6AC66BA2-9AAA-48C3-A2D5-C9ACA4E604C0}" destId="{B90FD4A5-922B-4414-9D73-D820FB5E0B87}" srcOrd="0" destOrd="0" parTransId="{21B2AD1D-25A6-4FD5-9984-6ADEEC5753F2}" sibTransId="{06943A61-3257-48D1-8CC5-20D092CF610E}"/>
    <dgm:cxn modelId="{C2B8EAB9-32C3-4878-B081-AC7F02792CD5}" type="presOf" srcId="{F52C78EE-F535-46D3-AD9C-852612FA5691}" destId="{6377FD65-324C-46EB-A278-59347BE0835B}" srcOrd="0" destOrd="0" presId="urn:microsoft.com/office/officeart/2018/2/layout/IconVerticalSolidList"/>
    <dgm:cxn modelId="{A18189C1-AC51-4E50-887A-9CDA265C8568}" type="presOf" srcId="{75C97DCE-6CB8-49C6-9023-FC01BA8BFA8E}" destId="{DF7B680A-A8A9-49B1-A84D-BB072DBAB43D}" srcOrd="0" destOrd="0" presId="urn:microsoft.com/office/officeart/2018/2/layout/IconVerticalSolidList"/>
    <dgm:cxn modelId="{ED3E66C3-B32D-4691-BBB6-3CB04CE8E385}" type="presOf" srcId="{B90FD4A5-922B-4414-9D73-D820FB5E0B87}" destId="{0FD34BF9-0F57-4190-BD80-70AE1F82D7EC}" srcOrd="0" destOrd="0" presId="urn:microsoft.com/office/officeart/2018/2/layout/IconVerticalSolidList"/>
    <dgm:cxn modelId="{31659CCA-9C44-434D-BD76-996F2DC19326}" type="presOf" srcId="{99C856ED-E456-40D5-BDE6-B39AF771DA1A}" destId="{DF7B680A-A8A9-49B1-A84D-BB072DBAB43D}" srcOrd="0" destOrd="1" presId="urn:microsoft.com/office/officeart/2018/2/layout/IconVerticalSolidList"/>
    <dgm:cxn modelId="{9ED8AAEF-3986-4788-A128-4FB5F7595087}" type="presOf" srcId="{292E5B75-40C6-4183-8AB4-EE9DC2B2A835}" destId="{B72B44A8-8EE3-43A4-9B0A-2945A060F2B5}" srcOrd="0" destOrd="0" presId="urn:microsoft.com/office/officeart/2018/2/layout/IconVerticalSolidList"/>
    <dgm:cxn modelId="{AFC512E6-B84E-414D-B010-E86D097F8A31}" type="presParOf" srcId="{6377FD65-324C-46EB-A278-59347BE0835B}" destId="{1D4B06EB-5DC8-4674-A10C-CC939B8A1658}" srcOrd="0" destOrd="0" presId="urn:microsoft.com/office/officeart/2018/2/layout/IconVerticalSolidList"/>
    <dgm:cxn modelId="{E1405EEB-D95D-48C1-868C-8CE234B8E1F7}" type="presParOf" srcId="{1D4B06EB-5DC8-4674-A10C-CC939B8A1658}" destId="{AF73F484-7597-4FCF-B830-0564E62D20B7}" srcOrd="0" destOrd="0" presId="urn:microsoft.com/office/officeart/2018/2/layout/IconVerticalSolidList"/>
    <dgm:cxn modelId="{B620FF4F-2CB5-4783-A331-CC9AC1162A73}" type="presParOf" srcId="{1D4B06EB-5DC8-4674-A10C-CC939B8A1658}" destId="{9C5BEEC3-F1DF-4002-A773-40402C9ADE7D}" srcOrd="1" destOrd="0" presId="urn:microsoft.com/office/officeart/2018/2/layout/IconVerticalSolidList"/>
    <dgm:cxn modelId="{4C6DDB7B-342F-45AE-BA0B-A5DA98BD0363}" type="presParOf" srcId="{1D4B06EB-5DC8-4674-A10C-CC939B8A1658}" destId="{9E36C603-264C-4463-AC25-0D078044F97E}" srcOrd="2" destOrd="0" presId="urn:microsoft.com/office/officeart/2018/2/layout/IconVerticalSolidList"/>
    <dgm:cxn modelId="{D34B3BA8-9448-4D8B-9C49-A997B52502B9}" type="presParOf" srcId="{1D4B06EB-5DC8-4674-A10C-CC939B8A1658}" destId="{B72B44A8-8EE3-43A4-9B0A-2945A060F2B5}" srcOrd="3" destOrd="0" presId="urn:microsoft.com/office/officeart/2018/2/layout/IconVerticalSolidList"/>
    <dgm:cxn modelId="{A992F741-1AB1-4FE4-B6E4-D423F0408765}" type="presParOf" srcId="{1D4B06EB-5DC8-4674-A10C-CC939B8A1658}" destId="{DF7B680A-A8A9-49B1-A84D-BB072DBAB43D}" srcOrd="4" destOrd="0" presId="urn:microsoft.com/office/officeart/2018/2/layout/IconVerticalSolidList"/>
    <dgm:cxn modelId="{35BED5C6-6EB3-48E3-AD30-5B3D9D098F4D}" type="presParOf" srcId="{6377FD65-324C-46EB-A278-59347BE0835B}" destId="{949533B0-A557-488F-A4AD-3E30FA65C6AB}" srcOrd="1" destOrd="0" presId="urn:microsoft.com/office/officeart/2018/2/layout/IconVerticalSolidList"/>
    <dgm:cxn modelId="{621AD90F-4B02-430B-AFE0-4E17446CD564}" type="presParOf" srcId="{6377FD65-324C-46EB-A278-59347BE0835B}" destId="{3E6E3830-C2FB-4845-BF4D-66D6FCCE5DF8}" srcOrd="2" destOrd="0" presId="urn:microsoft.com/office/officeart/2018/2/layout/IconVerticalSolidList"/>
    <dgm:cxn modelId="{6EF9CB9A-B2D9-47B8-84F8-5CA0294386D8}" type="presParOf" srcId="{3E6E3830-C2FB-4845-BF4D-66D6FCCE5DF8}" destId="{16F4D2E9-297A-4834-8A39-C8B1D80120FF}" srcOrd="0" destOrd="0" presId="urn:microsoft.com/office/officeart/2018/2/layout/IconVerticalSolidList"/>
    <dgm:cxn modelId="{AD4EA4F3-7CBD-41BD-AC9D-62A3C6D1902E}" type="presParOf" srcId="{3E6E3830-C2FB-4845-BF4D-66D6FCCE5DF8}" destId="{A8E39A10-E2CB-4B13-9E6F-0DCB2D26C739}" srcOrd="1" destOrd="0" presId="urn:microsoft.com/office/officeart/2018/2/layout/IconVerticalSolidList"/>
    <dgm:cxn modelId="{D19B18BA-6813-44CA-9A6B-0C6E95F15868}" type="presParOf" srcId="{3E6E3830-C2FB-4845-BF4D-66D6FCCE5DF8}" destId="{DBECD196-752A-4285-B4A5-7C16916883B6}" srcOrd="2" destOrd="0" presId="urn:microsoft.com/office/officeart/2018/2/layout/IconVerticalSolidList"/>
    <dgm:cxn modelId="{2B4135A7-70B4-4446-ADCC-21E72745B0C1}" type="presParOf" srcId="{3E6E3830-C2FB-4845-BF4D-66D6FCCE5DF8}" destId="{6907E2E7-019B-42C5-BF2D-BFADB2C1ED05}" srcOrd="3" destOrd="0" presId="urn:microsoft.com/office/officeart/2018/2/layout/IconVerticalSolidList"/>
    <dgm:cxn modelId="{F72775EA-3B66-4445-94D9-4967D741BD0D}" type="presParOf" srcId="{3E6E3830-C2FB-4845-BF4D-66D6FCCE5DF8}" destId="{0FD34BF9-0F57-4190-BD80-70AE1F82D7E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6D19D5-72C3-480D-840D-7F827D43F85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BC2BC41-56FE-4688-A8E5-4DC8F80A383C}">
      <dgm:prSet/>
      <dgm:spPr/>
      <dgm:t>
        <a:bodyPr/>
        <a:lstStyle/>
        <a:p>
          <a:r>
            <a:rPr lang="fr-FR"/>
            <a:t>Functional requirements</a:t>
          </a:r>
          <a:endParaRPr lang="en-US"/>
        </a:p>
      </dgm:t>
    </dgm:pt>
    <dgm:pt modelId="{215A16A2-277E-488A-9F2B-B85C4861C141}" type="parTrans" cxnId="{9915AE9C-FE73-4488-A884-79DDA0F4E5D0}">
      <dgm:prSet/>
      <dgm:spPr/>
      <dgm:t>
        <a:bodyPr/>
        <a:lstStyle/>
        <a:p>
          <a:endParaRPr lang="en-US"/>
        </a:p>
      </dgm:t>
    </dgm:pt>
    <dgm:pt modelId="{5504FDEA-96E7-455C-8AE3-318A105F9D85}" type="sibTrans" cxnId="{9915AE9C-FE73-4488-A884-79DDA0F4E5D0}">
      <dgm:prSet/>
      <dgm:spPr/>
      <dgm:t>
        <a:bodyPr/>
        <a:lstStyle/>
        <a:p>
          <a:endParaRPr lang="en-US"/>
        </a:p>
      </dgm:t>
    </dgm:pt>
    <dgm:pt modelId="{FDFA4427-C746-412A-889F-F7B561D89BBD}">
      <dgm:prSet/>
      <dgm:spPr/>
      <dgm:t>
        <a:bodyPr/>
        <a:lstStyle/>
        <a:p>
          <a:r>
            <a:rPr lang="en-US"/>
            <a:t>Display a hero section </a:t>
          </a:r>
        </a:p>
      </dgm:t>
    </dgm:pt>
    <dgm:pt modelId="{1A007B73-752D-4225-A350-FC948F06D14E}" type="parTrans" cxnId="{F967A18B-70B3-4828-8906-85B891E09B3E}">
      <dgm:prSet/>
      <dgm:spPr/>
      <dgm:t>
        <a:bodyPr/>
        <a:lstStyle/>
        <a:p>
          <a:endParaRPr lang="en-US"/>
        </a:p>
      </dgm:t>
    </dgm:pt>
    <dgm:pt modelId="{7F77BA09-11EC-466A-B6DB-AF956547DCDE}" type="sibTrans" cxnId="{F967A18B-70B3-4828-8906-85B891E09B3E}">
      <dgm:prSet/>
      <dgm:spPr/>
      <dgm:t>
        <a:bodyPr/>
        <a:lstStyle/>
        <a:p>
          <a:endParaRPr lang="en-US"/>
        </a:p>
      </dgm:t>
    </dgm:pt>
    <dgm:pt modelId="{09234427-A60D-4685-AA92-84D159E4A6BD}">
      <dgm:prSet/>
      <dgm:spPr/>
      <dgm:t>
        <a:bodyPr/>
        <a:lstStyle/>
        <a:p>
          <a:r>
            <a:rPr lang="en-US"/>
            <a:t>List and describe tailored services</a:t>
          </a:r>
        </a:p>
      </dgm:t>
    </dgm:pt>
    <dgm:pt modelId="{1D8BC987-7B69-45AA-A25A-41E37BE84D5E}" type="parTrans" cxnId="{15E15D35-CC25-4957-9211-9F96198B2FEA}">
      <dgm:prSet/>
      <dgm:spPr/>
      <dgm:t>
        <a:bodyPr/>
        <a:lstStyle/>
        <a:p>
          <a:endParaRPr lang="en-US"/>
        </a:p>
      </dgm:t>
    </dgm:pt>
    <dgm:pt modelId="{FF8440D9-876B-489A-94C9-89677F66C9B8}" type="sibTrans" cxnId="{15E15D35-CC25-4957-9211-9F96198B2FEA}">
      <dgm:prSet/>
      <dgm:spPr/>
      <dgm:t>
        <a:bodyPr/>
        <a:lstStyle/>
        <a:p>
          <a:endParaRPr lang="en-US"/>
        </a:p>
      </dgm:t>
    </dgm:pt>
    <dgm:pt modelId="{BC70DA08-A61B-4794-A6B3-5D0491AB6D8C}">
      <dgm:prSet/>
      <dgm:spPr/>
      <dgm:t>
        <a:bodyPr/>
        <a:lstStyle/>
        <a:p>
          <a:r>
            <a:rPr lang="en-US"/>
            <a:t>personal introduction</a:t>
          </a:r>
        </a:p>
      </dgm:t>
    </dgm:pt>
    <dgm:pt modelId="{01532E81-D53D-4F13-8876-E1776CBE975E}" type="parTrans" cxnId="{78A37A85-DDBA-4C1B-8AA6-A391B513B43A}">
      <dgm:prSet/>
      <dgm:spPr/>
      <dgm:t>
        <a:bodyPr/>
        <a:lstStyle/>
        <a:p>
          <a:endParaRPr lang="en-US"/>
        </a:p>
      </dgm:t>
    </dgm:pt>
    <dgm:pt modelId="{C42E5A54-B9CA-413B-9127-610C2560DBC7}" type="sibTrans" cxnId="{78A37A85-DDBA-4C1B-8AA6-A391B513B43A}">
      <dgm:prSet/>
      <dgm:spPr/>
      <dgm:t>
        <a:bodyPr/>
        <a:lstStyle/>
        <a:p>
          <a:endParaRPr lang="en-US"/>
        </a:p>
      </dgm:t>
    </dgm:pt>
    <dgm:pt modelId="{17EE9DD0-D5C3-40E4-A4E1-575CF059DD5F}">
      <dgm:prSet/>
      <dgm:spPr/>
      <dgm:t>
        <a:bodyPr/>
        <a:lstStyle/>
        <a:p>
          <a:r>
            <a:rPr lang="en-US"/>
            <a:t>A way for the user to contact the client</a:t>
          </a:r>
        </a:p>
      </dgm:t>
    </dgm:pt>
    <dgm:pt modelId="{6FB587BB-4ED3-4101-AB49-3DF6C5555ECA}" type="parTrans" cxnId="{3677F4E5-51BC-46C1-BA15-1F9C0C5DDDE5}">
      <dgm:prSet/>
      <dgm:spPr/>
      <dgm:t>
        <a:bodyPr/>
        <a:lstStyle/>
        <a:p>
          <a:endParaRPr lang="en-US"/>
        </a:p>
      </dgm:t>
    </dgm:pt>
    <dgm:pt modelId="{7EA2971C-7311-498B-8CC4-9AAA0CB55970}" type="sibTrans" cxnId="{3677F4E5-51BC-46C1-BA15-1F9C0C5DDDE5}">
      <dgm:prSet/>
      <dgm:spPr/>
      <dgm:t>
        <a:bodyPr/>
        <a:lstStyle/>
        <a:p>
          <a:endParaRPr lang="en-US"/>
        </a:p>
      </dgm:t>
    </dgm:pt>
    <dgm:pt modelId="{AB353855-982F-41E1-B44A-DAFDADD3E1EE}">
      <dgm:prSet/>
      <dgm:spPr/>
      <dgm:t>
        <a:bodyPr/>
        <a:lstStyle/>
        <a:p>
          <a:r>
            <a:rPr lang="en-US"/>
            <a:t>Non functional</a:t>
          </a:r>
        </a:p>
      </dgm:t>
    </dgm:pt>
    <dgm:pt modelId="{0129ACC3-0BB1-4D02-ADE1-F69B01B4961F}" type="parTrans" cxnId="{5B9D06AE-61E1-442F-ADC5-15541CDE76EE}">
      <dgm:prSet/>
      <dgm:spPr/>
      <dgm:t>
        <a:bodyPr/>
        <a:lstStyle/>
        <a:p>
          <a:endParaRPr lang="en-US"/>
        </a:p>
      </dgm:t>
    </dgm:pt>
    <dgm:pt modelId="{B506ADA7-3DBF-4970-B11F-9C3533D2901B}" type="sibTrans" cxnId="{5B9D06AE-61E1-442F-ADC5-15541CDE76EE}">
      <dgm:prSet/>
      <dgm:spPr/>
      <dgm:t>
        <a:bodyPr/>
        <a:lstStyle/>
        <a:p>
          <a:endParaRPr lang="en-US"/>
        </a:p>
      </dgm:t>
    </dgm:pt>
    <dgm:pt modelId="{8E40C814-48FE-425C-91F4-CDA2A5A28EB1}">
      <dgm:prSet/>
      <dgm:spPr/>
      <dgm:t>
        <a:bodyPr/>
        <a:lstStyle/>
        <a:p>
          <a:r>
            <a:rPr lang="en-US"/>
            <a:t>Clear, direct and readable</a:t>
          </a:r>
        </a:p>
      </dgm:t>
    </dgm:pt>
    <dgm:pt modelId="{BA853C72-3D9D-4D7F-ACC0-DB7432174768}" type="parTrans" cxnId="{287BA1F8-F7D1-4FA9-8924-CC3629383789}">
      <dgm:prSet/>
      <dgm:spPr/>
      <dgm:t>
        <a:bodyPr/>
        <a:lstStyle/>
        <a:p>
          <a:endParaRPr lang="en-US"/>
        </a:p>
      </dgm:t>
    </dgm:pt>
    <dgm:pt modelId="{0B27402A-8B38-4070-9A7B-2AD07CE02642}" type="sibTrans" cxnId="{287BA1F8-F7D1-4FA9-8924-CC3629383789}">
      <dgm:prSet/>
      <dgm:spPr/>
      <dgm:t>
        <a:bodyPr/>
        <a:lstStyle/>
        <a:p>
          <a:endParaRPr lang="en-US"/>
        </a:p>
      </dgm:t>
    </dgm:pt>
    <dgm:pt modelId="{17ABB162-E615-4033-B839-4E514CFB2667}">
      <dgm:prSet/>
      <dgm:spPr/>
      <dgm:t>
        <a:bodyPr/>
        <a:lstStyle/>
        <a:p>
          <a:r>
            <a:rPr lang="en-US"/>
            <a:t>Responsivity</a:t>
          </a:r>
        </a:p>
      </dgm:t>
    </dgm:pt>
    <dgm:pt modelId="{743F78AF-6167-45FF-B31E-B60294BC4631}" type="parTrans" cxnId="{96081243-7C3D-4A07-AB9F-69BD686C34D9}">
      <dgm:prSet/>
      <dgm:spPr/>
      <dgm:t>
        <a:bodyPr/>
        <a:lstStyle/>
        <a:p>
          <a:endParaRPr lang="en-US"/>
        </a:p>
      </dgm:t>
    </dgm:pt>
    <dgm:pt modelId="{4B83004B-A475-4F07-882A-E4598EAD1CB7}" type="sibTrans" cxnId="{96081243-7C3D-4A07-AB9F-69BD686C34D9}">
      <dgm:prSet/>
      <dgm:spPr/>
      <dgm:t>
        <a:bodyPr/>
        <a:lstStyle/>
        <a:p>
          <a:endParaRPr lang="en-US"/>
        </a:p>
      </dgm:t>
    </dgm:pt>
    <dgm:pt modelId="{7300A045-B918-4DA0-AB39-14589D0B106C}">
      <dgm:prSet/>
      <dgm:spPr/>
      <dgm:t>
        <a:bodyPr/>
        <a:lstStyle/>
        <a:p>
          <a:r>
            <a:rPr lang="en-US"/>
            <a:t>Fast to load</a:t>
          </a:r>
        </a:p>
      </dgm:t>
    </dgm:pt>
    <dgm:pt modelId="{D05B832C-75E7-40CA-AB04-3EF9352F0C04}" type="parTrans" cxnId="{7AE6CF81-430D-4C6E-B619-0DB57CE3F716}">
      <dgm:prSet/>
      <dgm:spPr/>
      <dgm:t>
        <a:bodyPr/>
        <a:lstStyle/>
        <a:p>
          <a:endParaRPr lang="en-US"/>
        </a:p>
      </dgm:t>
    </dgm:pt>
    <dgm:pt modelId="{51CC5AEA-55A0-4352-A588-F78294E07D3F}" type="sibTrans" cxnId="{7AE6CF81-430D-4C6E-B619-0DB57CE3F716}">
      <dgm:prSet/>
      <dgm:spPr/>
      <dgm:t>
        <a:bodyPr/>
        <a:lstStyle/>
        <a:p>
          <a:endParaRPr lang="en-US"/>
        </a:p>
      </dgm:t>
    </dgm:pt>
    <dgm:pt modelId="{D2548C31-3497-44C0-8B30-378E4DEFDA03}">
      <dgm:prSet/>
      <dgm:spPr/>
      <dgm:t>
        <a:bodyPr/>
        <a:lstStyle/>
        <a:p>
          <a:r>
            <a:rPr lang="en-US"/>
            <a:t>Adaptative</a:t>
          </a:r>
        </a:p>
      </dgm:t>
    </dgm:pt>
    <dgm:pt modelId="{099A4650-0138-49A6-BF5E-835F878BB3E1}" type="parTrans" cxnId="{54FF1844-F2B2-4C6B-B47A-961DB03379D2}">
      <dgm:prSet/>
      <dgm:spPr/>
      <dgm:t>
        <a:bodyPr/>
        <a:lstStyle/>
        <a:p>
          <a:endParaRPr lang="en-US"/>
        </a:p>
      </dgm:t>
    </dgm:pt>
    <dgm:pt modelId="{436ECCDF-E88B-4E35-9CFB-C2B1324AA25C}" type="sibTrans" cxnId="{54FF1844-F2B2-4C6B-B47A-961DB03379D2}">
      <dgm:prSet/>
      <dgm:spPr/>
      <dgm:t>
        <a:bodyPr/>
        <a:lstStyle/>
        <a:p>
          <a:endParaRPr lang="en-US"/>
        </a:p>
      </dgm:t>
    </dgm:pt>
    <dgm:pt modelId="{C7000109-7F13-481A-9310-2E3E826E86D6}">
      <dgm:prSet/>
      <dgm:spPr/>
      <dgm:t>
        <a:bodyPr/>
        <a:lstStyle/>
        <a:p>
          <a:r>
            <a:rPr lang="en-US"/>
            <a:t>Feel premium</a:t>
          </a:r>
        </a:p>
      </dgm:t>
    </dgm:pt>
    <dgm:pt modelId="{A4130419-B1C8-40F9-B839-605126742FC7}" type="parTrans" cxnId="{14EAA2F4-2FFD-4794-BC6E-36EEE2CF2F34}">
      <dgm:prSet/>
      <dgm:spPr/>
      <dgm:t>
        <a:bodyPr/>
        <a:lstStyle/>
        <a:p>
          <a:endParaRPr lang="en-US"/>
        </a:p>
      </dgm:t>
    </dgm:pt>
    <dgm:pt modelId="{F2DB50CE-401F-4D74-8BD5-581EBA279289}" type="sibTrans" cxnId="{14EAA2F4-2FFD-4794-BC6E-36EEE2CF2F34}">
      <dgm:prSet/>
      <dgm:spPr/>
      <dgm:t>
        <a:bodyPr/>
        <a:lstStyle/>
        <a:p>
          <a:endParaRPr lang="en-US"/>
        </a:p>
      </dgm:t>
    </dgm:pt>
    <dgm:pt modelId="{8D42AA37-0287-42C3-A7EA-96073A032ECE}" type="pres">
      <dgm:prSet presAssocID="{AC6D19D5-72C3-480D-840D-7F827D43F85F}" presName="Name0" presStyleCnt="0">
        <dgm:presLayoutVars>
          <dgm:dir/>
          <dgm:animLvl val="lvl"/>
          <dgm:resizeHandles val="exact"/>
        </dgm:presLayoutVars>
      </dgm:prSet>
      <dgm:spPr/>
    </dgm:pt>
    <dgm:pt modelId="{1148B6DF-5000-47EA-973F-FC595A7509D3}" type="pres">
      <dgm:prSet presAssocID="{1BC2BC41-56FE-4688-A8E5-4DC8F80A383C}" presName="composite" presStyleCnt="0"/>
      <dgm:spPr/>
    </dgm:pt>
    <dgm:pt modelId="{7EC83C9C-C23B-41AC-A1D6-57A1CB5DFE3E}" type="pres">
      <dgm:prSet presAssocID="{1BC2BC41-56FE-4688-A8E5-4DC8F80A383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BCB0D3D-C25E-4223-814B-C68D2C13D192}" type="pres">
      <dgm:prSet presAssocID="{1BC2BC41-56FE-4688-A8E5-4DC8F80A383C}" presName="desTx" presStyleLbl="alignAccFollowNode1" presStyleIdx="0" presStyleCnt="2">
        <dgm:presLayoutVars>
          <dgm:bulletEnabled val="1"/>
        </dgm:presLayoutVars>
      </dgm:prSet>
      <dgm:spPr/>
    </dgm:pt>
    <dgm:pt modelId="{138D01D2-043D-4F34-A851-F853604BC7F6}" type="pres">
      <dgm:prSet presAssocID="{5504FDEA-96E7-455C-8AE3-318A105F9D85}" presName="space" presStyleCnt="0"/>
      <dgm:spPr/>
    </dgm:pt>
    <dgm:pt modelId="{357730FA-1B4A-4437-8514-F6A5EB093EA1}" type="pres">
      <dgm:prSet presAssocID="{AB353855-982F-41E1-B44A-DAFDADD3E1EE}" presName="composite" presStyleCnt="0"/>
      <dgm:spPr/>
    </dgm:pt>
    <dgm:pt modelId="{2AAAF6BA-0CD0-471E-BA5D-643352D2BDE7}" type="pres">
      <dgm:prSet presAssocID="{AB353855-982F-41E1-B44A-DAFDADD3E1E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E9E72B-E6BD-429C-A871-92BBCBE20662}" type="pres">
      <dgm:prSet presAssocID="{AB353855-982F-41E1-B44A-DAFDADD3E1E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0D66007-D9E6-456F-9A02-C9AB9DFDAB1B}" type="presOf" srcId="{BC70DA08-A61B-4794-A6B3-5D0491AB6D8C}" destId="{7BCB0D3D-C25E-4223-814B-C68D2C13D192}" srcOrd="0" destOrd="2" presId="urn:microsoft.com/office/officeart/2005/8/layout/hList1"/>
    <dgm:cxn modelId="{FCE46917-7F8E-4F6C-82D1-9FE589208DDA}" type="presOf" srcId="{AB353855-982F-41E1-B44A-DAFDADD3E1EE}" destId="{2AAAF6BA-0CD0-471E-BA5D-643352D2BDE7}" srcOrd="0" destOrd="0" presId="urn:microsoft.com/office/officeart/2005/8/layout/hList1"/>
    <dgm:cxn modelId="{850B4A33-CBE8-4933-9DCB-BE08490407C0}" type="presOf" srcId="{17ABB162-E615-4033-B839-4E514CFB2667}" destId="{F5E9E72B-E6BD-429C-A871-92BBCBE20662}" srcOrd="0" destOrd="1" presId="urn:microsoft.com/office/officeart/2005/8/layout/hList1"/>
    <dgm:cxn modelId="{15E15D35-CC25-4957-9211-9F96198B2FEA}" srcId="{1BC2BC41-56FE-4688-A8E5-4DC8F80A383C}" destId="{09234427-A60D-4685-AA92-84D159E4A6BD}" srcOrd="1" destOrd="0" parTransId="{1D8BC987-7B69-45AA-A25A-41E37BE84D5E}" sibTransId="{FF8440D9-876B-489A-94C9-89677F66C9B8}"/>
    <dgm:cxn modelId="{96081243-7C3D-4A07-AB9F-69BD686C34D9}" srcId="{AB353855-982F-41E1-B44A-DAFDADD3E1EE}" destId="{17ABB162-E615-4033-B839-4E514CFB2667}" srcOrd="1" destOrd="0" parTransId="{743F78AF-6167-45FF-B31E-B60294BC4631}" sibTransId="{4B83004B-A475-4F07-882A-E4598EAD1CB7}"/>
    <dgm:cxn modelId="{54FF1844-F2B2-4C6B-B47A-961DB03379D2}" srcId="{AB353855-982F-41E1-B44A-DAFDADD3E1EE}" destId="{D2548C31-3497-44C0-8B30-378E4DEFDA03}" srcOrd="3" destOrd="0" parTransId="{099A4650-0138-49A6-BF5E-835F878BB3E1}" sibTransId="{436ECCDF-E88B-4E35-9CFB-C2B1324AA25C}"/>
    <dgm:cxn modelId="{3D11A147-7120-46F8-835C-3492DAB4CDCF}" type="presOf" srcId="{C7000109-7F13-481A-9310-2E3E826E86D6}" destId="{F5E9E72B-E6BD-429C-A871-92BBCBE20662}" srcOrd="0" destOrd="4" presId="urn:microsoft.com/office/officeart/2005/8/layout/hList1"/>
    <dgm:cxn modelId="{F777E849-A800-46AC-8909-3081B6C93D14}" type="presOf" srcId="{8E40C814-48FE-425C-91F4-CDA2A5A28EB1}" destId="{F5E9E72B-E6BD-429C-A871-92BBCBE20662}" srcOrd="0" destOrd="0" presId="urn:microsoft.com/office/officeart/2005/8/layout/hList1"/>
    <dgm:cxn modelId="{7AE6CF81-430D-4C6E-B619-0DB57CE3F716}" srcId="{AB353855-982F-41E1-B44A-DAFDADD3E1EE}" destId="{7300A045-B918-4DA0-AB39-14589D0B106C}" srcOrd="2" destOrd="0" parTransId="{D05B832C-75E7-40CA-AB04-3EF9352F0C04}" sibTransId="{51CC5AEA-55A0-4352-A588-F78294E07D3F}"/>
    <dgm:cxn modelId="{78A37A85-DDBA-4C1B-8AA6-A391B513B43A}" srcId="{1BC2BC41-56FE-4688-A8E5-4DC8F80A383C}" destId="{BC70DA08-A61B-4794-A6B3-5D0491AB6D8C}" srcOrd="2" destOrd="0" parTransId="{01532E81-D53D-4F13-8876-E1776CBE975E}" sibTransId="{C42E5A54-B9CA-413B-9127-610C2560DBC7}"/>
    <dgm:cxn modelId="{F967A18B-70B3-4828-8906-85B891E09B3E}" srcId="{1BC2BC41-56FE-4688-A8E5-4DC8F80A383C}" destId="{FDFA4427-C746-412A-889F-F7B561D89BBD}" srcOrd="0" destOrd="0" parTransId="{1A007B73-752D-4225-A350-FC948F06D14E}" sibTransId="{7F77BA09-11EC-466A-B6DB-AF956547DCDE}"/>
    <dgm:cxn modelId="{9915AE9C-FE73-4488-A884-79DDA0F4E5D0}" srcId="{AC6D19D5-72C3-480D-840D-7F827D43F85F}" destId="{1BC2BC41-56FE-4688-A8E5-4DC8F80A383C}" srcOrd="0" destOrd="0" parTransId="{215A16A2-277E-488A-9F2B-B85C4861C141}" sibTransId="{5504FDEA-96E7-455C-8AE3-318A105F9D85}"/>
    <dgm:cxn modelId="{5B9D06AE-61E1-442F-ADC5-15541CDE76EE}" srcId="{AC6D19D5-72C3-480D-840D-7F827D43F85F}" destId="{AB353855-982F-41E1-B44A-DAFDADD3E1EE}" srcOrd="1" destOrd="0" parTransId="{0129ACC3-0BB1-4D02-ADE1-F69B01B4961F}" sibTransId="{B506ADA7-3DBF-4970-B11F-9C3533D2901B}"/>
    <dgm:cxn modelId="{9E7809B0-C291-48BA-A149-75FA07BD2B42}" type="presOf" srcId="{1BC2BC41-56FE-4688-A8E5-4DC8F80A383C}" destId="{7EC83C9C-C23B-41AC-A1D6-57A1CB5DFE3E}" srcOrd="0" destOrd="0" presId="urn:microsoft.com/office/officeart/2005/8/layout/hList1"/>
    <dgm:cxn modelId="{FB84D7B8-A711-4724-AB62-6B88449D2D5E}" type="presOf" srcId="{AC6D19D5-72C3-480D-840D-7F827D43F85F}" destId="{8D42AA37-0287-42C3-A7EA-96073A032ECE}" srcOrd="0" destOrd="0" presId="urn:microsoft.com/office/officeart/2005/8/layout/hList1"/>
    <dgm:cxn modelId="{9F4CAFBB-4084-439E-90C2-1DDAAF2DB79F}" type="presOf" srcId="{09234427-A60D-4685-AA92-84D159E4A6BD}" destId="{7BCB0D3D-C25E-4223-814B-C68D2C13D192}" srcOrd="0" destOrd="1" presId="urn:microsoft.com/office/officeart/2005/8/layout/hList1"/>
    <dgm:cxn modelId="{9ACA0CBE-99EB-4F3D-93EC-E29F32EC6DD3}" type="presOf" srcId="{7300A045-B918-4DA0-AB39-14589D0B106C}" destId="{F5E9E72B-E6BD-429C-A871-92BBCBE20662}" srcOrd="0" destOrd="2" presId="urn:microsoft.com/office/officeart/2005/8/layout/hList1"/>
    <dgm:cxn modelId="{E66237D5-911E-4F78-97D2-16B1B1997453}" type="presOf" srcId="{D2548C31-3497-44C0-8B30-378E4DEFDA03}" destId="{F5E9E72B-E6BD-429C-A871-92BBCBE20662}" srcOrd="0" destOrd="3" presId="urn:microsoft.com/office/officeart/2005/8/layout/hList1"/>
    <dgm:cxn modelId="{3677F4E5-51BC-46C1-BA15-1F9C0C5DDDE5}" srcId="{1BC2BC41-56FE-4688-A8E5-4DC8F80A383C}" destId="{17EE9DD0-D5C3-40E4-A4E1-575CF059DD5F}" srcOrd="3" destOrd="0" parTransId="{6FB587BB-4ED3-4101-AB49-3DF6C5555ECA}" sibTransId="{7EA2971C-7311-498B-8CC4-9AAA0CB55970}"/>
    <dgm:cxn modelId="{40F804F3-4874-40EB-AA5B-4BA44204EA55}" type="presOf" srcId="{FDFA4427-C746-412A-889F-F7B561D89BBD}" destId="{7BCB0D3D-C25E-4223-814B-C68D2C13D192}" srcOrd="0" destOrd="0" presId="urn:microsoft.com/office/officeart/2005/8/layout/hList1"/>
    <dgm:cxn modelId="{14EAA2F4-2FFD-4794-BC6E-36EEE2CF2F34}" srcId="{AB353855-982F-41E1-B44A-DAFDADD3E1EE}" destId="{C7000109-7F13-481A-9310-2E3E826E86D6}" srcOrd="4" destOrd="0" parTransId="{A4130419-B1C8-40F9-B839-605126742FC7}" sibTransId="{F2DB50CE-401F-4D74-8BD5-581EBA279289}"/>
    <dgm:cxn modelId="{287BA1F8-F7D1-4FA9-8924-CC3629383789}" srcId="{AB353855-982F-41E1-B44A-DAFDADD3E1EE}" destId="{8E40C814-48FE-425C-91F4-CDA2A5A28EB1}" srcOrd="0" destOrd="0" parTransId="{BA853C72-3D9D-4D7F-ACC0-DB7432174768}" sibTransId="{0B27402A-8B38-4070-9A7B-2AD07CE02642}"/>
    <dgm:cxn modelId="{3BE593FD-7A39-4E03-9E35-DB65B6A8D2C4}" type="presOf" srcId="{17EE9DD0-D5C3-40E4-A4E1-575CF059DD5F}" destId="{7BCB0D3D-C25E-4223-814B-C68D2C13D192}" srcOrd="0" destOrd="3" presId="urn:microsoft.com/office/officeart/2005/8/layout/hList1"/>
    <dgm:cxn modelId="{2EBC3220-2F4B-476D-8FA1-15F287EF8E5E}" type="presParOf" srcId="{8D42AA37-0287-42C3-A7EA-96073A032ECE}" destId="{1148B6DF-5000-47EA-973F-FC595A7509D3}" srcOrd="0" destOrd="0" presId="urn:microsoft.com/office/officeart/2005/8/layout/hList1"/>
    <dgm:cxn modelId="{A091FB0E-D40A-40BE-A16D-1F9D8D6152FB}" type="presParOf" srcId="{1148B6DF-5000-47EA-973F-FC595A7509D3}" destId="{7EC83C9C-C23B-41AC-A1D6-57A1CB5DFE3E}" srcOrd="0" destOrd="0" presId="urn:microsoft.com/office/officeart/2005/8/layout/hList1"/>
    <dgm:cxn modelId="{254ABE8A-B4A7-42A2-BC19-78445B18F27F}" type="presParOf" srcId="{1148B6DF-5000-47EA-973F-FC595A7509D3}" destId="{7BCB0D3D-C25E-4223-814B-C68D2C13D192}" srcOrd="1" destOrd="0" presId="urn:microsoft.com/office/officeart/2005/8/layout/hList1"/>
    <dgm:cxn modelId="{187F7282-2D06-466B-838A-C6033743870E}" type="presParOf" srcId="{8D42AA37-0287-42C3-A7EA-96073A032ECE}" destId="{138D01D2-043D-4F34-A851-F853604BC7F6}" srcOrd="1" destOrd="0" presId="urn:microsoft.com/office/officeart/2005/8/layout/hList1"/>
    <dgm:cxn modelId="{5E7B1CF5-5BEA-4EA4-867F-310B4337F1BE}" type="presParOf" srcId="{8D42AA37-0287-42C3-A7EA-96073A032ECE}" destId="{357730FA-1B4A-4437-8514-F6A5EB093EA1}" srcOrd="2" destOrd="0" presId="urn:microsoft.com/office/officeart/2005/8/layout/hList1"/>
    <dgm:cxn modelId="{7BE31C71-36CC-415A-97A9-1A1AEBBE2523}" type="presParOf" srcId="{357730FA-1B4A-4437-8514-F6A5EB093EA1}" destId="{2AAAF6BA-0CD0-471E-BA5D-643352D2BDE7}" srcOrd="0" destOrd="0" presId="urn:microsoft.com/office/officeart/2005/8/layout/hList1"/>
    <dgm:cxn modelId="{DE357F49-7CC4-45FC-A2B7-577F658CD7CB}" type="presParOf" srcId="{357730FA-1B4A-4437-8514-F6A5EB093EA1}" destId="{F5E9E72B-E6BD-429C-A871-92BBCBE206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47FC4-394E-47C0-A00E-5A3A18B726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308311-F6C5-4677-ACCF-C4B34140C1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</a:t>
          </a:r>
        </a:p>
      </dgm:t>
    </dgm:pt>
    <dgm:pt modelId="{EF2AB505-67CE-4B2B-9765-A02D3DC0CC59}" type="parTrans" cxnId="{8DBD883D-8BDA-46E7-835B-879D66CFCD7B}">
      <dgm:prSet/>
      <dgm:spPr/>
      <dgm:t>
        <a:bodyPr/>
        <a:lstStyle/>
        <a:p>
          <a:endParaRPr lang="en-US"/>
        </a:p>
      </dgm:t>
    </dgm:pt>
    <dgm:pt modelId="{82FEC4A2-C200-4204-BE2C-0854AAE804F9}" type="sibTrans" cxnId="{8DBD883D-8BDA-46E7-835B-879D66CFCD7B}">
      <dgm:prSet/>
      <dgm:spPr/>
      <dgm:t>
        <a:bodyPr/>
        <a:lstStyle/>
        <a:p>
          <a:endParaRPr lang="en-US"/>
        </a:p>
      </dgm:t>
    </dgm:pt>
    <dgm:pt modelId="{7C01B23B-E1CB-46CD-B138-7BE3ADC2C8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HTML                CSS</a:t>
          </a:r>
          <a:endParaRPr lang="en-US"/>
        </a:p>
      </dgm:t>
    </dgm:pt>
    <dgm:pt modelId="{26AB677C-CCC0-4E59-82F6-34C1B6516389}" type="parTrans" cxnId="{48F7E321-A843-41C7-BFF7-781AA864F31D}">
      <dgm:prSet/>
      <dgm:spPr/>
      <dgm:t>
        <a:bodyPr/>
        <a:lstStyle/>
        <a:p>
          <a:endParaRPr lang="en-US"/>
        </a:p>
      </dgm:t>
    </dgm:pt>
    <dgm:pt modelId="{A044ADF9-7EE2-4114-917C-AB574A949FBA}" type="sibTrans" cxnId="{48F7E321-A843-41C7-BFF7-781AA864F31D}">
      <dgm:prSet/>
      <dgm:spPr/>
      <dgm:t>
        <a:bodyPr/>
        <a:lstStyle/>
        <a:p>
          <a:endParaRPr lang="en-US"/>
        </a:p>
      </dgm:t>
    </dgm:pt>
    <dgm:pt modelId="{754CD830-1DD8-47AF-85DA-A91DB4E57C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JavaScript         GitHub</a:t>
          </a:r>
          <a:r>
            <a:rPr lang="en-US"/>
            <a:t> </a:t>
          </a:r>
        </a:p>
      </dgm:t>
    </dgm:pt>
    <dgm:pt modelId="{8B5BA7B0-3E35-4362-B9CE-100CB0E343F9}" type="parTrans" cxnId="{A8EBB7F4-2912-41BA-832D-891F98E77F52}">
      <dgm:prSet/>
      <dgm:spPr/>
      <dgm:t>
        <a:bodyPr/>
        <a:lstStyle/>
        <a:p>
          <a:endParaRPr lang="en-US"/>
        </a:p>
      </dgm:t>
    </dgm:pt>
    <dgm:pt modelId="{7CAC92CB-E1B3-4D7F-ABAC-01E09EE75B79}" type="sibTrans" cxnId="{A8EBB7F4-2912-41BA-832D-891F98E77F52}">
      <dgm:prSet/>
      <dgm:spPr/>
      <dgm:t>
        <a:bodyPr/>
        <a:lstStyle/>
        <a:p>
          <a:endParaRPr lang="en-US"/>
        </a:p>
      </dgm:t>
    </dgm:pt>
    <dgm:pt modelId="{B40723BE-3128-4A09-B724-B5CE502939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err="1"/>
            <a:t>Worked</a:t>
          </a:r>
          <a:r>
            <a:rPr lang="fr-FR"/>
            <a:t> </a:t>
          </a:r>
          <a:r>
            <a:rPr lang="fr-FR" err="1"/>
            <a:t>individually</a:t>
          </a:r>
          <a:r>
            <a:rPr lang="fr-FR"/>
            <a:t> or by group of 2</a:t>
          </a:r>
          <a:endParaRPr lang="en-US"/>
        </a:p>
      </dgm:t>
    </dgm:pt>
    <dgm:pt modelId="{D0211AB2-3CE0-4E48-8CC6-A3AC513B5042}" type="parTrans" cxnId="{B3FD3CE7-5D4D-4E78-8614-CEABB6CEE468}">
      <dgm:prSet/>
      <dgm:spPr/>
      <dgm:t>
        <a:bodyPr/>
        <a:lstStyle/>
        <a:p>
          <a:endParaRPr lang="en-US"/>
        </a:p>
      </dgm:t>
    </dgm:pt>
    <dgm:pt modelId="{93F6A38A-F33C-4E8E-87A9-570DE0794603}" type="sibTrans" cxnId="{B3FD3CE7-5D4D-4E78-8614-CEABB6CEE468}">
      <dgm:prSet/>
      <dgm:spPr/>
      <dgm:t>
        <a:bodyPr/>
        <a:lstStyle/>
        <a:p>
          <a:endParaRPr lang="en-US"/>
        </a:p>
      </dgm:t>
    </dgm:pt>
    <dgm:pt modelId="{93471D27-0DCC-4B65-8D48-3E1205A143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kept file structure clean, so anyone can understand </a:t>
          </a:r>
        </a:p>
      </dgm:t>
    </dgm:pt>
    <dgm:pt modelId="{E4BE175A-2170-4457-9725-14320A73A298}" type="parTrans" cxnId="{53800FBF-128E-41C5-B500-18DD22DDF7BC}">
      <dgm:prSet/>
      <dgm:spPr/>
      <dgm:t>
        <a:bodyPr/>
        <a:lstStyle/>
        <a:p>
          <a:endParaRPr lang="en-US"/>
        </a:p>
      </dgm:t>
    </dgm:pt>
    <dgm:pt modelId="{69620399-C76D-4174-A4C8-992457D1C78B}" type="sibTrans" cxnId="{53800FBF-128E-41C5-B500-18DD22DDF7BC}">
      <dgm:prSet/>
      <dgm:spPr/>
      <dgm:t>
        <a:bodyPr/>
        <a:lstStyle/>
        <a:p>
          <a:endParaRPr lang="en-US"/>
        </a:p>
      </dgm:t>
    </dgm:pt>
    <dgm:pt modelId="{07094079-FA86-4B32-BC6E-A805BED6855C}" type="pres">
      <dgm:prSet presAssocID="{C8047FC4-394E-47C0-A00E-5A3A18B726F5}" presName="root" presStyleCnt="0">
        <dgm:presLayoutVars>
          <dgm:dir/>
          <dgm:resizeHandles val="exact"/>
        </dgm:presLayoutVars>
      </dgm:prSet>
      <dgm:spPr/>
    </dgm:pt>
    <dgm:pt modelId="{A3213451-F975-42DF-A476-ABE4D74A5898}" type="pres">
      <dgm:prSet presAssocID="{CD308311-F6C5-4677-ACCF-C4B34140C11C}" presName="compNode" presStyleCnt="0"/>
      <dgm:spPr/>
    </dgm:pt>
    <dgm:pt modelId="{65E0B01D-C9B3-423A-AB13-4E27C0AB0714}" type="pres">
      <dgm:prSet presAssocID="{CD308311-F6C5-4677-ACCF-C4B34140C11C}" presName="bgRect" presStyleLbl="bgShp" presStyleIdx="0" presStyleCnt="3"/>
      <dgm:spPr/>
    </dgm:pt>
    <dgm:pt modelId="{C8539624-3870-4BED-97EB-FE44E80A78E4}" type="pres">
      <dgm:prSet presAssocID="{CD308311-F6C5-4677-ACCF-C4B34140C1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77950149-C8A8-4E77-AF8F-38F94513C8F3}" type="pres">
      <dgm:prSet presAssocID="{CD308311-F6C5-4677-ACCF-C4B34140C11C}" presName="spaceRect" presStyleCnt="0"/>
      <dgm:spPr/>
    </dgm:pt>
    <dgm:pt modelId="{55D47BDB-88DB-430E-90F3-149391D41570}" type="pres">
      <dgm:prSet presAssocID="{CD308311-F6C5-4677-ACCF-C4B34140C11C}" presName="parTx" presStyleLbl="revTx" presStyleIdx="0" presStyleCnt="4">
        <dgm:presLayoutVars>
          <dgm:chMax val="0"/>
          <dgm:chPref val="0"/>
        </dgm:presLayoutVars>
      </dgm:prSet>
      <dgm:spPr/>
    </dgm:pt>
    <dgm:pt modelId="{41372CF6-B7A8-4C57-A286-1418B8C76A88}" type="pres">
      <dgm:prSet presAssocID="{CD308311-F6C5-4677-ACCF-C4B34140C11C}" presName="desTx" presStyleLbl="revTx" presStyleIdx="1" presStyleCnt="4">
        <dgm:presLayoutVars/>
      </dgm:prSet>
      <dgm:spPr/>
    </dgm:pt>
    <dgm:pt modelId="{AE9EBFE0-ED8F-44C6-ADF2-EF9C2EDD3632}" type="pres">
      <dgm:prSet presAssocID="{82FEC4A2-C200-4204-BE2C-0854AAE804F9}" presName="sibTrans" presStyleCnt="0"/>
      <dgm:spPr/>
    </dgm:pt>
    <dgm:pt modelId="{3492F7D1-26C2-415F-85F7-BEF266B5C470}" type="pres">
      <dgm:prSet presAssocID="{B40723BE-3128-4A09-B724-B5CE50293925}" presName="compNode" presStyleCnt="0"/>
      <dgm:spPr/>
    </dgm:pt>
    <dgm:pt modelId="{C88ADDCB-4622-46C5-98F3-5FD72F1FA2DE}" type="pres">
      <dgm:prSet presAssocID="{B40723BE-3128-4A09-B724-B5CE50293925}" presName="bgRect" presStyleLbl="bgShp" presStyleIdx="1" presStyleCnt="3"/>
      <dgm:spPr/>
    </dgm:pt>
    <dgm:pt modelId="{2E005C42-C71B-492D-B0DC-0E1886C043A1}" type="pres">
      <dgm:prSet presAssocID="{B40723BE-3128-4A09-B724-B5CE502939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F2B1ACE8-B0E7-4B0D-B1A8-BED81852A4F4}" type="pres">
      <dgm:prSet presAssocID="{B40723BE-3128-4A09-B724-B5CE50293925}" presName="spaceRect" presStyleCnt="0"/>
      <dgm:spPr/>
    </dgm:pt>
    <dgm:pt modelId="{04D28FC1-C3F8-451D-A478-DE84041AA634}" type="pres">
      <dgm:prSet presAssocID="{B40723BE-3128-4A09-B724-B5CE50293925}" presName="parTx" presStyleLbl="revTx" presStyleIdx="2" presStyleCnt="4">
        <dgm:presLayoutVars>
          <dgm:chMax val="0"/>
          <dgm:chPref val="0"/>
        </dgm:presLayoutVars>
      </dgm:prSet>
      <dgm:spPr/>
    </dgm:pt>
    <dgm:pt modelId="{20E7F65D-D6DF-448A-9CFA-B7C46885E686}" type="pres">
      <dgm:prSet presAssocID="{93F6A38A-F33C-4E8E-87A9-570DE0794603}" presName="sibTrans" presStyleCnt="0"/>
      <dgm:spPr/>
    </dgm:pt>
    <dgm:pt modelId="{882E52B5-6B0C-4442-9D6E-9838036E67FA}" type="pres">
      <dgm:prSet presAssocID="{93471D27-0DCC-4B65-8D48-3E1205A1430A}" presName="compNode" presStyleCnt="0"/>
      <dgm:spPr/>
    </dgm:pt>
    <dgm:pt modelId="{BA4D916E-4F29-4CFE-80BD-DC8A4BA38889}" type="pres">
      <dgm:prSet presAssocID="{93471D27-0DCC-4B65-8D48-3E1205A1430A}" presName="bgRect" presStyleLbl="bgShp" presStyleIdx="2" presStyleCnt="3"/>
      <dgm:spPr/>
    </dgm:pt>
    <dgm:pt modelId="{B07C77C9-8E0C-42B0-AC3C-BE3D79A257D3}" type="pres">
      <dgm:prSet presAssocID="{93471D27-0DCC-4B65-8D48-3E1205A143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1E87CFA5-C9A6-4058-9510-689A4EA56B59}" type="pres">
      <dgm:prSet presAssocID="{93471D27-0DCC-4B65-8D48-3E1205A1430A}" presName="spaceRect" presStyleCnt="0"/>
      <dgm:spPr/>
    </dgm:pt>
    <dgm:pt modelId="{ED4D1FAD-8589-444A-A8ED-24E4D0655FDB}" type="pres">
      <dgm:prSet presAssocID="{93471D27-0DCC-4B65-8D48-3E1205A1430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2B80A16-1569-4A6C-BE52-261CF46AB1EC}" type="presOf" srcId="{C8047FC4-394E-47C0-A00E-5A3A18B726F5}" destId="{07094079-FA86-4B32-BC6E-A805BED6855C}" srcOrd="0" destOrd="0" presId="urn:microsoft.com/office/officeart/2018/2/layout/IconVerticalSolidList"/>
    <dgm:cxn modelId="{48F7E321-A843-41C7-BFF7-781AA864F31D}" srcId="{CD308311-F6C5-4677-ACCF-C4B34140C11C}" destId="{7C01B23B-E1CB-46CD-B138-7BE3ADC2C8D1}" srcOrd="0" destOrd="0" parTransId="{26AB677C-CCC0-4E59-82F6-34C1B6516389}" sibTransId="{A044ADF9-7EE2-4114-917C-AB574A949FBA}"/>
    <dgm:cxn modelId="{8DBD883D-8BDA-46E7-835B-879D66CFCD7B}" srcId="{C8047FC4-394E-47C0-A00E-5A3A18B726F5}" destId="{CD308311-F6C5-4677-ACCF-C4B34140C11C}" srcOrd="0" destOrd="0" parTransId="{EF2AB505-67CE-4B2B-9765-A02D3DC0CC59}" sibTransId="{82FEC4A2-C200-4204-BE2C-0854AAE804F9}"/>
    <dgm:cxn modelId="{2B2CF24B-B456-4DDC-A315-51D4CEF828F0}" type="presOf" srcId="{CD308311-F6C5-4677-ACCF-C4B34140C11C}" destId="{55D47BDB-88DB-430E-90F3-149391D41570}" srcOrd="0" destOrd="0" presId="urn:microsoft.com/office/officeart/2018/2/layout/IconVerticalSolidList"/>
    <dgm:cxn modelId="{21FB838D-FD6E-4D2E-8523-2E143647BE31}" type="presOf" srcId="{B40723BE-3128-4A09-B724-B5CE50293925}" destId="{04D28FC1-C3F8-451D-A478-DE84041AA634}" srcOrd="0" destOrd="0" presId="urn:microsoft.com/office/officeart/2018/2/layout/IconVerticalSolidList"/>
    <dgm:cxn modelId="{CABA1AA0-572D-49E5-BB85-5F007C9C6C07}" type="presOf" srcId="{754CD830-1DD8-47AF-85DA-A91DB4E57C14}" destId="{41372CF6-B7A8-4C57-A286-1418B8C76A88}" srcOrd="0" destOrd="1" presId="urn:microsoft.com/office/officeart/2018/2/layout/IconVerticalSolidList"/>
    <dgm:cxn modelId="{53800FBF-128E-41C5-B500-18DD22DDF7BC}" srcId="{C8047FC4-394E-47C0-A00E-5A3A18B726F5}" destId="{93471D27-0DCC-4B65-8D48-3E1205A1430A}" srcOrd="2" destOrd="0" parTransId="{E4BE175A-2170-4457-9725-14320A73A298}" sibTransId="{69620399-C76D-4174-A4C8-992457D1C78B}"/>
    <dgm:cxn modelId="{9A65C0E3-55B9-4F71-ACFF-916EDDA3510F}" type="presOf" srcId="{7C01B23B-E1CB-46CD-B138-7BE3ADC2C8D1}" destId="{41372CF6-B7A8-4C57-A286-1418B8C76A88}" srcOrd="0" destOrd="0" presId="urn:microsoft.com/office/officeart/2018/2/layout/IconVerticalSolidList"/>
    <dgm:cxn modelId="{B3FD3CE7-5D4D-4E78-8614-CEABB6CEE468}" srcId="{C8047FC4-394E-47C0-A00E-5A3A18B726F5}" destId="{B40723BE-3128-4A09-B724-B5CE50293925}" srcOrd="1" destOrd="0" parTransId="{D0211AB2-3CE0-4E48-8CC6-A3AC513B5042}" sibTransId="{93F6A38A-F33C-4E8E-87A9-570DE0794603}"/>
    <dgm:cxn modelId="{A8EBB7F4-2912-41BA-832D-891F98E77F52}" srcId="{CD308311-F6C5-4677-ACCF-C4B34140C11C}" destId="{754CD830-1DD8-47AF-85DA-A91DB4E57C14}" srcOrd="1" destOrd="0" parTransId="{8B5BA7B0-3E35-4362-B9CE-100CB0E343F9}" sibTransId="{7CAC92CB-E1B3-4D7F-ABAC-01E09EE75B79}"/>
    <dgm:cxn modelId="{4CA381F7-6B9A-4FFD-BE48-6E20D9E2C656}" type="presOf" srcId="{93471D27-0DCC-4B65-8D48-3E1205A1430A}" destId="{ED4D1FAD-8589-444A-A8ED-24E4D0655FDB}" srcOrd="0" destOrd="0" presId="urn:microsoft.com/office/officeart/2018/2/layout/IconVerticalSolidList"/>
    <dgm:cxn modelId="{2EF33817-0B7D-49A3-A1A8-C03D3D9B3398}" type="presParOf" srcId="{07094079-FA86-4B32-BC6E-A805BED6855C}" destId="{A3213451-F975-42DF-A476-ABE4D74A5898}" srcOrd="0" destOrd="0" presId="urn:microsoft.com/office/officeart/2018/2/layout/IconVerticalSolidList"/>
    <dgm:cxn modelId="{4CE9D5F0-4314-403B-A852-91D5A5777961}" type="presParOf" srcId="{A3213451-F975-42DF-A476-ABE4D74A5898}" destId="{65E0B01D-C9B3-423A-AB13-4E27C0AB0714}" srcOrd="0" destOrd="0" presId="urn:microsoft.com/office/officeart/2018/2/layout/IconVerticalSolidList"/>
    <dgm:cxn modelId="{B901FE7A-7684-40CC-ABBA-976A72239E65}" type="presParOf" srcId="{A3213451-F975-42DF-A476-ABE4D74A5898}" destId="{C8539624-3870-4BED-97EB-FE44E80A78E4}" srcOrd="1" destOrd="0" presId="urn:microsoft.com/office/officeart/2018/2/layout/IconVerticalSolidList"/>
    <dgm:cxn modelId="{CC5B67B2-9DE5-4636-B7B4-297D7B66D28A}" type="presParOf" srcId="{A3213451-F975-42DF-A476-ABE4D74A5898}" destId="{77950149-C8A8-4E77-AF8F-38F94513C8F3}" srcOrd="2" destOrd="0" presId="urn:microsoft.com/office/officeart/2018/2/layout/IconVerticalSolidList"/>
    <dgm:cxn modelId="{C09149F1-C17D-4DB9-961E-C837A831E3EE}" type="presParOf" srcId="{A3213451-F975-42DF-A476-ABE4D74A5898}" destId="{55D47BDB-88DB-430E-90F3-149391D41570}" srcOrd="3" destOrd="0" presId="urn:microsoft.com/office/officeart/2018/2/layout/IconVerticalSolidList"/>
    <dgm:cxn modelId="{2FAC1ECE-6537-4591-ABC2-1499A645DAAF}" type="presParOf" srcId="{A3213451-F975-42DF-A476-ABE4D74A5898}" destId="{41372CF6-B7A8-4C57-A286-1418B8C76A88}" srcOrd="4" destOrd="0" presId="urn:microsoft.com/office/officeart/2018/2/layout/IconVerticalSolidList"/>
    <dgm:cxn modelId="{F9087652-6A0C-4829-9965-F21A8B25EA49}" type="presParOf" srcId="{07094079-FA86-4B32-BC6E-A805BED6855C}" destId="{AE9EBFE0-ED8F-44C6-ADF2-EF9C2EDD3632}" srcOrd="1" destOrd="0" presId="urn:microsoft.com/office/officeart/2018/2/layout/IconVerticalSolidList"/>
    <dgm:cxn modelId="{4FADF516-9295-43A0-A4CE-1C0D2E09988C}" type="presParOf" srcId="{07094079-FA86-4B32-BC6E-A805BED6855C}" destId="{3492F7D1-26C2-415F-85F7-BEF266B5C470}" srcOrd="2" destOrd="0" presId="urn:microsoft.com/office/officeart/2018/2/layout/IconVerticalSolidList"/>
    <dgm:cxn modelId="{17C6BC8E-C087-4B5C-81B8-114C29FC268A}" type="presParOf" srcId="{3492F7D1-26C2-415F-85F7-BEF266B5C470}" destId="{C88ADDCB-4622-46C5-98F3-5FD72F1FA2DE}" srcOrd="0" destOrd="0" presId="urn:microsoft.com/office/officeart/2018/2/layout/IconVerticalSolidList"/>
    <dgm:cxn modelId="{CE378FAA-0E8A-46FF-B1B7-02913E82CFA3}" type="presParOf" srcId="{3492F7D1-26C2-415F-85F7-BEF266B5C470}" destId="{2E005C42-C71B-492D-B0DC-0E1886C043A1}" srcOrd="1" destOrd="0" presId="urn:microsoft.com/office/officeart/2018/2/layout/IconVerticalSolidList"/>
    <dgm:cxn modelId="{B3C84086-26ED-41F0-947E-E77C9F153E10}" type="presParOf" srcId="{3492F7D1-26C2-415F-85F7-BEF266B5C470}" destId="{F2B1ACE8-B0E7-4B0D-B1A8-BED81852A4F4}" srcOrd="2" destOrd="0" presId="urn:microsoft.com/office/officeart/2018/2/layout/IconVerticalSolidList"/>
    <dgm:cxn modelId="{1DF9270D-C290-4F87-9426-34506CAF14F8}" type="presParOf" srcId="{3492F7D1-26C2-415F-85F7-BEF266B5C470}" destId="{04D28FC1-C3F8-451D-A478-DE84041AA634}" srcOrd="3" destOrd="0" presId="urn:microsoft.com/office/officeart/2018/2/layout/IconVerticalSolidList"/>
    <dgm:cxn modelId="{0FF59B44-46CF-4C82-A64D-88E7439C479A}" type="presParOf" srcId="{07094079-FA86-4B32-BC6E-A805BED6855C}" destId="{20E7F65D-D6DF-448A-9CFA-B7C46885E686}" srcOrd="3" destOrd="0" presId="urn:microsoft.com/office/officeart/2018/2/layout/IconVerticalSolidList"/>
    <dgm:cxn modelId="{84C62987-8721-4E80-9A97-8D4063355621}" type="presParOf" srcId="{07094079-FA86-4B32-BC6E-A805BED6855C}" destId="{882E52B5-6B0C-4442-9D6E-9838036E67FA}" srcOrd="4" destOrd="0" presId="urn:microsoft.com/office/officeart/2018/2/layout/IconVerticalSolidList"/>
    <dgm:cxn modelId="{70BBC5E1-000E-4EE6-9051-4A6A78FD91FA}" type="presParOf" srcId="{882E52B5-6B0C-4442-9D6E-9838036E67FA}" destId="{BA4D916E-4F29-4CFE-80BD-DC8A4BA38889}" srcOrd="0" destOrd="0" presId="urn:microsoft.com/office/officeart/2018/2/layout/IconVerticalSolidList"/>
    <dgm:cxn modelId="{7D69EF93-3EF8-4FBC-9FEF-A2A0C28196FF}" type="presParOf" srcId="{882E52B5-6B0C-4442-9D6E-9838036E67FA}" destId="{B07C77C9-8E0C-42B0-AC3C-BE3D79A257D3}" srcOrd="1" destOrd="0" presId="urn:microsoft.com/office/officeart/2018/2/layout/IconVerticalSolidList"/>
    <dgm:cxn modelId="{B8AA5421-61CB-4B90-9012-836ECFAF4C28}" type="presParOf" srcId="{882E52B5-6B0C-4442-9D6E-9838036E67FA}" destId="{1E87CFA5-C9A6-4058-9510-689A4EA56B59}" srcOrd="2" destOrd="0" presId="urn:microsoft.com/office/officeart/2018/2/layout/IconVerticalSolidList"/>
    <dgm:cxn modelId="{1DF75A0C-D5B7-4549-95E5-5A0ED80F7D81}" type="presParOf" srcId="{882E52B5-6B0C-4442-9D6E-9838036E67FA}" destId="{ED4D1FAD-8589-444A-A8ED-24E4D0655F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3F484-7597-4FCF-B830-0564E62D20B7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BEEC3-F1DF-4002-A773-40402C9ADE7D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44A8-8EE3-43A4-9B0A-2945A060F2B5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identified what features were essential </a:t>
          </a:r>
        </a:p>
      </dsp:txBody>
      <dsp:txXfrm>
        <a:off x="1507738" y="707092"/>
        <a:ext cx="4732020" cy="1305401"/>
      </dsp:txXfrm>
    </dsp:sp>
    <dsp:sp modelId="{DF7B680A-A8A9-49B1-A84D-BB072DBAB43D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Display offered services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Contact informations</a:t>
          </a:r>
        </a:p>
      </dsp:txBody>
      <dsp:txXfrm>
        <a:off x="6239758" y="707092"/>
        <a:ext cx="4275841" cy="1305401"/>
      </dsp:txXfrm>
    </dsp:sp>
    <dsp:sp modelId="{16F4D2E9-297A-4834-8A39-C8B1D80120FF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39A10-E2CB-4B13-9E6F-0DCB2D26C739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7E2E7-019B-42C5-BF2D-BFADB2C1ED05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asked about </a:t>
          </a:r>
        </a:p>
      </dsp:txBody>
      <dsp:txXfrm>
        <a:off x="1507738" y="2338844"/>
        <a:ext cx="4732020" cy="1305401"/>
      </dsp:txXfrm>
    </dsp:sp>
    <dsp:sp modelId="{0FD34BF9-0F57-4190-BD80-70AE1F82D7EC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design inspirations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language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hosting preferences</a:t>
          </a:r>
        </a:p>
      </dsp:txBody>
      <dsp:txXfrm>
        <a:off x="6239758" y="2338844"/>
        <a:ext cx="427584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83C9C-C23B-41AC-A1D6-57A1CB5DFE3E}">
      <dsp:nvSpPr>
        <dsp:cNvPr id="0" name=""/>
        <dsp:cNvSpPr/>
      </dsp:nvSpPr>
      <dsp:spPr>
        <a:xfrm>
          <a:off x="54" y="15626"/>
          <a:ext cx="5183804" cy="89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Functional requirements</a:t>
          </a:r>
          <a:endParaRPr lang="en-US" sz="3100" kern="1200"/>
        </a:p>
      </dsp:txBody>
      <dsp:txXfrm>
        <a:off x="54" y="15626"/>
        <a:ext cx="5183804" cy="892800"/>
      </dsp:txXfrm>
    </dsp:sp>
    <dsp:sp modelId="{7BCB0D3D-C25E-4223-814B-C68D2C13D192}">
      <dsp:nvSpPr>
        <dsp:cNvPr id="0" name=""/>
        <dsp:cNvSpPr/>
      </dsp:nvSpPr>
      <dsp:spPr>
        <a:xfrm>
          <a:off x="54" y="908427"/>
          <a:ext cx="5183804" cy="32336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Display a hero section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List and describe tailored services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personal introduction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A way for the user to contact the client</a:t>
          </a:r>
        </a:p>
      </dsp:txBody>
      <dsp:txXfrm>
        <a:off x="54" y="908427"/>
        <a:ext cx="5183804" cy="3233610"/>
      </dsp:txXfrm>
    </dsp:sp>
    <dsp:sp modelId="{2AAAF6BA-0CD0-471E-BA5D-643352D2BDE7}">
      <dsp:nvSpPr>
        <dsp:cNvPr id="0" name=""/>
        <dsp:cNvSpPr/>
      </dsp:nvSpPr>
      <dsp:spPr>
        <a:xfrm>
          <a:off x="5909591" y="15626"/>
          <a:ext cx="5183804" cy="89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Non functional</a:t>
          </a:r>
        </a:p>
      </dsp:txBody>
      <dsp:txXfrm>
        <a:off x="5909591" y="15626"/>
        <a:ext cx="5183804" cy="892800"/>
      </dsp:txXfrm>
    </dsp:sp>
    <dsp:sp modelId="{F5E9E72B-E6BD-429C-A871-92BBCBE20662}">
      <dsp:nvSpPr>
        <dsp:cNvPr id="0" name=""/>
        <dsp:cNvSpPr/>
      </dsp:nvSpPr>
      <dsp:spPr>
        <a:xfrm>
          <a:off x="5909591" y="908427"/>
          <a:ext cx="5183804" cy="323361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Clear, direct and readable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Responsivity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Fast to load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Adaptative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Feel premium</a:t>
          </a:r>
        </a:p>
      </dsp:txBody>
      <dsp:txXfrm>
        <a:off x="5909591" y="908427"/>
        <a:ext cx="5183804" cy="3233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0B01D-C9B3-423A-AB13-4E27C0AB071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39624-3870-4BED-97EB-FE44E80A78E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47BDB-88DB-430E-90F3-149391D41570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</a:t>
          </a:r>
        </a:p>
      </dsp:txBody>
      <dsp:txXfrm>
        <a:off x="1435590" y="531"/>
        <a:ext cx="4732020" cy="1242935"/>
      </dsp:txXfrm>
    </dsp:sp>
    <dsp:sp modelId="{41372CF6-B7A8-4C57-A286-1418B8C76A8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HTML                CSS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JavaScript         GitHub</a:t>
          </a:r>
          <a:r>
            <a:rPr lang="en-US" sz="1800" kern="1200"/>
            <a:t> </a:t>
          </a:r>
        </a:p>
      </dsp:txBody>
      <dsp:txXfrm>
        <a:off x="6167610" y="531"/>
        <a:ext cx="4347989" cy="1242935"/>
      </dsp:txXfrm>
    </dsp:sp>
    <dsp:sp modelId="{C88ADDCB-4622-46C5-98F3-5FD72F1FA2D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05C42-C71B-492D-B0DC-0E1886C043A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28FC1-C3F8-451D-A478-DE84041AA63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err="1"/>
            <a:t>Worked</a:t>
          </a:r>
          <a:r>
            <a:rPr lang="fr-FR" sz="2500" kern="1200"/>
            <a:t> </a:t>
          </a:r>
          <a:r>
            <a:rPr lang="fr-FR" sz="2500" kern="1200" err="1"/>
            <a:t>individually</a:t>
          </a:r>
          <a:r>
            <a:rPr lang="fr-FR" sz="2500" kern="1200"/>
            <a:t> or by group of 2</a:t>
          </a:r>
          <a:endParaRPr lang="en-US" sz="2500" kern="1200"/>
        </a:p>
      </dsp:txBody>
      <dsp:txXfrm>
        <a:off x="1435590" y="1554201"/>
        <a:ext cx="9080009" cy="1242935"/>
      </dsp:txXfrm>
    </dsp:sp>
    <dsp:sp modelId="{BA4D916E-4F29-4CFE-80BD-DC8A4BA3888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C77C9-8E0C-42B0-AC3C-BE3D79A257D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D1FAD-8589-444A-A8ED-24E4D0655FD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kept file structure clean, so anyone can understand 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D5465-DAF3-9F22-F762-12E5FE993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6B8362-E664-7E75-F93A-B51D267EE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49F88-415E-763F-847F-E140FE48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D97E-C0ED-44F9-B0B0-B102EC8FBA9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B35E3C-8916-DEB3-68A5-2497D117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950C62-B304-4B24-F045-5BAD5193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D14-5394-42A2-BFE5-1FF854CF6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2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C7B0B-E54B-AA6B-B180-7EEC398C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CAF418-4DFB-DFE3-6F65-A5E497FAF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68942D-988B-D78E-C9BD-7A5AE50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D97E-C0ED-44F9-B0B0-B102EC8FBA9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86F51A-F6D7-BF9D-8AD2-40A6B42A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2109F-4941-80FB-BED4-CC3A1D77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D14-5394-42A2-BFE5-1FF854CF6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21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9D790D-3BF5-74DD-B86C-14202B0FF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C05061-60E1-4D18-1C75-A7157E800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9748F8-C706-CF0B-A96D-4821DE2E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D97E-C0ED-44F9-B0B0-B102EC8FBA9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C3D4C1-0387-BCBB-6467-BAE8A2F5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73C53-C980-ED9F-625E-A4193A39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D14-5394-42A2-BFE5-1FF854CF6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0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E18B3-8A37-AC72-3857-19903E7B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C26004-ADCA-3811-5699-03E090A4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A9F25B-DC39-4021-26EA-E92E2EA8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D97E-C0ED-44F9-B0B0-B102EC8FBA9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6D4DE-7C47-7D5B-C30B-4A2A8B1F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ABD41-F358-290D-E40B-64197D43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D14-5394-42A2-BFE5-1FF854CF6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83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11A8F-8B63-282D-94AC-DBFDC5D4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C13E7F-EDEA-81E8-D9AD-732F3471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114613-4BA0-EED1-80C6-86AFDEA4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D97E-C0ED-44F9-B0B0-B102EC8FBA9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37A0CA-FD6E-330C-2459-1EB56839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8D5A3F-8DD3-EF8B-6C50-E30D2FFD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D14-5394-42A2-BFE5-1FF854CF6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09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A20A2-93F0-12BC-E274-19E5BD8F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F02105-8911-25F8-BDA6-8F968107D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68A2C0-8A50-5498-16B7-1AF8704EC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6DBE5C-FD0E-4FA6-DD18-5C07F96C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D97E-C0ED-44F9-B0B0-B102EC8FBA9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FC501A-78D0-50E8-B98B-81FB2B16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0E2C7-472D-C87E-3585-9CAF4B95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D14-5394-42A2-BFE5-1FF854CF6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56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3F64C-4FFB-28B8-FBD8-A945ABBD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647FAD-6E9E-CC89-0F98-A2CF4E10E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E360A3-E5F4-0A7A-0848-2442F3F4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511E6C-7443-D2FA-E289-8E406E49F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88D22F-EC39-7D01-5655-F03107201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84A5C3-233F-9829-6C8D-0E361744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D97E-C0ED-44F9-B0B0-B102EC8FBA9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FC80C6-E6D3-996E-E39E-C0E6BF88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EC2C9C-8456-5368-01FD-177729D6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D14-5394-42A2-BFE5-1FF854CF6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77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7DB39-910D-251A-EF10-DADADE80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D43189-AFD8-0701-E592-AE24F49A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D97E-C0ED-44F9-B0B0-B102EC8FBA9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847566-1AF1-C99B-7B29-05582109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69BF59-D50C-FAEF-D0F6-72BCA72B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D14-5394-42A2-BFE5-1FF854CF6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1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3A95EA-40B7-F4C8-3B47-68C700DB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D97E-C0ED-44F9-B0B0-B102EC8FBA9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4D75C0-0F93-A158-12BA-53E125A3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56E39F-F73E-B87A-3F6F-16049672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D14-5394-42A2-BFE5-1FF854CF6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9549-911E-9220-35F4-C627113A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EB9F37-E18B-C54D-A95C-3C4449FC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69BEB3-6278-E5A5-5492-9DBD5B54A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D9DFD1-B25F-8A00-7A90-F9CD8EC4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D97E-C0ED-44F9-B0B0-B102EC8FBA9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7A29CC-4E6E-AE9B-0330-831FE2FD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ABA540-313A-2BA6-E62A-CC55BF4D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D14-5394-42A2-BFE5-1FF854CF6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69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E03CB-2075-F1F0-A119-0C7B3A46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73D245-4AB9-71C6-0B7A-47493841B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F5E200-19ED-F7E5-D3A2-BB3C5E6B5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443025-6CFE-3484-36DA-546AA818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D97E-C0ED-44F9-B0B0-B102EC8FBA9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F446BF-DC95-4193-489B-5863B4B9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C7BF69-8E31-26B5-3B95-4D827195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41D14-5394-42A2-BFE5-1FF854CF6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4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641079-7F41-8883-521C-E93E93E8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CD5EC-BFDC-3933-5829-674034B50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9AA1B5-A729-613E-E45F-96031E8E9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0D97E-C0ED-44F9-B0B0-B102EC8FBA9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236B4-BA2F-ABD0-98FE-0F0BC851A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F2FD9-A409-EA6C-EAA3-3321AAFD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41D14-5394-42A2-BFE5-1FF854CF6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62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rysrelife.github.io/DIP392-TheFrenchi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RFhfQNDgCU" TargetMode="External"/><Relationship Id="rId2" Type="http://schemas.openxmlformats.org/officeDocument/2006/relationships/hyperlink" Target="https://github.com/TrysRelife/DIP392-TheFrench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45B438-C2FC-4D7A-5DA1-7B1BE3F5E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fr-FR" sz="5600" err="1"/>
              <a:t>Applied</a:t>
            </a:r>
            <a:r>
              <a:rPr lang="fr-FR" sz="5600"/>
              <a:t> System Software</a:t>
            </a:r>
            <a:br>
              <a:rPr lang="fr-FR" sz="5600"/>
            </a:br>
            <a:r>
              <a:rPr lang="fr-FR" sz="5600"/>
              <a:t>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628A30-D982-864E-D412-7029CBE5B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Bahnschrift" panose="020B0502040204020203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</a:t>
            </a:r>
            <a:r>
              <a:rPr lang="en-US" err="1">
                <a:effectLst/>
                <a:latin typeface="Bahnschrift" panose="020B0502040204020203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Frenchies</a:t>
            </a:r>
            <a:endParaRPr lang="fr-FR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9FCCD6-6A0D-FD98-0568-072205F5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 sz="3600" b="1">
                <a:solidFill>
                  <a:schemeClr val="tx2"/>
                </a:solidFill>
              </a:rPr>
              <a:t>Test Results and Validation</a:t>
            </a:r>
            <a:r>
              <a:rPr lang="fr-FR" sz="36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5F229B-B952-4C0C-5A27-DF1377CF0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endParaRPr lang="fr-FR" sz="1800">
              <a:solidFill>
                <a:schemeClr val="tx2"/>
              </a:solidFill>
            </a:endParaRPr>
          </a:p>
          <a:p>
            <a:r>
              <a:rPr lang="fr-FR" sz="2400">
                <a:solidFill>
                  <a:schemeClr val="tx2"/>
                </a:solidFill>
              </a:rPr>
              <a:t>All </a:t>
            </a:r>
            <a:r>
              <a:rPr lang="fr-FR" sz="2400" err="1">
                <a:solidFill>
                  <a:schemeClr val="tx2"/>
                </a:solidFill>
              </a:rPr>
              <a:t>our</a:t>
            </a:r>
            <a:r>
              <a:rPr lang="fr-FR" sz="2400">
                <a:solidFill>
                  <a:schemeClr val="tx2"/>
                </a:solidFill>
              </a:rPr>
              <a:t> tests </a:t>
            </a:r>
            <a:r>
              <a:rPr lang="fr-FR" sz="2400" err="1">
                <a:solidFill>
                  <a:schemeClr val="tx2"/>
                </a:solidFill>
              </a:rPr>
              <a:t>passed</a:t>
            </a:r>
            <a:endParaRPr lang="fr-FR" sz="2400" err="1">
              <a:solidFill>
                <a:schemeClr val="tx2"/>
              </a:solidFill>
              <a:ea typeface="Calibri"/>
              <a:cs typeface="Calibri"/>
            </a:endParaRPr>
          </a:p>
          <a:p>
            <a:endParaRPr lang="fr-FR" sz="24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fr-FR" sz="2400">
                <a:solidFill>
                  <a:schemeClr val="tx2"/>
                </a:solidFill>
              </a:rPr>
              <a:t>Client feedback </a:t>
            </a:r>
            <a:r>
              <a:rPr lang="fr-FR" sz="2400" err="1">
                <a:solidFill>
                  <a:schemeClr val="tx2"/>
                </a:solidFill>
              </a:rPr>
              <a:t>was</a:t>
            </a:r>
            <a:r>
              <a:rPr lang="fr-FR" sz="2400">
                <a:solidFill>
                  <a:schemeClr val="tx2"/>
                </a:solidFill>
              </a:rPr>
              <a:t> positive</a:t>
            </a:r>
            <a:endParaRPr lang="fr-FR" sz="2400">
              <a:solidFill>
                <a:schemeClr val="tx2"/>
              </a:solidFill>
              <a:ea typeface="Calibri"/>
              <a:cs typeface="Calibri"/>
            </a:endParaRPr>
          </a:p>
          <a:p>
            <a:endParaRPr lang="fr-FR" sz="24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fr-FR" sz="2400" err="1">
                <a:solidFill>
                  <a:schemeClr val="tx2"/>
                </a:solidFill>
              </a:rPr>
              <a:t>Did</a:t>
            </a:r>
            <a:r>
              <a:rPr lang="fr-FR" sz="2400">
                <a:solidFill>
                  <a:schemeClr val="tx2"/>
                </a:solidFill>
              </a:rPr>
              <a:t> not </a:t>
            </a:r>
            <a:r>
              <a:rPr lang="fr-FR" sz="2400" err="1">
                <a:solidFill>
                  <a:schemeClr val="tx2"/>
                </a:solidFill>
              </a:rPr>
              <a:t>get</a:t>
            </a:r>
            <a:r>
              <a:rPr lang="fr-FR" sz="2400">
                <a:solidFill>
                  <a:schemeClr val="tx2"/>
                </a:solidFill>
              </a:rPr>
              <a:t> a </a:t>
            </a:r>
            <a:r>
              <a:rPr lang="fr-FR" sz="2400" err="1">
                <a:solidFill>
                  <a:schemeClr val="tx2"/>
                </a:solidFill>
              </a:rPr>
              <a:t>response</a:t>
            </a:r>
            <a:r>
              <a:rPr lang="fr-FR" sz="2400">
                <a:solidFill>
                  <a:schemeClr val="tx2"/>
                </a:solidFill>
              </a:rPr>
              <a:t> for the </a:t>
            </a:r>
            <a:r>
              <a:rPr lang="fr-FR" sz="2400" err="1">
                <a:solidFill>
                  <a:schemeClr val="tx2"/>
                </a:solidFill>
              </a:rPr>
              <a:t>most</a:t>
            </a:r>
            <a:r>
              <a:rPr lang="fr-FR" sz="2400">
                <a:solidFill>
                  <a:schemeClr val="tx2"/>
                </a:solidFill>
              </a:rPr>
              <a:t> </a:t>
            </a:r>
            <a:r>
              <a:rPr lang="fr-FR" sz="2400" err="1">
                <a:solidFill>
                  <a:schemeClr val="tx2"/>
                </a:solidFill>
              </a:rPr>
              <a:t>recent</a:t>
            </a:r>
            <a:r>
              <a:rPr lang="fr-FR" sz="2400">
                <a:solidFill>
                  <a:schemeClr val="tx2"/>
                </a:solidFill>
              </a:rPr>
              <a:t> version</a:t>
            </a:r>
            <a:endParaRPr lang="fr-FR" sz="240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CD83CA99-4ECB-F77F-40F7-B872A6FD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1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3F7296-73D1-DF08-1C06-D9B75304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Process Reflection and Lessons Learned</a:t>
            </a:r>
            <a:r>
              <a:rPr lang="en-US" sz="3600">
                <a:solidFill>
                  <a:schemeClr val="tx2"/>
                </a:solidFill>
              </a:rPr>
              <a:t> </a:t>
            </a:r>
            <a:endParaRPr lang="fr-FR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87355-1FF9-3E11-B020-A6753475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400">
                <a:solidFill>
                  <a:schemeClr val="tx2"/>
                </a:solidFill>
              </a:rPr>
              <a:t>Challenges </a:t>
            </a:r>
            <a:r>
              <a:rPr lang="fr-FR" sz="2400" err="1">
                <a:solidFill>
                  <a:schemeClr val="tx2"/>
                </a:solidFill>
              </a:rPr>
              <a:t>were</a:t>
            </a:r>
            <a:r>
              <a:rPr lang="fr-FR" sz="2400">
                <a:solidFill>
                  <a:schemeClr val="tx2"/>
                </a:solidFill>
              </a:rPr>
              <a:t> </a:t>
            </a:r>
            <a:r>
              <a:rPr lang="fr-FR" sz="2400" err="1">
                <a:solidFill>
                  <a:schemeClr val="tx2"/>
                </a:solidFill>
              </a:rPr>
              <a:t>solved</a:t>
            </a:r>
            <a:r>
              <a:rPr lang="fr-FR" sz="2400">
                <a:solidFill>
                  <a:schemeClr val="tx2"/>
                </a:solidFill>
              </a:rPr>
              <a:t> </a:t>
            </a:r>
            <a:r>
              <a:rPr lang="fr-FR" sz="2400" err="1">
                <a:solidFill>
                  <a:schemeClr val="tx2"/>
                </a:solidFill>
              </a:rPr>
              <a:t>step</a:t>
            </a:r>
            <a:r>
              <a:rPr lang="fr-FR" sz="2400">
                <a:solidFill>
                  <a:schemeClr val="tx2"/>
                </a:solidFill>
              </a:rPr>
              <a:t>-by-</a:t>
            </a:r>
            <a:r>
              <a:rPr lang="fr-FR" sz="2400" err="1">
                <a:solidFill>
                  <a:schemeClr val="tx2"/>
                </a:solidFill>
              </a:rPr>
              <a:t>step</a:t>
            </a:r>
            <a:endParaRPr lang="fr-FR" sz="2400" err="1">
              <a:solidFill>
                <a:schemeClr val="tx2"/>
              </a:solidFill>
              <a:ea typeface="Calibri"/>
              <a:cs typeface="Calibri"/>
            </a:endParaRPr>
          </a:p>
          <a:p>
            <a:endParaRPr lang="fr-FR" sz="24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fr-FR" sz="2400" err="1">
                <a:solidFill>
                  <a:schemeClr val="tx2"/>
                </a:solidFill>
              </a:rPr>
              <a:t>Learned</a:t>
            </a:r>
            <a:r>
              <a:rPr lang="fr-FR" sz="2400">
                <a:solidFill>
                  <a:schemeClr val="tx2"/>
                </a:solidFill>
              </a:rPr>
              <a:t> </a:t>
            </a:r>
            <a:endParaRPr lang="fr-FR" sz="2400">
              <a:solidFill>
                <a:schemeClr val="tx2"/>
              </a:solidFill>
              <a:ea typeface="Calibri"/>
              <a:cs typeface="Calibri"/>
            </a:endParaRPr>
          </a:p>
          <a:p>
            <a:pPr lvl="1"/>
            <a:r>
              <a:rPr lang="en-US">
                <a:solidFill>
                  <a:schemeClr val="tx2"/>
                </a:solidFill>
              </a:rPr>
              <a:t>That it’s better to over-communicate than to assume</a:t>
            </a:r>
            <a:endParaRPr lang="en-US">
              <a:solidFill>
                <a:schemeClr val="tx2"/>
              </a:solidFill>
              <a:ea typeface="Calibri"/>
              <a:cs typeface="Calibri"/>
            </a:endParaRPr>
          </a:p>
          <a:p>
            <a:pPr lvl="1"/>
            <a:r>
              <a:rPr lang="en-US">
                <a:solidFill>
                  <a:schemeClr val="tx2"/>
                </a:solidFill>
              </a:rPr>
              <a:t>Importance of clear documentation and regular updates </a:t>
            </a:r>
            <a:endParaRPr lang="en-US">
              <a:solidFill>
                <a:schemeClr val="tx2"/>
              </a:solidFill>
              <a:ea typeface="Calibri"/>
              <a:cs typeface="Calibri"/>
            </a:endParaRPr>
          </a:p>
          <a:p>
            <a:pPr lvl="1"/>
            <a:r>
              <a:rPr lang="en-US">
                <a:solidFill>
                  <a:schemeClr val="tx2"/>
                </a:solidFill>
              </a:rPr>
              <a:t>JavaScript animation and responsive CSS</a:t>
            </a:r>
            <a:endParaRPr lang="fr-FR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19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49FDF7-E8AB-2AD6-46A2-02EB2272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fr-FR" sz="3600" b="1">
                <a:solidFill>
                  <a:schemeClr val="tx2"/>
                </a:solidFill>
              </a:rPr>
              <a:t>Demo Overview</a:t>
            </a:r>
            <a:r>
              <a:rPr lang="fr-FR" sz="360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AB5BD5-0887-7330-C5EA-987FBBD3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fr-FR" sz="180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fr-FR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https://trysrelife.github.io/DIP392-TheFrenchies/</a:t>
            </a:r>
            <a:endParaRPr lang="fr-FR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endParaRPr lang="fr-FR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521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1CD6C5-6D56-5C60-2AF7-E828E3D4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53812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fr-FR" sz="3600" b="1">
                <a:solidFill>
                  <a:schemeClr val="tx2"/>
                </a:solidFill>
              </a:rPr>
              <a:t>Conclusion and Future Work</a:t>
            </a:r>
            <a:r>
              <a:rPr lang="fr-FR" sz="360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80C271-912B-1DD1-8ED5-6090D9D7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978756"/>
            <a:ext cx="9833548" cy="245726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website met all project goals</a:t>
            </a:r>
            <a:endParaRPr lang="en-US" sz="24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2400">
                <a:solidFill>
                  <a:schemeClr val="tx2"/>
                </a:solidFill>
              </a:rPr>
              <a:t>site could be extended with </a:t>
            </a:r>
            <a:endParaRPr lang="en-US" sz="2400">
              <a:solidFill>
                <a:schemeClr val="tx2"/>
              </a:solidFill>
              <a:ea typeface="Calibri"/>
              <a:cs typeface="Calibri"/>
            </a:endParaRPr>
          </a:p>
          <a:p>
            <a:pPr lvl="1"/>
            <a:r>
              <a:rPr lang="en-US">
                <a:solidFill>
                  <a:schemeClr val="tx2"/>
                </a:solidFill>
              </a:rPr>
              <a:t>CMS</a:t>
            </a:r>
            <a:endParaRPr lang="en-US">
              <a:solidFill>
                <a:schemeClr val="tx2"/>
              </a:solidFill>
              <a:ea typeface="Calibri"/>
              <a:cs typeface="Calibri"/>
            </a:endParaRPr>
          </a:p>
          <a:p>
            <a:pPr lvl="1"/>
            <a:r>
              <a:rPr lang="en-US">
                <a:solidFill>
                  <a:schemeClr val="tx2"/>
                </a:solidFill>
              </a:rPr>
              <a:t>multilingual support</a:t>
            </a:r>
            <a:endParaRPr lang="en-US">
              <a:solidFill>
                <a:schemeClr val="tx2"/>
              </a:solidFill>
              <a:ea typeface="Calibri"/>
              <a:cs typeface="Calibri"/>
            </a:endParaRPr>
          </a:p>
          <a:p>
            <a:pPr lvl="1"/>
            <a:r>
              <a:rPr lang="en-US">
                <a:solidFill>
                  <a:schemeClr val="tx2"/>
                </a:solidFill>
              </a:rPr>
              <a:t>richer media galleries</a:t>
            </a:r>
            <a:endParaRPr lang="en-US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2400">
                <a:solidFill>
                  <a:schemeClr val="tx2"/>
                </a:solidFill>
              </a:rPr>
              <a:t>taught us how to apply theory to practice </a:t>
            </a:r>
            <a:endParaRPr lang="fr-FR" sz="2400">
              <a:solidFill>
                <a:schemeClr val="tx2"/>
              </a:solidFill>
            </a:endParaRPr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01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D1F313-7868-F7A1-B90E-7EBED0F8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rgbClr val="FFFFFF"/>
                </a:solidFill>
              </a:rPr>
              <a:t>Who we are 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8423F8-A70B-68FD-1B26-85BECCA4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Frenchies</a:t>
            </a:r>
            <a:endParaRPr lang="en-US" dirty="0"/>
          </a:p>
          <a:p>
            <a:endParaRPr lang="en-US"/>
          </a:p>
          <a:p>
            <a:r>
              <a:rPr lang="en-US" dirty="0"/>
              <a:t>7 members: each one took part in design, coding, and testing</a:t>
            </a:r>
            <a:endParaRPr lang="en-US" dirty="0">
              <a:ea typeface="Calibri"/>
              <a:cs typeface="Calibri"/>
            </a:endParaRPr>
          </a:p>
          <a:p>
            <a:endParaRPr lang="fr-FR"/>
          </a:p>
          <a:p>
            <a:r>
              <a:rPr lang="fr-FR" dirty="0">
                <a:hlinkClick r:id="rId2"/>
              </a:rPr>
              <a:t>https://github.com/TrysRelife/DIP392-TheFrenchies</a:t>
            </a:r>
            <a:r>
              <a:rPr lang="fr-FR" dirty="0"/>
              <a:t> </a:t>
            </a:r>
            <a:endParaRPr lang="fr-FR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  <a:p>
            <a:r>
              <a:rPr lang="fr-FR" dirty="0">
                <a:ea typeface="+mn-lt"/>
                <a:cs typeface="+mn-lt"/>
                <a:hlinkClick r:id="rId3"/>
              </a:rPr>
              <a:t>https://youtu.be/oRFhfQNDgCU</a:t>
            </a:r>
            <a:endParaRPr lang="fr-FR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9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1922E6-7AC7-8EEA-81C8-BCDF55F1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b="1"/>
              <a:t>Project </a:t>
            </a:r>
            <a:r>
              <a:rPr lang="fr-FR" b="1" err="1"/>
              <a:t>Overview</a:t>
            </a:r>
            <a:r>
              <a:rPr lang="fr-FR" b="1"/>
              <a:t> and Motivation</a:t>
            </a:r>
            <a:endParaRPr lang="fr-FR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34146-B8BC-F551-202B-54E847391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/>
              <a:t>a </a:t>
            </a:r>
            <a:r>
              <a:rPr lang="fr-FR" err="1"/>
              <a:t>visibility</a:t>
            </a:r>
            <a:r>
              <a:rPr lang="fr-FR"/>
              <a:t> </a:t>
            </a:r>
            <a:r>
              <a:rPr lang="fr-FR" err="1"/>
              <a:t>problem</a:t>
            </a:r>
            <a:r>
              <a:rPr lang="fr-FR"/>
              <a:t> of the client</a:t>
            </a:r>
          </a:p>
          <a:p>
            <a:pPr lvl="1"/>
            <a:r>
              <a:rPr lang="fr-FR"/>
              <a:t>no digital </a:t>
            </a:r>
            <a:r>
              <a:rPr lang="fr-FR" err="1"/>
              <a:t>presence</a:t>
            </a:r>
            <a:r>
              <a:rPr lang="fr-FR"/>
              <a:t> </a:t>
            </a:r>
          </a:p>
          <a:p>
            <a:pPr lvl="1"/>
            <a:endParaRPr lang="fr-FR"/>
          </a:p>
          <a:p>
            <a:r>
              <a:rPr lang="fr-FR"/>
              <a:t>The </a:t>
            </a:r>
            <a:r>
              <a:rPr lang="fr-FR" err="1"/>
              <a:t>website</a:t>
            </a:r>
            <a:r>
              <a:rPr lang="fr-FR"/>
              <a:t> showcases </a:t>
            </a:r>
            <a:r>
              <a:rPr lang="fr-FR" err="1"/>
              <a:t>his</a:t>
            </a:r>
            <a:r>
              <a:rPr lang="fr-FR"/>
              <a:t> expertise for the clients</a:t>
            </a:r>
          </a:p>
          <a:p>
            <a:endParaRPr lang="fr-FR"/>
          </a:p>
          <a:p>
            <a:r>
              <a:rPr lang="en-US"/>
              <a:t>tested technical skills and our ability to understand real-world expectations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34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2B1469C-BE39-31B0-A25E-16B64E02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fr-FR" b="1" err="1"/>
              <a:t>Chosen</a:t>
            </a:r>
            <a:r>
              <a:rPr lang="fr-FR" b="1"/>
              <a:t> SDLC </a:t>
            </a:r>
            <a:r>
              <a:rPr lang="fr-FR" b="1" err="1"/>
              <a:t>Methodology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37EB0-F615-B0EB-3596-A624DD21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endParaRPr lang="fr-FR" sz="2000"/>
          </a:p>
          <a:p>
            <a:endParaRPr lang="fr-FR" sz="2000"/>
          </a:p>
          <a:p>
            <a:r>
              <a:rPr lang="fr-FR" sz="2000"/>
              <a:t>Agile Method</a:t>
            </a:r>
          </a:p>
          <a:p>
            <a:pPr lvl="1"/>
            <a:r>
              <a:rPr lang="fr-FR" sz="2000"/>
              <a:t>Worked with feedback from the client</a:t>
            </a:r>
          </a:p>
          <a:p>
            <a:pPr lvl="1"/>
            <a:r>
              <a:rPr lang="fr-FR" sz="2000"/>
              <a:t>There wasn’t a very precise idea in our clients mind</a:t>
            </a:r>
          </a:p>
          <a:p>
            <a:pPr lvl="1"/>
            <a:r>
              <a:rPr lang="fr-FR" sz="2000"/>
              <a:t>Made it possible to adapt the website along the way</a:t>
            </a:r>
          </a:p>
          <a:p>
            <a:endParaRPr lang="fr-FR" sz="2000"/>
          </a:p>
          <a:p>
            <a:pPr lvl="1"/>
            <a:endParaRPr lang="fr-FR" sz="20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EBC52C-05D3-32F6-1D0E-BD04D4F7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497671"/>
            <a:ext cx="4737650" cy="388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8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8BB62-F4E2-B169-063E-5613C10A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err="1"/>
              <a:t>Requirements</a:t>
            </a:r>
            <a:r>
              <a:rPr lang="fr-FR" b="1"/>
              <a:t> </a:t>
            </a:r>
            <a:r>
              <a:rPr lang="fr-FR" b="1" err="1"/>
              <a:t>Gathering</a:t>
            </a:r>
            <a:r>
              <a:rPr lang="fr-FR" b="1"/>
              <a:t> &amp; </a:t>
            </a:r>
            <a:r>
              <a:rPr lang="fr-FR" b="1" err="1"/>
              <a:t>Analysis</a:t>
            </a:r>
            <a:endParaRPr lang="fr-FR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2562574A-F166-C52B-F0DE-638DEAA9BB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16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125CBA-6AF5-7920-4FCD-B13F7786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fr-FR" sz="4000" b="1"/>
              <a:t>Software Requirements Specification</a:t>
            </a:r>
            <a:endParaRPr lang="fr-FR" sz="40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1CA4C36-9AF0-C4DB-D540-8350C2562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10796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09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6C8593-BA07-C4C3-BC73-DABA5559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3800" b="1"/>
              <a:t>System and Software Design</a:t>
            </a:r>
            <a:r>
              <a:rPr lang="fr-FR" sz="3800"/>
              <a:t>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9800E-7FDB-955F-49FA-01B0718C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We used to create a sense of luxury</a:t>
            </a:r>
          </a:p>
          <a:p>
            <a:pPr lvl="1"/>
            <a:r>
              <a:rPr lang="en-US" sz="2200"/>
              <a:t>Dark themes</a:t>
            </a:r>
          </a:p>
          <a:p>
            <a:pPr lvl="1"/>
            <a:r>
              <a:rPr lang="en-US" sz="2200"/>
              <a:t>Large fonts</a:t>
            </a:r>
          </a:p>
          <a:p>
            <a:pPr lvl="1"/>
            <a:r>
              <a:rPr lang="en-US" sz="2200"/>
              <a:t>Glassmorphism</a:t>
            </a:r>
          </a:p>
          <a:p>
            <a:endParaRPr lang="fr-FR" sz="22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D9E7D7-2355-4395-4F18-DBBFC136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4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245B9-1793-1D77-B80C-32E2442F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err="1"/>
              <a:t>Implementation</a:t>
            </a:r>
            <a:r>
              <a:rPr lang="fr-FR" b="1"/>
              <a:t> Phase</a:t>
            </a:r>
            <a:endParaRPr lang="fr-FR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BB14C0D-0540-36BF-7202-2282B3E3AE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05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91A204-4045-2985-0483-EAE8F9EB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err="1"/>
              <a:t>Testing</a:t>
            </a:r>
            <a:r>
              <a:rPr lang="fr-FR" b="1"/>
              <a:t> </a:t>
            </a:r>
            <a:r>
              <a:rPr lang="fr-FR" b="1" err="1"/>
              <a:t>Strategy</a:t>
            </a:r>
            <a:r>
              <a:rPr lang="fr-FR" b="1"/>
              <a:t> </a:t>
            </a:r>
            <a:endParaRPr lang="fr-FR" b="1">
              <a:ea typeface="Calibri Light"/>
              <a:cs typeface="Calibri Ligh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AD7365-7837-A22D-7B95-BD55C09A9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fr-FR"/>
          </a:p>
          <a:p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tested</a:t>
            </a:r>
            <a:endParaRPr lang="fr-FR"/>
          </a:p>
          <a:p>
            <a:pPr lvl="1"/>
            <a:r>
              <a:rPr lang="fr-FR"/>
              <a:t>The animations</a:t>
            </a:r>
          </a:p>
          <a:p>
            <a:pPr lvl="1"/>
            <a:r>
              <a:rPr lang="fr-FR"/>
              <a:t>The contact </a:t>
            </a:r>
            <a:r>
              <a:rPr lang="fr-FR" err="1"/>
              <a:t>form</a:t>
            </a:r>
            <a:endParaRPr lang="fr-FR"/>
          </a:p>
          <a:p>
            <a:pPr lvl="1"/>
            <a:r>
              <a:rPr lang="fr-FR" err="1"/>
              <a:t>Responsiveness</a:t>
            </a:r>
            <a:endParaRPr lang="fr-FR"/>
          </a:p>
          <a:p>
            <a:pPr lvl="1"/>
            <a:r>
              <a:rPr lang="fr-FR"/>
              <a:t>Compatibility</a:t>
            </a:r>
          </a:p>
        </p:txBody>
      </p:sp>
    </p:spTree>
    <p:extLst>
      <p:ext uri="{BB962C8B-B14F-4D97-AF65-F5344CB8AC3E}">
        <p14:creationId xmlns:p14="http://schemas.microsoft.com/office/powerpoint/2010/main" val="27769076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13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Applied System Software Project</vt:lpstr>
      <vt:lpstr>Who we are </vt:lpstr>
      <vt:lpstr>Project Overview and Motivation</vt:lpstr>
      <vt:lpstr>Chosen SDLC Methodology</vt:lpstr>
      <vt:lpstr>Requirements Gathering &amp; Analysis</vt:lpstr>
      <vt:lpstr>Software Requirements Specification</vt:lpstr>
      <vt:lpstr>System and Software Design </vt:lpstr>
      <vt:lpstr>Implementation Phase</vt:lpstr>
      <vt:lpstr>Testing Strategy </vt:lpstr>
      <vt:lpstr>Test Results and Validation </vt:lpstr>
      <vt:lpstr>Process Reflection and Lessons Learned </vt:lpstr>
      <vt:lpstr>Demo Overview </vt:lpstr>
      <vt:lpstr>Conclusion and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Decuyper</dc:creator>
  <cp:revision>6</cp:revision>
  <dcterms:created xsi:type="dcterms:W3CDTF">2025-05-21T16:29:23Z</dcterms:created>
  <dcterms:modified xsi:type="dcterms:W3CDTF">2025-05-25T16:07:50Z</dcterms:modified>
</cp:coreProperties>
</file>