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A353C-BABF-4A1F-9D4D-3CC305AFC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372432-6D4E-4EF0-8213-7F593FC4B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34AA7E-E235-4F5A-8744-5DC02756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A6C6-428B-4FFD-9B8B-D2C71A0FF1B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416BC6-0A8C-4833-8900-3AA266AF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71356D-09DA-43D6-9937-CAC6DD19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830F-80C0-495A-BD89-F3DB4D2DD5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4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2ABEB2-6C7D-4793-AFFE-1C5B11DA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D1828F-1545-4E18-8F0D-8F0A1E19C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8ECD9C-D750-4CE6-928C-FF284455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A6C6-428B-4FFD-9B8B-D2C71A0FF1B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84025E-F5F0-43D4-B2A3-B3C4F372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E86D25-F2F0-4BF7-A924-8453A164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830F-80C0-495A-BD89-F3DB4D2DD5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3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EA2C1C-C074-4BD6-A009-C2759509F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809F31-C2DD-4CE1-8BDF-86A5DF527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AF5E89-CB6C-4DAF-AEBC-22645AE0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A6C6-428B-4FFD-9B8B-D2C71A0FF1B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286BEA-7EEB-4FDC-B964-729DB995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305450-1D17-4A2E-A71F-C6EEA95A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830F-80C0-495A-BD89-F3DB4D2DD5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0518B-4B58-49AF-8F83-781FAD44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CA7C66-6D4B-4874-AC02-651A8CB06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B0281F-02C9-4EFB-8763-4BE5DF67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A6C6-428B-4FFD-9B8B-D2C71A0FF1B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DE5AE5-47A3-450C-8F7D-1FF1D34A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6CA50D-B870-4C33-8A4D-11637404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830F-80C0-495A-BD89-F3DB4D2DD5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2E456-ED60-4B6D-9856-5FEB9252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B0FB42-4335-46B2-A9DC-E7B3EE91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0F4AFC-1C1A-4079-BFBB-07C77BA7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A6C6-428B-4FFD-9B8B-D2C71A0FF1B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D812FC-DCA1-4999-B486-360E2C98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3430F4-DF5D-466D-ACB6-4C91CC2B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830F-80C0-495A-BD89-F3DB4D2DD5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7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053AD-FD5A-4870-B7AB-CAC5E6E0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AEB91B-4162-4694-8881-FC8B1979C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9EBA1D-08EF-4BC4-8BDD-D6FE518AE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4C662D-D656-481B-BA52-47398096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A6C6-428B-4FFD-9B8B-D2C71A0FF1B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D42622-C77D-4ABF-AF2C-D1E86F63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932D97-51F4-49E3-8CAD-8D4234C5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830F-80C0-495A-BD89-F3DB4D2DD5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4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79FBB-6D62-4DF6-B3D7-2B01B3A6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A671E-F593-4A08-885E-54A56E7EB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47867F-F0C3-43FE-BFAB-06B0B6C49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A93F0D-823C-4798-BF2E-718DCFE46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CCCB60-258D-4AD5-86EA-1F3AC6C77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1DDA40-60B8-4342-BFEC-D00CE8AF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A6C6-428B-4FFD-9B8B-D2C71A0FF1B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CD5FC2-45C5-4C15-8382-4800A972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67B2C2-A662-4D23-A2A6-DF31974E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830F-80C0-495A-BD89-F3DB4D2DD5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9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F8B04-EDC8-4E2E-8AA0-C3A9700F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F927514-0D9C-49B1-91BD-5219020C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A6C6-428B-4FFD-9B8B-D2C71A0FF1B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D6821B-72FF-4442-98BF-6782CD0E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3C03EE-F01D-469C-870A-E330B722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830F-80C0-495A-BD89-F3DB4D2DD5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9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DCF3CB-5147-42AF-99DF-B0319D08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A6C6-428B-4FFD-9B8B-D2C71A0FF1B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24390B-2C39-4D2D-8CFB-7E52D737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A99E8C-8314-4424-9DEF-2CD89043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830F-80C0-495A-BD89-F3DB4D2DD5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8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1255F-2965-4AE1-BC76-52568B49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367980-2460-4626-AEF4-ADA91F18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D51155-E073-41BE-B478-3EBC3CCA9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4432CA-AAEB-4C55-A8F0-4A168B9E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A6C6-428B-4FFD-9B8B-D2C71A0FF1B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4BE7BA-8A08-49A9-AF1A-27481CB5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40D8CD-38EE-4229-9E72-1FEB774E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830F-80C0-495A-BD89-F3DB4D2DD5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3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3C7E6-FFE1-43A9-BC13-5C33D3D2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C35C68-BF1E-4196-98DA-024ACE550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9997ED-D176-4C84-8641-33B3BF2FF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306C56-26B5-4E51-8D06-9EB67D78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A6C6-428B-4FFD-9B8B-D2C71A0FF1B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387493-3298-48AE-AD99-66A4E288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2D938B-FE9E-4FE7-9869-84A6CE7C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830F-80C0-495A-BD89-F3DB4D2DD5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3FAE19-5D4B-41B4-AE5A-B3C2EF73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0A7B66-7D70-47E9-ADDF-9D69ABB67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FBAA76-9BB2-448A-B69D-5FBE275FA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AA6C6-428B-4FFD-9B8B-D2C71A0FF1B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8330B4-7246-47BB-A8E5-54E2E9BA0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A5BA86-704A-4D7F-B1E1-69663C45C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5830F-80C0-495A-BD89-F3DB4D2DD5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8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Engrenages">
            <a:extLst>
              <a:ext uri="{FF2B5EF4-FFF2-40B4-BE49-F238E27FC236}">
                <a16:creationId xmlns:a16="http://schemas.microsoft.com/office/drawing/2014/main" id="{E22AF329-0D2C-4018-A499-0301F90FF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6265" y="3429000"/>
            <a:ext cx="914400" cy="914400"/>
          </a:xfrm>
          <a:prstGeom prst="rect">
            <a:avLst/>
          </a:prstGeom>
        </p:spPr>
      </p:pic>
      <p:pic>
        <p:nvPicPr>
          <p:cNvPr id="9" name="Graphique 8" descr="Livres">
            <a:extLst>
              <a:ext uri="{FF2B5EF4-FFF2-40B4-BE49-F238E27FC236}">
                <a16:creationId xmlns:a16="http://schemas.microsoft.com/office/drawing/2014/main" id="{258C8059-E7F7-45BB-B136-C31208F65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5754" y="1790073"/>
            <a:ext cx="914400" cy="914400"/>
          </a:xfrm>
          <a:prstGeom prst="rect">
            <a:avLst/>
          </a:prstGeom>
        </p:spPr>
      </p:pic>
      <p:pic>
        <p:nvPicPr>
          <p:cNvPr id="13" name="Graphique 12" descr="Document">
            <a:extLst>
              <a:ext uri="{FF2B5EF4-FFF2-40B4-BE49-F238E27FC236}">
                <a16:creationId xmlns:a16="http://schemas.microsoft.com/office/drawing/2014/main" id="{6D032FBD-E80E-4AB9-ADA0-EFF4460CEC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417" y="3429000"/>
            <a:ext cx="914400" cy="914400"/>
          </a:xfrm>
          <a:prstGeom prst="rect">
            <a:avLst/>
          </a:prstGeom>
        </p:spPr>
      </p:pic>
      <p:grpSp>
        <p:nvGrpSpPr>
          <p:cNvPr id="39" name="Groupe 38">
            <a:extLst>
              <a:ext uri="{FF2B5EF4-FFF2-40B4-BE49-F238E27FC236}">
                <a16:creationId xmlns:a16="http://schemas.microsoft.com/office/drawing/2014/main" id="{15DE4E59-157C-4287-984E-85C8C9BF36BA}"/>
              </a:ext>
            </a:extLst>
          </p:cNvPr>
          <p:cNvGrpSpPr/>
          <p:nvPr/>
        </p:nvGrpSpPr>
        <p:grpSpPr>
          <a:xfrm>
            <a:off x="546417" y="4781938"/>
            <a:ext cx="1087371" cy="914400"/>
            <a:chOff x="546417" y="4781938"/>
            <a:chExt cx="1087371" cy="914400"/>
          </a:xfrm>
        </p:grpSpPr>
        <p:pic>
          <p:nvPicPr>
            <p:cNvPr id="11" name="Graphique 10" descr="Clé">
              <a:extLst>
                <a:ext uri="{FF2B5EF4-FFF2-40B4-BE49-F238E27FC236}">
                  <a16:creationId xmlns:a16="http://schemas.microsoft.com/office/drawing/2014/main" id="{DE3D3BB0-4B8F-461C-8889-81EADD292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23715" y="5186265"/>
              <a:ext cx="510073" cy="510073"/>
            </a:xfrm>
            <a:prstGeom prst="rect">
              <a:avLst/>
            </a:prstGeom>
          </p:spPr>
        </p:pic>
        <p:pic>
          <p:nvPicPr>
            <p:cNvPr id="16" name="Graphique 15" descr="Engrenages">
              <a:extLst>
                <a:ext uri="{FF2B5EF4-FFF2-40B4-BE49-F238E27FC236}">
                  <a16:creationId xmlns:a16="http://schemas.microsoft.com/office/drawing/2014/main" id="{6A54E09D-7866-4461-95B8-BD435ADEE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6417" y="4781938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359192CA-AAE5-4EE4-8043-AA7F070F1AE6}"/>
              </a:ext>
            </a:extLst>
          </p:cNvPr>
          <p:cNvGrpSpPr/>
          <p:nvPr/>
        </p:nvGrpSpPr>
        <p:grpSpPr>
          <a:xfrm>
            <a:off x="9409919" y="3429000"/>
            <a:ext cx="1094546" cy="1026368"/>
            <a:chOff x="9409919" y="3429000"/>
            <a:chExt cx="1094546" cy="1026368"/>
          </a:xfrm>
        </p:grpSpPr>
        <p:pic>
          <p:nvPicPr>
            <p:cNvPr id="5" name="Graphique 4" descr="Œil">
              <a:extLst>
                <a:ext uri="{FF2B5EF4-FFF2-40B4-BE49-F238E27FC236}">
                  <a16:creationId xmlns:a16="http://schemas.microsoft.com/office/drawing/2014/main" id="{C1B68E10-7F60-44E9-ACB3-852F9BB9F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409919" y="3429000"/>
              <a:ext cx="914400" cy="914400"/>
            </a:xfrm>
            <a:prstGeom prst="rect">
              <a:avLst/>
            </a:prstGeom>
          </p:spPr>
        </p:pic>
        <p:pic>
          <p:nvPicPr>
            <p:cNvPr id="17" name="Graphique 16" descr="Clé">
              <a:extLst>
                <a:ext uri="{FF2B5EF4-FFF2-40B4-BE49-F238E27FC236}">
                  <a16:creationId xmlns:a16="http://schemas.microsoft.com/office/drawing/2014/main" id="{D6E53D67-AB41-40FD-B1A1-83110786D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874649" y="3825552"/>
              <a:ext cx="629816" cy="629816"/>
            </a:xfrm>
            <a:prstGeom prst="rect">
              <a:avLst/>
            </a:prstGeom>
          </p:spPr>
        </p:pic>
      </p:grpSp>
      <p:pic>
        <p:nvPicPr>
          <p:cNvPr id="18" name="Graphique 17" descr="Engrenages">
            <a:extLst>
              <a:ext uri="{FF2B5EF4-FFF2-40B4-BE49-F238E27FC236}">
                <a16:creationId xmlns:a16="http://schemas.microsoft.com/office/drawing/2014/main" id="{D6EBE6DF-766E-4A01-A65D-A589D62B6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5754" y="3429000"/>
            <a:ext cx="914400" cy="914400"/>
          </a:xfrm>
          <a:prstGeom prst="rect">
            <a:avLst/>
          </a:prstGeom>
        </p:spPr>
      </p:pic>
      <p:pic>
        <p:nvPicPr>
          <p:cNvPr id="19" name="Graphique 18" descr="Engrenages">
            <a:extLst>
              <a:ext uri="{FF2B5EF4-FFF2-40B4-BE49-F238E27FC236}">
                <a16:creationId xmlns:a16="http://schemas.microsoft.com/office/drawing/2014/main" id="{DDA15B67-ABCD-4D51-B256-67FF2ADAA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7581" y="3429000"/>
            <a:ext cx="914400" cy="914400"/>
          </a:xfrm>
          <a:prstGeom prst="rect">
            <a:avLst/>
          </a:prstGeom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51B530E4-ED69-494A-8EDD-9F63CBF9D56E}"/>
              </a:ext>
            </a:extLst>
          </p:cNvPr>
          <p:cNvGrpSpPr/>
          <p:nvPr/>
        </p:nvGrpSpPr>
        <p:grpSpPr>
          <a:xfrm>
            <a:off x="6165243" y="3429000"/>
            <a:ext cx="914400" cy="1079241"/>
            <a:chOff x="6165243" y="3429000"/>
            <a:chExt cx="914400" cy="1079241"/>
          </a:xfrm>
        </p:grpSpPr>
        <p:pic>
          <p:nvPicPr>
            <p:cNvPr id="15" name="Graphique 14" descr="Liste">
              <a:extLst>
                <a:ext uri="{FF2B5EF4-FFF2-40B4-BE49-F238E27FC236}">
                  <a16:creationId xmlns:a16="http://schemas.microsoft.com/office/drawing/2014/main" id="{3F61DC67-76DE-4196-B4B1-64650E1C9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165243" y="3429000"/>
              <a:ext cx="914400" cy="914400"/>
            </a:xfrm>
            <a:prstGeom prst="rect">
              <a:avLst/>
            </a:prstGeom>
          </p:spPr>
        </p:pic>
        <p:pic>
          <p:nvPicPr>
            <p:cNvPr id="21" name="Graphique 20" descr="Clé">
              <a:extLst>
                <a:ext uri="{FF2B5EF4-FFF2-40B4-BE49-F238E27FC236}">
                  <a16:creationId xmlns:a16="http://schemas.microsoft.com/office/drawing/2014/main" id="{C9C2E793-9131-410B-B586-541C8A91A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65243" y="3998168"/>
              <a:ext cx="510073" cy="510073"/>
            </a:xfrm>
            <a:prstGeom prst="rect">
              <a:avLst/>
            </a:prstGeom>
          </p:spPr>
        </p:pic>
      </p:grp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3C88A00-74B1-4D06-9B11-D938EFA0EAA3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1460817" y="3886200"/>
            <a:ext cx="1205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8111E62-EACF-451A-9791-FEB190B3274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3580665" y="3886200"/>
            <a:ext cx="835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4ED43EF-6D12-49FF-A156-0FCD52CD7ABE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5330154" y="3886200"/>
            <a:ext cx="835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4C0E803-298A-49DB-949E-7A7495FA14FC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7079643" y="3886200"/>
            <a:ext cx="707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3131F20-4697-49A4-82D3-7FAD39A58DCC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>
            <a:off x="8701981" y="3886200"/>
            <a:ext cx="707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3F05FE5E-FDD8-4767-91B4-C48D2A428EE3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V="1">
            <a:off x="1460817" y="3886200"/>
            <a:ext cx="1205448" cy="1352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657EFD4B-B7E6-4C66-9C9C-B747E6CB6057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4872954" y="2704473"/>
            <a:ext cx="0" cy="72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661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Huet</dc:creator>
  <cp:lastModifiedBy>Nicolas Huet</cp:lastModifiedBy>
  <cp:revision>2</cp:revision>
  <dcterms:created xsi:type="dcterms:W3CDTF">2018-04-06T09:42:30Z</dcterms:created>
  <dcterms:modified xsi:type="dcterms:W3CDTF">2018-04-06T09:58:31Z</dcterms:modified>
</cp:coreProperties>
</file>