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9"/>
  </p:notesMasterIdLst>
  <p:sldIdLst>
    <p:sldId id="256" r:id="rId2"/>
    <p:sldId id="258" r:id="rId3"/>
    <p:sldId id="292" r:id="rId4"/>
    <p:sldId id="291" r:id="rId5"/>
    <p:sldId id="287" r:id="rId6"/>
    <p:sldId id="290" r:id="rId7"/>
    <p:sldId id="286" r:id="rId8"/>
  </p:sldIdLst>
  <p:sldSz cx="9144000" cy="5143500" type="screen16x9"/>
  <p:notesSz cx="6858000" cy="9144000"/>
  <p:embeddedFontLst>
    <p:embeddedFont>
      <p:font typeface="Anaheim" panose="020B0604020202020204" charset="0"/>
      <p:regular r:id="rId10"/>
    </p:embeddedFont>
    <p:embeddedFont>
      <p:font typeface="Zen Dots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477ADD-4125-404D-A30B-A2770A9905C7}">
  <a:tblStyle styleId="{FB477ADD-4125-404D-A30B-A2770A9905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pos="454"/>
        <p:guide orient="horz" pos="602"/>
        <p:guide orient="horz" pos="340"/>
        <p:guide pos="5306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7" name="Google Shape;5227;gc6f6f4ce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8" name="Google Shape;5228;gc6f6f4ce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118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7" name="Google Shape;5227;gc6f6f4ce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8" name="Google Shape;5228;gc6f6f4ce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317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079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7" name="Google Shape;5227;gc6f6f4ce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8" name="Google Shape;5228;gc6f6f4ce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925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9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MAIN_POINT_1">
    <p:bg>
      <p:bgPr>
        <a:solidFill>
          <a:schemeClr val="accent2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APTION_ONLY_1">
    <p:bg>
      <p:bgPr>
        <a:solidFill>
          <a:schemeClr val="dk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9"/>
          <p:cNvGrpSpPr/>
          <p:nvPr/>
        </p:nvGrpSpPr>
        <p:grpSpPr>
          <a:xfrm rot="-338463">
            <a:off x="2050912" y="191733"/>
            <a:ext cx="1355008" cy="1170650"/>
            <a:chOff x="2916888" y="3536925"/>
            <a:chExt cx="1354950" cy="1170600"/>
          </a:xfrm>
        </p:grpSpPr>
        <p:sp>
          <p:nvSpPr>
            <p:cNvPr id="404" name="Google Shape;404;p9"/>
            <p:cNvSpPr/>
            <p:nvPr/>
          </p:nvSpPr>
          <p:spPr>
            <a:xfrm>
              <a:off x="3216663" y="3922625"/>
              <a:ext cx="784850" cy="784850"/>
            </a:xfrm>
            <a:custGeom>
              <a:avLst/>
              <a:gdLst/>
              <a:ahLst/>
              <a:cxnLst/>
              <a:rect l="l" t="t" r="r" b="b"/>
              <a:pathLst>
                <a:path w="31394" h="31394" extrusionOk="0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503263" y="3922625"/>
              <a:ext cx="216075" cy="784900"/>
            </a:xfrm>
            <a:custGeom>
              <a:avLst/>
              <a:gdLst/>
              <a:ahLst/>
              <a:cxnLst/>
              <a:rect l="l" t="t" r="r" b="b"/>
              <a:pathLst>
                <a:path w="8643" h="31396" extrusionOk="0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763363" y="3954175"/>
              <a:ext cx="52950" cy="721725"/>
            </a:xfrm>
            <a:custGeom>
              <a:avLst/>
              <a:gdLst/>
              <a:ahLst/>
              <a:cxnLst/>
              <a:rect l="l" t="t" r="r" b="b"/>
              <a:pathLst>
                <a:path w="2118" h="28869" extrusionOk="0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229888" y="4077000"/>
              <a:ext cx="749550" cy="467325"/>
            </a:xfrm>
            <a:custGeom>
              <a:avLst/>
              <a:gdLst/>
              <a:ahLst/>
              <a:cxnLst/>
              <a:rect l="l" t="t" r="r" b="b"/>
              <a:pathLst>
                <a:path w="29982" h="18693" extrusionOk="0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47063" y="4076925"/>
              <a:ext cx="360800" cy="467375"/>
            </a:xfrm>
            <a:custGeom>
              <a:avLst/>
              <a:gdLst/>
              <a:ahLst/>
              <a:cxnLst/>
              <a:rect l="l" t="t" r="r" b="b"/>
              <a:pathLst>
                <a:path w="14432" h="18695" extrusionOk="0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3441463" y="4165075"/>
              <a:ext cx="330725" cy="330750"/>
            </a:xfrm>
            <a:custGeom>
              <a:avLst/>
              <a:gdLst/>
              <a:ahLst/>
              <a:cxnLst/>
              <a:rect l="l" t="t" r="r" b="b"/>
              <a:pathLst>
                <a:path w="13229" h="13230" extrusionOk="0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3551763" y="4279775"/>
              <a:ext cx="97050" cy="97000"/>
            </a:xfrm>
            <a:custGeom>
              <a:avLst/>
              <a:gdLst/>
              <a:ahLst/>
              <a:cxnLst/>
              <a:rect l="l" t="t" r="r" b="b"/>
              <a:pathLst>
                <a:path w="3882" h="3880" extrusionOk="0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609088" y="4218025"/>
              <a:ext cx="97000" cy="97025"/>
            </a:xfrm>
            <a:custGeom>
              <a:avLst/>
              <a:gdLst/>
              <a:ahLst/>
              <a:cxnLst/>
              <a:rect l="l" t="t" r="r" b="b"/>
              <a:pathLst>
                <a:path w="3880" h="3881" extrusionOk="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3498788" y="4372925"/>
              <a:ext cx="57450" cy="51775"/>
            </a:xfrm>
            <a:custGeom>
              <a:avLst/>
              <a:gdLst/>
              <a:ahLst/>
              <a:cxnLst/>
              <a:rect l="l" t="t" r="r" b="b"/>
              <a:pathLst>
                <a:path w="2298" h="2071" extrusionOk="0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3570313" y="4403500"/>
              <a:ext cx="55450" cy="25925"/>
            </a:xfrm>
            <a:custGeom>
              <a:avLst/>
              <a:gdLst/>
              <a:ahLst/>
              <a:cxnLst/>
              <a:rect l="l" t="t" r="r" b="b"/>
              <a:pathLst>
                <a:path w="2218" h="1037" extrusionOk="0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4113" y="42976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486563" y="4297675"/>
              <a:ext cx="37825" cy="25925"/>
            </a:xfrm>
            <a:custGeom>
              <a:avLst/>
              <a:gdLst/>
              <a:ahLst/>
              <a:cxnLst/>
              <a:rect l="l" t="t" r="r" b="b"/>
              <a:pathLst>
                <a:path w="1513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3410663" y="4279800"/>
              <a:ext cx="61725" cy="61725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3624238" y="3705900"/>
              <a:ext cx="647600" cy="538975"/>
            </a:xfrm>
            <a:custGeom>
              <a:avLst/>
              <a:gdLst/>
              <a:ahLst/>
              <a:cxnLst/>
              <a:rect l="l" t="t" r="r" b="b"/>
              <a:pathLst>
                <a:path w="25904" h="21559" extrusionOk="0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549113" y="3536925"/>
              <a:ext cx="585425" cy="660475"/>
            </a:xfrm>
            <a:custGeom>
              <a:avLst/>
              <a:gdLst/>
              <a:ahLst/>
              <a:cxnLst/>
              <a:rect l="l" t="t" r="r" b="b"/>
              <a:pathLst>
                <a:path w="23417" h="26419" extrusionOk="0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942638" y="3712675"/>
              <a:ext cx="647650" cy="538900"/>
            </a:xfrm>
            <a:custGeom>
              <a:avLst/>
              <a:gdLst/>
              <a:ahLst/>
              <a:cxnLst/>
              <a:rect l="l" t="t" r="r" b="b"/>
              <a:pathLst>
                <a:path w="25906" h="21556" extrusionOk="0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079963" y="3536925"/>
              <a:ext cx="585375" cy="660475"/>
            </a:xfrm>
            <a:custGeom>
              <a:avLst/>
              <a:gdLst/>
              <a:ahLst/>
              <a:cxnLst/>
              <a:rect l="l" t="t" r="r" b="b"/>
              <a:pathLst>
                <a:path w="23415" h="26419" extrusionOk="0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318088" y="3702200"/>
              <a:ext cx="57350" cy="57300"/>
            </a:xfrm>
            <a:custGeom>
              <a:avLst/>
              <a:gdLst/>
              <a:ahLst/>
              <a:cxnLst/>
              <a:rect l="l" t="t" r="r" b="b"/>
              <a:pathLst>
                <a:path w="2294" h="2292" extrusionOk="0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916888" y="4037300"/>
              <a:ext cx="88175" cy="88175"/>
            </a:xfrm>
            <a:custGeom>
              <a:avLst/>
              <a:gdLst/>
              <a:ahLst/>
              <a:cxnLst/>
              <a:rect l="l" t="t" r="r" b="b"/>
              <a:pathLst>
                <a:path w="3527" h="3527" extrusionOk="0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886813" y="3777125"/>
              <a:ext cx="66200" cy="66175"/>
            </a:xfrm>
            <a:custGeom>
              <a:avLst/>
              <a:gdLst/>
              <a:ahLst/>
              <a:cxnLst/>
              <a:rect l="l" t="t" r="r" b="b"/>
              <a:pathLst>
                <a:path w="2648" h="2647" extrusionOk="0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4160188" y="3975575"/>
              <a:ext cx="83775" cy="83775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33763" y="4195975"/>
              <a:ext cx="70575" cy="70575"/>
            </a:xfrm>
            <a:custGeom>
              <a:avLst/>
              <a:gdLst/>
              <a:ahLst/>
              <a:cxnLst/>
              <a:rect l="l" t="t" r="r" b="b"/>
              <a:pathLst>
                <a:path w="2823" h="2823" extrusionOk="0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032188" y="4041725"/>
              <a:ext cx="44300" cy="44275"/>
            </a:xfrm>
            <a:custGeom>
              <a:avLst/>
              <a:gdLst/>
              <a:ahLst/>
              <a:cxnLst/>
              <a:rect l="l" t="t" r="r" b="b"/>
              <a:pathLst>
                <a:path w="1772" h="1771" extrusionOk="0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168113" y="4173950"/>
              <a:ext cx="79425" cy="79400"/>
            </a:xfrm>
            <a:custGeom>
              <a:avLst/>
              <a:gdLst/>
              <a:ahLst/>
              <a:cxnLst/>
              <a:rect l="l" t="t" r="r" b="b"/>
              <a:pathLst>
                <a:path w="3177" h="3176" extrusionOk="0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957388" y="4173950"/>
              <a:ext cx="79400" cy="79400"/>
            </a:xfrm>
            <a:custGeom>
              <a:avLst/>
              <a:gdLst/>
              <a:ahLst/>
              <a:cxnLst/>
              <a:rect l="l" t="t" r="r" b="b"/>
              <a:pathLst>
                <a:path w="3176" h="3176" extrusionOk="0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9"/>
          <p:cNvGrpSpPr/>
          <p:nvPr/>
        </p:nvGrpSpPr>
        <p:grpSpPr>
          <a:xfrm rot="-376160">
            <a:off x="6037835" y="3725070"/>
            <a:ext cx="1760215" cy="1072079"/>
            <a:chOff x="4411213" y="3961650"/>
            <a:chExt cx="1760250" cy="1072100"/>
          </a:xfrm>
        </p:grpSpPr>
        <p:sp>
          <p:nvSpPr>
            <p:cNvPr id="430" name="Google Shape;430;p9"/>
            <p:cNvSpPr/>
            <p:nvPr/>
          </p:nvSpPr>
          <p:spPr>
            <a:xfrm>
              <a:off x="5222063" y="4040150"/>
              <a:ext cx="584500" cy="584475"/>
            </a:xfrm>
            <a:custGeom>
              <a:avLst/>
              <a:gdLst/>
              <a:ahLst/>
              <a:cxnLst/>
              <a:rect l="l" t="t" r="r" b="b"/>
              <a:pathLst>
                <a:path w="23380" h="23379" extrusionOk="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551113" y="3987475"/>
              <a:ext cx="979375" cy="473875"/>
            </a:xfrm>
            <a:custGeom>
              <a:avLst/>
              <a:gdLst/>
              <a:ahLst/>
              <a:cxnLst/>
              <a:rect l="l" t="t" r="r" b="b"/>
              <a:pathLst>
                <a:path w="39175" h="18955" extrusionOk="0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832463" y="3987475"/>
              <a:ext cx="979425" cy="473875"/>
            </a:xfrm>
            <a:custGeom>
              <a:avLst/>
              <a:gdLst/>
              <a:ahLst/>
              <a:cxnLst/>
              <a:rect l="l" t="t" r="r" b="b"/>
              <a:pathLst>
                <a:path w="39177" h="18955" extrusionOk="0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4829988" y="4256100"/>
              <a:ext cx="358550" cy="126225"/>
            </a:xfrm>
            <a:custGeom>
              <a:avLst/>
              <a:gdLst/>
              <a:ahLst/>
              <a:cxnLst/>
              <a:rect l="l" t="t" r="r" b="b"/>
              <a:pathLst>
                <a:path w="14342" h="5049" extrusionOk="0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5158938" y="4363975"/>
              <a:ext cx="50075" cy="50000"/>
            </a:xfrm>
            <a:custGeom>
              <a:avLst/>
              <a:gdLst/>
              <a:ahLst/>
              <a:cxnLst/>
              <a:rect l="l" t="t" r="r" b="b"/>
              <a:pathLst>
                <a:path w="2003" h="2000" extrusionOk="0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4858888" y="4121800"/>
              <a:ext cx="323800" cy="221000"/>
            </a:xfrm>
            <a:custGeom>
              <a:avLst/>
              <a:gdLst/>
              <a:ahLst/>
              <a:cxnLst/>
              <a:rect l="l" t="t" r="r" b="b"/>
              <a:pathLst>
                <a:path w="12952" h="8840" extrusionOk="0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148388" y="4103275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4882488" y="4079700"/>
              <a:ext cx="602975" cy="244675"/>
            </a:xfrm>
            <a:custGeom>
              <a:avLst/>
              <a:gdLst/>
              <a:ahLst/>
              <a:cxnLst/>
              <a:rect l="l" t="t" r="r" b="b"/>
              <a:pathLst>
                <a:path w="24119" h="9787" extrusionOk="0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5453788" y="4298100"/>
              <a:ext cx="44800" cy="44850"/>
            </a:xfrm>
            <a:custGeom>
              <a:avLst/>
              <a:gdLst/>
              <a:ahLst/>
              <a:cxnLst/>
              <a:rect l="l" t="t" r="r" b="b"/>
              <a:pathLst>
                <a:path w="1792" h="1794" extrusionOk="0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837763" y="4050675"/>
              <a:ext cx="136825" cy="155275"/>
            </a:xfrm>
            <a:custGeom>
              <a:avLst/>
              <a:gdLst/>
              <a:ahLst/>
              <a:cxnLst/>
              <a:rect l="l" t="t" r="r" b="b"/>
              <a:pathLst>
                <a:path w="5473" h="6211" extrusionOk="0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950988" y="4024375"/>
              <a:ext cx="36850" cy="36875"/>
            </a:xfrm>
            <a:custGeom>
              <a:avLst/>
              <a:gdLst/>
              <a:ahLst/>
              <a:cxnLst/>
              <a:rect l="l" t="t" r="r" b="b"/>
              <a:pathLst>
                <a:path w="1474" h="1475" extrusionOk="0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877613" y="40656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820988" y="41849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4819163" y="423760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4842088" y="431865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5306463" y="4042800"/>
              <a:ext cx="94625" cy="339625"/>
            </a:xfrm>
            <a:custGeom>
              <a:avLst/>
              <a:gdLst/>
              <a:ahLst/>
              <a:cxnLst/>
              <a:rect l="l" t="t" r="r" b="b"/>
              <a:pathLst>
                <a:path w="3785" h="13585" extrusionOk="0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5293213" y="4363950"/>
              <a:ext cx="42150" cy="42125"/>
            </a:xfrm>
            <a:custGeom>
              <a:avLst/>
              <a:gdLst/>
              <a:ahLst/>
              <a:cxnLst/>
              <a:rect l="l" t="t" r="r" b="b"/>
              <a:pathLst>
                <a:path w="1686" h="1685" extrusionOk="0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5227388" y="3979675"/>
              <a:ext cx="216550" cy="249950"/>
            </a:xfrm>
            <a:custGeom>
              <a:avLst/>
              <a:gdLst/>
              <a:ahLst/>
              <a:cxnLst/>
              <a:rect l="l" t="t" r="r" b="b"/>
              <a:pathLst>
                <a:path w="8662" h="9998" extrusionOk="0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422163" y="4205950"/>
              <a:ext cx="44850" cy="44825"/>
            </a:xfrm>
            <a:custGeom>
              <a:avLst/>
              <a:gdLst/>
              <a:ahLst/>
              <a:cxnLst/>
              <a:rect l="l" t="t" r="r" b="b"/>
              <a:pathLst>
                <a:path w="1794" h="1793" extrusionOk="0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5080063" y="3992775"/>
              <a:ext cx="247425" cy="52575"/>
            </a:xfrm>
            <a:custGeom>
              <a:avLst/>
              <a:gdLst/>
              <a:ahLst/>
              <a:cxnLst/>
              <a:rect l="l" t="t" r="r" b="b"/>
              <a:pathLst>
                <a:path w="9897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303763" y="4024300"/>
              <a:ext cx="34250" cy="34300"/>
            </a:xfrm>
            <a:custGeom>
              <a:avLst/>
              <a:gdLst/>
              <a:ahLst/>
              <a:cxnLst/>
              <a:rect l="l" t="t" r="r" b="b"/>
              <a:pathLst>
                <a:path w="1370" h="1372" extrusionOk="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5568263" y="40294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725763" y="40294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5704338" y="43948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5377113" y="40278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5517788" y="4445350"/>
              <a:ext cx="34300" cy="34250"/>
            </a:xfrm>
            <a:custGeom>
              <a:avLst/>
              <a:gdLst/>
              <a:ahLst/>
              <a:cxnLst/>
              <a:rect l="l" t="t" r="r" b="b"/>
              <a:pathLst>
                <a:path w="1372" h="1370" extrusionOk="0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5065188" y="3967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5218113" y="39616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5523513" y="4052550"/>
              <a:ext cx="74750" cy="413375"/>
            </a:xfrm>
            <a:custGeom>
              <a:avLst/>
              <a:gdLst/>
              <a:ahLst/>
              <a:cxnLst/>
              <a:rect l="l" t="t" r="r" b="b"/>
              <a:pathLst>
                <a:path w="2990" h="16535" extrusionOk="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5630663" y="4038325"/>
              <a:ext cx="123575" cy="377375"/>
            </a:xfrm>
            <a:custGeom>
              <a:avLst/>
              <a:gdLst/>
              <a:ahLst/>
              <a:cxnLst/>
              <a:rect l="l" t="t" r="r" b="b"/>
              <a:pathLst>
                <a:path w="4943" h="15095" extrusionOk="0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556413" y="4062800"/>
              <a:ext cx="139600" cy="224475"/>
            </a:xfrm>
            <a:custGeom>
              <a:avLst/>
              <a:gdLst/>
              <a:ahLst/>
              <a:cxnLst/>
              <a:rect l="l" t="t" r="r" b="b"/>
              <a:pathLst>
                <a:path w="5584" h="8979" extrusionOk="0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678788" y="4013850"/>
              <a:ext cx="176200" cy="71525"/>
            </a:xfrm>
            <a:custGeom>
              <a:avLst/>
              <a:gdLst/>
              <a:ahLst/>
              <a:cxnLst/>
              <a:rect l="l" t="t" r="r" b="b"/>
              <a:pathLst>
                <a:path w="7048" h="2861" extrusionOk="0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713088" y="4279875"/>
              <a:ext cx="95400" cy="169475"/>
            </a:xfrm>
            <a:custGeom>
              <a:avLst/>
              <a:gdLst/>
              <a:ahLst/>
              <a:cxnLst/>
              <a:rect l="l" t="t" r="r" b="b"/>
              <a:pathLst>
                <a:path w="3816" h="6779" extrusionOk="0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645713" y="4160625"/>
              <a:ext cx="114425" cy="258150"/>
            </a:xfrm>
            <a:custGeom>
              <a:avLst/>
              <a:gdLst/>
              <a:ahLst/>
              <a:cxnLst/>
              <a:rect l="l" t="t" r="r" b="b"/>
              <a:pathLst>
                <a:path w="4577" h="10326" extrusionOk="0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733613" y="4150525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585238" y="40526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4661763" y="399145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4826813" y="405727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4785613" y="4269825"/>
              <a:ext cx="36675" cy="36750"/>
            </a:xfrm>
            <a:custGeom>
              <a:avLst/>
              <a:gdLst/>
              <a:ahLst/>
              <a:cxnLst/>
              <a:rect l="l" t="t" r="r" b="b"/>
              <a:pathLst>
                <a:path w="1467" h="1470" extrusionOk="0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06038" y="443192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628113" y="4396700"/>
              <a:ext cx="36675" cy="36725"/>
            </a:xfrm>
            <a:custGeom>
              <a:avLst/>
              <a:gdLst/>
              <a:ahLst/>
              <a:cxnLst/>
              <a:rect l="l" t="t" r="r" b="b"/>
              <a:pathLst>
                <a:path w="1467" h="1469" extrusionOk="0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534788" y="426670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337913" y="4489875"/>
              <a:ext cx="430525" cy="79475"/>
            </a:xfrm>
            <a:custGeom>
              <a:avLst/>
              <a:gdLst/>
              <a:ahLst/>
              <a:cxnLst/>
              <a:rect l="l" t="t" r="r" b="b"/>
              <a:pathLst>
                <a:path w="17221" h="3179" extrusionOk="0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331513" y="4554200"/>
              <a:ext cx="39825" cy="39800"/>
            </a:xfrm>
            <a:custGeom>
              <a:avLst/>
              <a:gdLst/>
              <a:ahLst/>
              <a:cxnLst/>
              <a:rect l="l" t="t" r="r" b="b"/>
              <a:pathLst>
                <a:path w="1593" h="1592" extrusionOk="0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5733738" y="4474700"/>
              <a:ext cx="45875" cy="45925"/>
            </a:xfrm>
            <a:custGeom>
              <a:avLst/>
              <a:gdLst/>
              <a:ahLst/>
              <a:cxnLst/>
              <a:rect l="l" t="t" r="r" b="b"/>
              <a:pathLst>
                <a:path w="1835" h="1837" extrusionOk="0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4411213" y="4707450"/>
              <a:ext cx="854575" cy="326300"/>
            </a:xfrm>
            <a:custGeom>
              <a:avLst/>
              <a:gdLst/>
              <a:ahLst/>
              <a:cxnLst/>
              <a:rect l="l" t="t" r="r" b="b"/>
              <a:pathLst>
                <a:path w="34183" h="13052" extrusionOk="0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4431888" y="4728125"/>
              <a:ext cx="813200" cy="284950"/>
            </a:xfrm>
            <a:custGeom>
              <a:avLst/>
              <a:gdLst/>
              <a:ahLst/>
              <a:cxnLst/>
              <a:rect l="l" t="t" r="r" b="b"/>
              <a:pathLst>
                <a:path w="32528" h="11398" extrusionOk="0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4576988" y="4728125"/>
              <a:ext cx="576200" cy="284875"/>
            </a:xfrm>
            <a:custGeom>
              <a:avLst/>
              <a:gdLst/>
              <a:ahLst/>
              <a:cxnLst/>
              <a:rect l="l" t="t" r="r" b="b"/>
              <a:pathLst>
                <a:path w="23048" h="11395" extrusionOk="0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4956888" y="4757850"/>
              <a:ext cx="280475" cy="255175"/>
            </a:xfrm>
            <a:custGeom>
              <a:avLst/>
              <a:gdLst/>
              <a:ahLst/>
              <a:cxnLst/>
              <a:rect l="l" t="t" r="r" b="b"/>
              <a:pathLst>
                <a:path w="11219" h="10207" extrusionOk="0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4814363" y="4500300"/>
              <a:ext cx="1164950" cy="530900"/>
            </a:xfrm>
            <a:custGeom>
              <a:avLst/>
              <a:gdLst/>
              <a:ahLst/>
              <a:cxnLst/>
              <a:rect l="l" t="t" r="r" b="b"/>
              <a:pathLst>
                <a:path w="46598" h="21236" extrusionOk="0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028238" y="4203900"/>
              <a:ext cx="1143225" cy="797975"/>
            </a:xfrm>
            <a:custGeom>
              <a:avLst/>
              <a:gdLst/>
              <a:ahLst/>
              <a:cxnLst/>
              <a:rect l="l" t="t" r="r" b="b"/>
              <a:pathLst>
                <a:path w="45729" h="31919" extrusionOk="0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762988" y="4469175"/>
              <a:ext cx="114000" cy="88100"/>
            </a:xfrm>
            <a:custGeom>
              <a:avLst/>
              <a:gdLst/>
              <a:ahLst/>
              <a:cxnLst/>
              <a:rect l="l" t="t" r="r" b="b"/>
              <a:pathLst>
                <a:path w="4560" h="3524" extrusionOk="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778513" y="4181725"/>
              <a:ext cx="113950" cy="88075"/>
            </a:xfrm>
            <a:custGeom>
              <a:avLst/>
              <a:gdLst/>
              <a:ahLst/>
              <a:cxnLst/>
              <a:rect l="l" t="t" r="r" b="b"/>
              <a:pathLst>
                <a:path w="4558" h="3523" extrusionOk="0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3" name="Google Shape;483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9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5" name="Google Shape;485;p9"/>
          <p:cNvSpPr txBox="1">
            <a:spLocks noGrp="1"/>
          </p:cNvSpPr>
          <p:nvPr>
            <p:ph type="subTitle" idx="1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Google Shape;589;p1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590" name="Google Shape;590;p1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1" name="Google Shape;591;p1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8" name="Google Shape;598;p1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99" name="Google Shape;599;p13"/>
          <p:cNvSpPr txBox="1">
            <a:spLocks noGrp="1"/>
          </p:cNvSpPr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title" idx="2" hasCustomPrompt="1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1" name="Google Shape;601;p13"/>
          <p:cNvSpPr txBox="1">
            <a:spLocks noGrp="1"/>
          </p:cNvSpPr>
          <p:nvPr>
            <p:ph type="subTitle" idx="1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13"/>
          <p:cNvSpPr txBox="1">
            <a:spLocks noGrp="1"/>
          </p:cNvSpPr>
          <p:nvPr>
            <p:ph type="title" idx="3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3" name="Google Shape;603;p13"/>
          <p:cNvSpPr txBox="1">
            <a:spLocks noGrp="1"/>
          </p:cNvSpPr>
          <p:nvPr>
            <p:ph type="title" idx="4" hasCustomPrompt="1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4" name="Google Shape;604;p13"/>
          <p:cNvSpPr txBox="1">
            <a:spLocks noGrp="1"/>
          </p:cNvSpPr>
          <p:nvPr>
            <p:ph type="subTitle" idx="5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3"/>
          <p:cNvSpPr txBox="1">
            <a:spLocks noGrp="1"/>
          </p:cNvSpPr>
          <p:nvPr>
            <p:ph type="title" idx="6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6" name="Google Shape;606;p13"/>
          <p:cNvSpPr txBox="1">
            <a:spLocks noGrp="1"/>
          </p:cNvSpPr>
          <p:nvPr>
            <p:ph type="title" idx="7" hasCustomPrompt="1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7" name="Google Shape;607;p13"/>
          <p:cNvSpPr txBox="1">
            <a:spLocks noGrp="1"/>
          </p:cNvSpPr>
          <p:nvPr>
            <p:ph type="subTitle" idx="8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3"/>
          <p:cNvSpPr txBox="1">
            <a:spLocks noGrp="1"/>
          </p:cNvSpPr>
          <p:nvPr>
            <p:ph type="title" idx="9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9" name="Google Shape;609;p13"/>
          <p:cNvSpPr txBox="1">
            <a:spLocks noGrp="1"/>
          </p:cNvSpPr>
          <p:nvPr>
            <p:ph type="title" idx="13" hasCustomPrompt="1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>
            <a:spLocks noGrp="1"/>
          </p:cNvSpPr>
          <p:nvPr>
            <p:ph type="subTitle" idx="14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3"/>
          <p:cNvSpPr txBox="1">
            <a:spLocks noGrp="1"/>
          </p:cNvSpPr>
          <p:nvPr>
            <p:ph type="title" idx="15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title" idx="16" hasCustomPrompt="1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>
            <a:spLocks noGrp="1"/>
          </p:cNvSpPr>
          <p:nvPr>
            <p:ph type="subTitle" idx="17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3"/>
          <p:cNvSpPr txBox="1">
            <a:spLocks noGrp="1"/>
          </p:cNvSpPr>
          <p:nvPr>
            <p:ph type="title" idx="18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5" name="Google Shape;615;p13"/>
          <p:cNvSpPr txBox="1">
            <a:spLocks noGrp="1"/>
          </p:cNvSpPr>
          <p:nvPr>
            <p:ph type="title" idx="19" hasCustomPrompt="1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>
            <a:spLocks noGrp="1"/>
          </p:cNvSpPr>
          <p:nvPr>
            <p:ph type="subTitle" idx="20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2">
    <p:bg>
      <p:bgPr>
        <a:solidFill>
          <a:schemeClr val="accent5"/>
        </a:solid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2"/>
          <p:cNvSpPr txBox="1">
            <a:spLocks noGrp="1"/>
          </p:cNvSpPr>
          <p:nvPr>
            <p:ph type="ctrTitle"/>
          </p:nvPr>
        </p:nvSpPr>
        <p:spPr>
          <a:xfrm>
            <a:off x="1271124" y="748204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dirty="0">
                <a:solidFill>
                  <a:schemeClr val="tx2"/>
                </a:solidFill>
                <a:latin typeface="Zen Dots"/>
                <a:ea typeface="Zen Dots"/>
                <a:cs typeface="Zen Dots"/>
                <a:sym typeface="Zen Dots"/>
              </a:rPr>
              <a:t>Proyecto 1 Sistemas Operativos y Redes</a:t>
            </a:r>
            <a:br>
              <a:rPr lang="es-CL" sz="2800" dirty="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</a:br>
            <a:r>
              <a:rPr lang="es-CL" sz="2800" dirty="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Problema del Productor-Consumidor</a:t>
            </a:r>
            <a:endParaRPr sz="2800" dirty="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62" name="Google Shape;1262;p32"/>
          <p:cNvSpPr txBox="1">
            <a:spLocks noGrp="1"/>
          </p:cNvSpPr>
          <p:nvPr>
            <p:ph type="subTitle" idx="1"/>
          </p:nvPr>
        </p:nvSpPr>
        <p:spPr>
          <a:xfrm>
            <a:off x="732215" y="3454671"/>
            <a:ext cx="3334500" cy="1096704"/>
          </a:xfrm>
          <a:prstGeom prst="rect">
            <a:avLst/>
          </a:prstGeom>
          <a:solidFill>
            <a:schemeClr val="bg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Integrantes: Fonseca, Matías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	Oliva, Raimundo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Docente: Cristian Vidal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Fecha: 19/05/23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34"/>
          <p:cNvGrpSpPr/>
          <p:nvPr/>
        </p:nvGrpSpPr>
        <p:grpSpPr>
          <a:xfrm>
            <a:off x="3403800" y="2652953"/>
            <a:ext cx="2336400" cy="1451225"/>
            <a:chOff x="3403800" y="2937200"/>
            <a:chExt cx="2336400" cy="1392300"/>
          </a:xfrm>
        </p:grpSpPr>
        <p:sp>
          <p:nvSpPr>
            <p:cNvPr id="1274" name="Google Shape;1274;p34"/>
            <p:cNvSpPr/>
            <p:nvPr/>
          </p:nvSpPr>
          <p:spPr>
            <a:xfrm>
              <a:off x="3403800" y="2937200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3403800" y="29372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35182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370167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38851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34"/>
          <p:cNvGrpSpPr/>
          <p:nvPr/>
        </p:nvGrpSpPr>
        <p:grpSpPr>
          <a:xfrm>
            <a:off x="6087600" y="1046824"/>
            <a:ext cx="2336400" cy="1524925"/>
            <a:chOff x="6087600" y="1123025"/>
            <a:chExt cx="2336400" cy="1392300"/>
          </a:xfrm>
        </p:grpSpPr>
        <p:sp>
          <p:nvSpPr>
            <p:cNvPr id="1286" name="Google Shape;1286;p34"/>
            <p:cNvSpPr/>
            <p:nvPr/>
          </p:nvSpPr>
          <p:spPr>
            <a:xfrm>
              <a:off x="60876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60876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62020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63854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65689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34"/>
          <p:cNvGrpSpPr/>
          <p:nvPr/>
        </p:nvGrpSpPr>
        <p:grpSpPr>
          <a:xfrm>
            <a:off x="720000" y="1046824"/>
            <a:ext cx="2336400" cy="1765253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720000" y="1323282"/>
            <a:ext cx="2336400" cy="4691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dirty="0"/>
              <a:t>Formalidades</a:t>
            </a:r>
            <a:endParaRPr sz="1400" dirty="0"/>
          </a:p>
        </p:txBody>
      </p:sp>
      <p:sp>
        <p:nvSpPr>
          <p:cNvPr id="1310" name="Google Shape;1310;p34"/>
          <p:cNvSpPr txBox="1">
            <a:spLocks noGrp="1"/>
          </p:cNvSpPr>
          <p:nvPr>
            <p:ph type="subTitle" idx="1"/>
          </p:nvPr>
        </p:nvSpPr>
        <p:spPr>
          <a:xfrm>
            <a:off x="720000" y="1792399"/>
            <a:ext cx="2336400" cy="1019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Explicación del problema a grandes rasgos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Comparación de hebras y procesos</a:t>
            </a:r>
            <a:endParaRPr dirty="0"/>
          </a:p>
        </p:txBody>
      </p:sp>
      <p:sp>
        <p:nvSpPr>
          <p:cNvPr id="1313" name="Google Shape;1313;p34"/>
          <p:cNvSpPr txBox="1">
            <a:spLocks noGrp="1"/>
          </p:cNvSpPr>
          <p:nvPr>
            <p:ph type="title" idx="6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Funcionamiento</a:t>
            </a:r>
            <a:endParaRPr sz="1400" dirty="0"/>
          </a:p>
        </p:txBody>
      </p:sp>
      <p:sp>
        <p:nvSpPr>
          <p:cNvPr id="1314" name="Google Shape;1314;p34"/>
          <p:cNvSpPr txBox="1">
            <a:spLocks noGrp="1"/>
          </p:cNvSpPr>
          <p:nvPr>
            <p:ph type="subTitle" idx="8"/>
          </p:nvPr>
        </p:nvSpPr>
        <p:spPr>
          <a:xfrm>
            <a:off x="6087600" y="1792400"/>
            <a:ext cx="2336400" cy="779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Explicación de las funciones del código solución y como funciona al ejecutarse</a:t>
            </a:r>
          </a:p>
        </p:txBody>
      </p:sp>
      <p:sp>
        <p:nvSpPr>
          <p:cNvPr id="1317" name="Google Shape;1317;p34"/>
          <p:cNvSpPr txBox="1">
            <a:spLocks noGrp="1"/>
          </p:cNvSpPr>
          <p:nvPr>
            <p:ph type="title" idx="15"/>
          </p:nvPr>
        </p:nvSpPr>
        <p:spPr>
          <a:xfrm>
            <a:off x="3403800" y="287182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dirty="0"/>
              <a:t>Conclusión</a:t>
            </a:r>
            <a:endParaRPr sz="1400" dirty="0"/>
          </a:p>
        </p:txBody>
      </p:sp>
      <p:sp>
        <p:nvSpPr>
          <p:cNvPr id="1318" name="Google Shape;1318;p34"/>
          <p:cNvSpPr txBox="1">
            <a:spLocks noGrp="1"/>
          </p:cNvSpPr>
          <p:nvPr>
            <p:ph type="subTitle" idx="17"/>
          </p:nvPr>
        </p:nvSpPr>
        <p:spPr>
          <a:xfrm>
            <a:off x="3403800" y="3397920"/>
            <a:ext cx="2336400" cy="706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Comparativa con experiencias previas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Resumen general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23" name="Google Shape;1323;p34"/>
          <p:cNvSpPr txBox="1">
            <a:spLocks noGrp="1"/>
          </p:cNvSpPr>
          <p:nvPr>
            <p:ph type="title" idx="7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25" name="Google Shape;1325;p34"/>
          <p:cNvSpPr txBox="1">
            <a:spLocks noGrp="1"/>
          </p:cNvSpPr>
          <p:nvPr>
            <p:ph type="title" idx="16"/>
          </p:nvPr>
        </p:nvSpPr>
        <p:spPr>
          <a:xfrm>
            <a:off x="4506525" y="2646342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0" name="Google Shape;5230;p6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chemeClr val="tx2"/>
                </a:solidFill>
              </a:rPr>
              <a:t>Problema</a:t>
            </a:r>
            <a:r>
              <a:rPr lang="es-CL" dirty="0"/>
              <a:t> productor-consumidor</a:t>
            </a:r>
            <a:endParaRPr dirty="0"/>
          </a:p>
        </p:txBody>
      </p:sp>
      <p:sp>
        <p:nvSpPr>
          <p:cNvPr id="5231" name="Google Shape;5231;p60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s-CL" sz="1400" dirty="0"/>
              <a:t>Describe a 2 procesos, consumidor y productor, los cuales comparten un buffer o contenedor de tamaño finito.</a:t>
            </a:r>
          </a:p>
          <a:p>
            <a:pPr marL="171450" indent="-171450"/>
            <a:r>
              <a:rPr lang="es-CL" sz="1400" dirty="0"/>
              <a:t>La función del productor es generar, almacenar y repetir hasta que el buffer este completamente lleno.</a:t>
            </a:r>
          </a:p>
          <a:p>
            <a:pPr marL="171450" indent="-171450"/>
            <a:r>
              <a:rPr lang="es-CL" sz="1400" dirty="0"/>
              <a:t>La función del consumidor es consumir los productos generados uno a uno hasta que se buffer este  vacío.</a:t>
            </a:r>
          </a:p>
          <a:p>
            <a:pPr marL="171450" indent="-171450"/>
            <a:r>
              <a:rPr lang="es-CL" sz="1400" dirty="0"/>
              <a:t>La problemática consiste en hacer que el productor no genere más cuando el buffer esta lleno y que el consumidor no tome más cuando el buffer esta vacío.</a:t>
            </a:r>
            <a:endParaRPr sz="1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7E44518-A9E6-20DE-4FD8-BD6EA923B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4" y="3462819"/>
            <a:ext cx="8180832" cy="88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0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0" name="Google Shape;5230;p6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chemeClr val="tx2"/>
                </a:solidFill>
              </a:rPr>
              <a:t>Procesos </a:t>
            </a:r>
            <a:r>
              <a:rPr lang="es-CL" dirty="0">
                <a:solidFill>
                  <a:schemeClr val="bg2"/>
                </a:solidFill>
              </a:rPr>
              <a:t>y</a:t>
            </a:r>
            <a:r>
              <a:rPr lang="es-CL" dirty="0">
                <a:solidFill>
                  <a:schemeClr val="tx2"/>
                </a:solidFill>
              </a:rPr>
              <a:t> </a:t>
            </a:r>
            <a:r>
              <a:rPr lang="es-CL" dirty="0"/>
              <a:t>Hebras</a:t>
            </a:r>
            <a:endParaRPr dirty="0"/>
          </a:p>
        </p:txBody>
      </p:sp>
      <p:sp>
        <p:nvSpPr>
          <p:cNvPr id="5231" name="Google Shape;5231;p60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s-CL" sz="1400" dirty="0"/>
              <a:t>Un proceso es una ejecución de un programa, con un camino y valor determinado por el sistema operativo. Para que un proceso funcione necesita al menos una hebra (main thread).</a:t>
            </a:r>
          </a:p>
          <a:p>
            <a:pPr marL="171450" indent="-171450"/>
            <a:r>
              <a:rPr lang="es-CL" sz="1400" dirty="0"/>
              <a:t>Las hebras son “instrucciones” que da el sistema operativo al proceso para su ejecución. Viven dentro de los procesos y se pueden compartir información entre ellas.</a:t>
            </a:r>
          </a:p>
          <a:p>
            <a:pPr marL="171450" indent="-171450"/>
            <a:r>
              <a:rPr lang="es-CL" sz="1400" dirty="0"/>
              <a:t>Algunas diferencias:</a:t>
            </a:r>
          </a:p>
          <a:p>
            <a:pPr marL="628650" lvl="1" indent="-171450"/>
            <a:r>
              <a:rPr lang="es-CL" dirty="0"/>
              <a:t>Los procesos al ser independientes no puede compartir información entre ellos, las hebras al compartir el mismo espacio, si que pueden.</a:t>
            </a:r>
          </a:p>
          <a:p>
            <a:pPr marL="628650" lvl="1" indent="-171450"/>
            <a:r>
              <a:rPr lang="es-CL" dirty="0"/>
              <a:t>Las hebras tardan menos tiempo en terminar su ejecución, al no tener que ejecutar nada antes como los procesos donde primero se terminan sus hebras y luego él mismo.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3E0A42A-8C1E-15EF-261C-00C0F2086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455" y="3552302"/>
            <a:ext cx="2231283" cy="11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1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6"/>
          <p:cNvSpPr txBox="1">
            <a:spLocks noGrp="1"/>
          </p:cNvSpPr>
          <p:nvPr>
            <p:ph type="title"/>
          </p:nvPr>
        </p:nvSpPr>
        <p:spPr>
          <a:xfrm>
            <a:off x="1586230" y="1729506"/>
            <a:ext cx="6228842" cy="16844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Funcionamiento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747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0" name="Google Shape;5230;p6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chemeClr val="tx2"/>
                </a:solidFill>
              </a:rPr>
              <a:t>Resumen</a:t>
            </a:r>
            <a:r>
              <a:rPr lang="es-CL" dirty="0"/>
              <a:t> y Experiencias previas</a:t>
            </a:r>
            <a:endParaRPr dirty="0"/>
          </a:p>
        </p:txBody>
      </p:sp>
      <p:sp>
        <p:nvSpPr>
          <p:cNvPr id="5231" name="Google Shape;5231;p60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s-CL" sz="1400" dirty="0"/>
              <a:t>La elección entre el uso de hebras o procesos depende de las necesidades específicas de la aplicación a desarrollar.</a:t>
            </a:r>
          </a:p>
          <a:p>
            <a:pPr marL="628650" lvl="1" indent="-171450"/>
            <a:r>
              <a:rPr lang="es-CL" dirty="0"/>
              <a:t>El uso de hebras puede ser más eficiente en términos del uso de recursos y velocidad en la ejecución.</a:t>
            </a:r>
          </a:p>
          <a:p>
            <a:pPr marL="628650" lvl="1" indent="-171450"/>
            <a:r>
              <a:rPr lang="es-CL" dirty="0"/>
              <a:t>Los procesos proporcionan un mayor nivel de aislamiento entre ellos.</a:t>
            </a:r>
          </a:p>
          <a:p>
            <a:pPr marL="171450" indent="-171450"/>
            <a:r>
              <a:rPr lang="es-CL" sz="1400" dirty="0"/>
              <a:t>El uso de hebras en el problema productor-consumidor</a:t>
            </a:r>
          </a:p>
          <a:p>
            <a:pPr marL="628650" lvl="1" indent="-171450"/>
            <a:r>
              <a:rPr lang="es-CL" dirty="0"/>
              <a:t>Pros </a:t>
            </a:r>
          </a:p>
          <a:p>
            <a:pPr marL="628650" lvl="1" indent="-171450"/>
            <a:r>
              <a:rPr lang="es-CL" dirty="0"/>
              <a:t>Contras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0022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2"/>
          <p:cNvSpPr txBox="1">
            <a:spLocks noGrp="1"/>
          </p:cNvSpPr>
          <p:nvPr>
            <p:ph type="ctrTitle"/>
          </p:nvPr>
        </p:nvSpPr>
        <p:spPr>
          <a:xfrm>
            <a:off x="1271124" y="748204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dirty="0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rPr>
              <a:t>Proyecto 1 Sistemas Operativos y Redes</a:t>
            </a:r>
            <a:br>
              <a:rPr lang="es-CL" sz="2800" dirty="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</a:br>
            <a:r>
              <a:rPr lang="es-CL" sz="2800" dirty="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Problema del Productor-Consumidor</a:t>
            </a:r>
            <a:endParaRPr sz="2800" dirty="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62" name="Google Shape;1262;p32"/>
          <p:cNvSpPr txBox="1">
            <a:spLocks noGrp="1"/>
          </p:cNvSpPr>
          <p:nvPr>
            <p:ph type="subTitle" idx="1"/>
          </p:nvPr>
        </p:nvSpPr>
        <p:spPr>
          <a:xfrm>
            <a:off x="732215" y="3454671"/>
            <a:ext cx="3334500" cy="1096704"/>
          </a:xfrm>
          <a:prstGeom prst="rect">
            <a:avLst/>
          </a:prstGeom>
          <a:solidFill>
            <a:schemeClr val="bg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Integrantes: Fonseca, Matías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	Oliva, Raimundo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Docente: Cristian Vidal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Fecha: 19/05/23</a:t>
            </a:r>
          </a:p>
        </p:txBody>
      </p:sp>
    </p:spTree>
    <p:extLst>
      <p:ext uri="{BB962C8B-B14F-4D97-AF65-F5344CB8AC3E}">
        <p14:creationId xmlns:p14="http://schemas.microsoft.com/office/powerpoint/2010/main" val="1469978110"/>
      </p:ext>
    </p:extLst>
  </p:cSld>
  <p:clrMapOvr>
    <a:masterClrMapping/>
  </p:clrMapOvr>
</p:sld>
</file>

<file path=ppt/theme/theme1.xml><?xml version="1.0" encoding="utf-8"?>
<a:theme xmlns:a="http://schemas.openxmlformats.org/drawingml/2006/main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366</Words>
  <Application>Microsoft Office PowerPoint</Application>
  <PresentationFormat>Presentación en pantalla (16:9)</PresentationFormat>
  <Paragraphs>40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Anaheim</vt:lpstr>
      <vt:lpstr>Zen Dots</vt:lpstr>
      <vt:lpstr>Arial</vt:lpstr>
      <vt:lpstr> Computer Science Degree for College by Slidesgo</vt:lpstr>
      <vt:lpstr>Proyecto 1 Sistemas Operativos y Redes Problema del Productor-Consumidor</vt:lpstr>
      <vt:lpstr>Formalidades</vt:lpstr>
      <vt:lpstr>Problema productor-consumidor</vt:lpstr>
      <vt:lpstr>Procesos y Hebras</vt:lpstr>
      <vt:lpstr>Funcionamiento</vt:lpstr>
      <vt:lpstr>Resumen y Experiencias previas</vt:lpstr>
      <vt:lpstr>Proyecto 1 Sistemas Operativos y Redes Problema del Productor-Consumidor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1 Sistemas Operativos y Redes Problema del Productor-Consumidor</dc:title>
  <cp:lastModifiedBy>matias tomas fonseca quilodran</cp:lastModifiedBy>
  <cp:revision>8</cp:revision>
  <dcterms:modified xsi:type="dcterms:W3CDTF">2023-05-19T15:04:53Z</dcterms:modified>
</cp:coreProperties>
</file>