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8" r:id="rId3"/>
    <p:sldId id="259" r:id="rId4"/>
    <p:sldId id="280" r:id="rId5"/>
    <p:sldId id="283" r:id="rId6"/>
    <p:sldId id="279" r:id="rId7"/>
  </p:sldIdLst>
  <p:sldSz cx="9144000" cy="5143500" type="screen16x9"/>
  <p:notesSz cx="6858000" cy="9144000"/>
  <p:embeddedFontLst>
    <p:embeddedFont>
      <p:font typeface="Trispace" panose="020B0604020202020204" charset="0"/>
      <p:regular r:id="rId9"/>
      <p:bold r:id="rId10"/>
    </p:embeddedFont>
    <p:embeddedFont>
      <p:font typeface="Trispace Medium" panose="020B0604020202020204" charset="0"/>
      <p:regular r:id="rId11"/>
      <p:bold r:id="rId12"/>
    </p:embeddedFont>
    <p:embeddedFont>
      <p:font typeface="Trispace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93290-FDE9-461D-BEFB-5FED0A901829}">
  <a:tblStyle styleId="{FD693290-FDE9-461D-BEFB-5FED0A901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77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4a61bbd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4a61bbd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329146884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329146884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32914688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32914688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1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329146884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329146884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3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80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320A4F"/>
            </a:gs>
            <a:gs pos="100000">
              <a:srgbClr val="180424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3000"/>
          </a:blip>
          <a:srcRect t="2552" b="2552"/>
          <a:stretch/>
        </p:blipFill>
        <p:spPr>
          <a:xfrm rot="10800000" flipH="1">
            <a:off x="205200" y="3073600"/>
            <a:ext cx="9180278" cy="49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6249675" y="740575"/>
            <a:ext cx="4251600" cy="42516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3094325" y="740575"/>
            <a:ext cx="5530500" cy="55305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94013" y="740575"/>
            <a:ext cx="1194900" cy="841800"/>
          </a:xfrm>
          <a:prstGeom prst="rect">
            <a:avLst/>
          </a:prstGeom>
          <a:effectLst>
            <a:outerShdw blurRad="300038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13888" y="2730125"/>
            <a:ext cx="5636100" cy="4053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 amt="89000"/>
          </a:blip>
          <a:srcRect t="2552" b="2552"/>
          <a:stretch/>
        </p:blipFill>
        <p:spPr>
          <a:xfrm rot="-5399989">
            <a:off x="4904065" y="-708434"/>
            <a:ext cx="7355064" cy="392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045500" y="-693400"/>
            <a:ext cx="5301900" cy="5301900"/>
          </a:xfrm>
          <a:prstGeom prst="ellipse">
            <a:avLst/>
          </a:prstGeom>
          <a:gradFill>
            <a:gsLst>
              <a:gs pos="0">
                <a:srgbClr val="EE12E9">
                  <a:alpha val="5686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2465425" y="908425"/>
            <a:ext cx="6577800" cy="65778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328613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90275" y="1391900"/>
            <a:ext cx="33222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591350" y="1391900"/>
            <a:ext cx="33222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10899" t="14045" r="10907"/>
          <a:stretch/>
        </p:blipFill>
        <p:spPr>
          <a:xfrm rot="5400000">
            <a:off x="4994862" y="987538"/>
            <a:ext cx="5127576" cy="31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-2067350" y="78975"/>
            <a:ext cx="5618700" cy="5618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369700"/>
            <a:ext cx="556500" cy="38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56776" y="197801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>
            <a:off x="3632400" y="1369700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4269950" y="197802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356934" y="3658798"/>
            <a:ext cx="20427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>
          <a:xfrm>
            <a:off x="36324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4269950" y="3658804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1352650" y="1382288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4269950" y="1382300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1352650" y="3058550"/>
            <a:ext cx="2042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4269950" y="3058563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215950" y="630222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>
                <a:solidFill>
                  <a:schemeClr val="tx1"/>
                </a:solidFill>
              </a:rPr>
              <a:t>BioSequence Analyzer</a:t>
            </a:r>
            <a:br>
              <a:rPr lang="es-CL" sz="3200" dirty="0">
                <a:solidFill>
                  <a:schemeClr val="accent1"/>
                </a:solidFill>
              </a:rPr>
            </a:br>
            <a:r>
              <a:rPr lang="es-CL" sz="3200" dirty="0">
                <a:solidFill>
                  <a:schemeClr val="accent1"/>
                </a:solidFill>
              </a:rPr>
              <a:t>Herramienta enfocada en el aprendizaje de algoritmos para iniciados en la Bioinformática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2863345" y="3220422"/>
            <a:ext cx="3416810" cy="158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Integrantes: Fonseca, Matías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                Oliva, Raimundo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Docente: Cristian Vidal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Ayudante: Francisca Castillo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Fecha: 09/07/23</a:t>
            </a: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720000" y="1175300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"/>
          </p:nvPr>
        </p:nvSpPr>
        <p:spPr>
          <a:xfrm>
            <a:off x="1232097" y="1520398"/>
            <a:ext cx="1967400" cy="99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accent1"/>
                </a:solidFill>
              </a:rPr>
              <a:t>Resumen de la problemática y lo presentado en el artículo</a:t>
            </a:r>
            <a:r>
              <a:rPr lang="es-CL" dirty="0"/>
              <a:t>.</a:t>
            </a:r>
            <a:endParaRPr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 idx="2"/>
          </p:nvPr>
        </p:nvSpPr>
        <p:spPr>
          <a:xfrm>
            <a:off x="3711594" y="1175300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3"/>
          </p:nvPr>
        </p:nvSpPr>
        <p:spPr>
          <a:xfrm>
            <a:off x="4274100" y="1520398"/>
            <a:ext cx="19674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accent1"/>
                </a:solidFill>
              </a:rPr>
              <a:t>Explicación de la solución en código a la problemática.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 idx="4"/>
          </p:nvPr>
        </p:nvSpPr>
        <p:spPr>
          <a:xfrm>
            <a:off x="2579250" y="2915022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5"/>
          </p:nvPr>
        </p:nvSpPr>
        <p:spPr>
          <a:xfrm>
            <a:off x="3135750" y="3314395"/>
            <a:ext cx="155055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accent1"/>
                </a:solidFill>
              </a:rPr>
              <a:t>Conclusiones finales del proyecto.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9"/>
          </p:nvPr>
        </p:nvSpPr>
        <p:spPr>
          <a:xfrm>
            <a:off x="1232097" y="1220275"/>
            <a:ext cx="1625403" cy="3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Introducción</a:t>
            </a:r>
            <a:endParaRPr sz="1400" dirty="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13"/>
          </p:nvPr>
        </p:nvSpPr>
        <p:spPr>
          <a:xfrm>
            <a:off x="4269950" y="1188175"/>
            <a:ext cx="987850" cy="3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Función</a:t>
            </a:r>
            <a:endParaRPr sz="1400"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subTitle" idx="14"/>
          </p:nvPr>
        </p:nvSpPr>
        <p:spPr>
          <a:xfrm>
            <a:off x="3135750" y="2915022"/>
            <a:ext cx="1349376" cy="3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Conclusión</a:t>
            </a:r>
            <a:endParaRPr sz="1400" dirty="0"/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2</a:t>
            </a:fld>
            <a:endParaRPr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4" name="Google Shape;287;p34">
            <a:extLst>
              <a:ext uri="{FF2B5EF4-FFF2-40B4-BE49-F238E27FC236}">
                <a16:creationId xmlns:a16="http://schemas.microsoft.com/office/drawing/2014/main" id="{848BAF48-67B7-D410-58E2-9AF30D10DFC8}"/>
              </a:ext>
            </a:extLst>
          </p:cNvPr>
          <p:cNvSpPr txBox="1">
            <a:spLocks/>
          </p:cNvSpPr>
          <p:nvPr/>
        </p:nvSpPr>
        <p:spPr>
          <a:xfrm>
            <a:off x="1506848" y="422381"/>
            <a:ext cx="3421020" cy="603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3200" dirty="0">
                <a:solidFill>
                  <a:schemeClr val="tx1"/>
                </a:solidFill>
                <a:latin typeface="Trispace" panose="020B0604020202020204" charset="0"/>
              </a:rPr>
              <a:t>Introducción</a:t>
            </a:r>
          </a:p>
        </p:txBody>
      </p:sp>
      <p:sp>
        <p:nvSpPr>
          <p:cNvPr id="5" name="Google Shape;278;p34">
            <a:extLst>
              <a:ext uri="{FF2B5EF4-FFF2-40B4-BE49-F238E27FC236}">
                <a16:creationId xmlns:a16="http://schemas.microsoft.com/office/drawing/2014/main" id="{DDDC2EBA-741A-E63D-B772-29689F038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016" y="492999"/>
            <a:ext cx="813832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" name="Google Shape;297;p35">
            <a:extLst>
              <a:ext uri="{FF2B5EF4-FFF2-40B4-BE49-F238E27FC236}">
                <a16:creationId xmlns:a16="http://schemas.microsoft.com/office/drawing/2014/main" id="{C2A8689D-4656-2B39-CFDE-DC8FE3612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7952" y="1391900"/>
            <a:ext cx="7870548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CL" dirty="0"/>
              <a:t>La bioinformática es una disciplina interesante y compleja a la vez, para algunas personas.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Softwares bioinformáticos: robustos y complicados.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Creación del programa: BioSequence Analyzer.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Programa dirigido a un público novato y con poca experiencia.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Uso de algoritmos sin bibliotecas bioinformáticas.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Recomendado para todos los interesados.</a:t>
            </a:r>
          </a:p>
          <a:p>
            <a:pPr marL="285750" indent="-285750"/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243933" y="992058"/>
            <a:ext cx="5636100" cy="20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 dirty="0">
                <a:solidFill>
                  <a:schemeClr val="tx1"/>
                </a:solidFill>
              </a:rPr>
              <a:t>Función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 idx="2"/>
          </p:nvPr>
        </p:nvSpPr>
        <p:spPr>
          <a:xfrm>
            <a:off x="1952657" y="1613358"/>
            <a:ext cx="119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2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body" idx="1"/>
          </p:nvPr>
        </p:nvSpPr>
        <p:spPr>
          <a:xfrm>
            <a:off x="377952" y="1391900"/>
            <a:ext cx="7870548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CL" dirty="0"/>
              <a:t>Programa recomendado para interesados en el área de la bioinformática al ser más ligero y comprensible.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Sigue en desarrollo.</a:t>
            </a:r>
          </a:p>
          <a:p>
            <a:pPr marL="285750" indent="-285750"/>
            <a:endParaRPr lang="es-CL" dirty="0"/>
          </a:p>
          <a:p>
            <a:pPr marL="285750" indent="-285750"/>
            <a:r>
              <a:rPr lang="es-CL" dirty="0"/>
              <a:t>Algunas actualizaciones necesarias:</a:t>
            </a:r>
          </a:p>
          <a:p>
            <a:pPr marL="0" indent="0">
              <a:buNone/>
            </a:pPr>
            <a:r>
              <a:rPr lang="es-CL" dirty="0"/>
              <a:t>	- Análisis de proteínas.</a:t>
            </a:r>
          </a:p>
          <a:p>
            <a:pPr marL="0" indent="0">
              <a:buNone/>
            </a:pPr>
            <a:r>
              <a:rPr lang="es-CL" dirty="0"/>
              <a:t>	- Modelamiento molecular.</a:t>
            </a:r>
          </a:p>
          <a:p>
            <a:pPr marL="0" indent="0">
              <a:buNone/>
            </a:pPr>
            <a:r>
              <a:rPr lang="es-CL" dirty="0"/>
              <a:t>	- Interfaz gráfica.</a:t>
            </a:r>
          </a:p>
          <a:p>
            <a:pPr marL="0" indent="0">
              <a:buNone/>
            </a:pPr>
            <a:endParaRPr lang="es-CL" dirty="0"/>
          </a:p>
          <a:p>
            <a:pPr marL="285750" indent="-285750"/>
            <a:r>
              <a:rPr lang="es-CL" dirty="0"/>
              <a:t>Se espera que sea una herramienta muy poderosa en el área.</a:t>
            </a:r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4" name="Google Shape;287;p34">
            <a:extLst>
              <a:ext uri="{FF2B5EF4-FFF2-40B4-BE49-F238E27FC236}">
                <a16:creationId xmlns:a16="http://schemas.microsoft.com/office/drawing/2014/main" id="{848BAF48-67B7-D410-58E2-9AF30D10DFC8}"/>
              </a:ext>
            </a:extLst>
          </p:cNvPr>
          <p:cNvSpPr txBox="1">
            <a:spLocks/>
          </p:cNvSpPr>
          <p:nvPr/>
        </p:nvSpPr>
        <p:spPr>
          <a:xfrm>
            <a:off x="1506848" y="422381"/>
            <a:ext cx="3421020" cy="603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3200" dirty="0">
                <a:solidFill>
                  <a:schemeClr val="tx1"/>
                </a:solidFill>
                <a:latin typeface="Trispace" panose="020B0604020202020204" charset="0"/>
              </a:rPr>
              <a:t>Conclusión</a:t>
            </a:r>
          </a:p>
        </p:txBody>
      </p:sp>
      <p:sp>
        <p:nvSpPr>
          <p:cNvPr id="5" name="Google Shape;278;p34">
            <a:extLst>
              <a:ext uri="{FF2B5EF4-FFF2-40B4-BE49-F238E27FC236}">
                <a16:creationId xmlns:a16="http://schemas.microsoft.com/office/drawing/2014/main" id="{DDDC2EBA-741A-E63D-B772-29689F038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016" y="492999"/>
            <a:ext cx="813832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215950" y="630222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>
                <a:solidFill>
                  <a:schemeClr val="tx1"/>
                </a:solidFill>
              </a:rPr>
              <a:t>BioSequence </a:t>
            </a:r>
            <a:br>
              <a:rPr lang="es-CL" sz="3200" dirty="0">
                <a:solidFill>
                  <a:schemeClr val="accent1"/>
                </a:solidFill>
              </a:rPr>
            </a:br>
            <a:r>
              <a:rPr lang="es-CL" sz="3200" dirty="0">
                <a:solidFill>
                  <a:schemeClr val="accent1"/>
                </a:solidFill>
              </a:rPr>
              <a:t>Herramienta enfocada en el aprendizaje de algoritmos para iniciados en la Bioinformática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2863345" y="3220422"/>
            <a:ext cx="3416810" cy="158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Integrantes: Fonseca, Matías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                Oliva, Raimundo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Docente: Cristian Vidal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Ayudante: Francisca Castillo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Fecha: 09/07/23</a:t>
            </a: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01299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220</Words>
  <Application>Microsoft Office PowerPoint</Application>
  <PresentationFormat>Presentación en pantalla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Trispace Medium</vt:lpstr>
      <vt:lpstr>Trispace</vt:lpstr>
      <vt:lpstr>Trispace SemiBold</vt:lpstr>
      <vt:lpstr>Arial</vt:lpstr>
      <vt:lpstr>Cloud Computing Minitheme by Slidesgo</vt:lpstr>
      <vt:lpstr>BioSequence Analyzer Herramienta enfocada en el aprendizaje de algoritmos para iniciados en la Bioinformática</vt:lpstr>
      <vt:lpstr>01</vt:lpstr>
      <vt:lpstr>01</vt:lpstr>
      <vt:lpstr>Función</vt:lpstr>
      <vt:lpstr>03</vt:lpstr>
      <vt:lpstr>BioSequence  Herramienta enfocada en el aprendizaje de algoritmos para iniciados en la Bioinformática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BioSequence  Herramienta enfocada en el aprendizaje de algoritmos para iniciados en la Bioinformática</dc:title>
  <cp:lastModifiedBy>matias tomas fonseca quilodran</cp:lastModifiedBy>
  <cp:revision>2</cp:revision>
  <dcterms:modified xsi:type="dcterms:W3CDTF">2023-07-10T05:09:15Z</dcterms:modified>
</cp:coreProperties>
</file>