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38" r:id="rId2"/>
    <p:sldId id="535" r:id="rId3"/>
    <p:sldId id="536" r:id="rId4"/>
    <p:sldId id="532" r:id="rId5"/>
    <p:sldId id="546" r:id="rId6"/>
    <p:sldId id="544" r:id="rId7"/>
    <p:sldId id="553" r:id="rId8"/>
    <p:sldId id="545" r:id="rId9"/>
    <p:sldId id="554" r:id="rId10"/>
    <p:sldId id="549" r:id="rId11"/>
    <p:sldId id="555" r:id="rId12"/>
    <p:sldId id="550" r:id="rId13"/>
    <p:sldId id="552" r:id="rId14"/>
    <p:sldId id="556" r:id="rId15"/>
    <p:sldId id="531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>
        <p:scale>
          <a:sx n="70" d="100"/>
          <a:sy n="70" d="100"/>
        </p:scale>
        <p:origin x="1565" y="590"/>
      </p:cViewPr>
      <p:guideLst>
        <p:guide orient="horz" pos="595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95422" y="2551837"/>
            <a:ext cx="8178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Programa de formación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Id ficha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20951A-28E5-4464-A2BC-352FB9FB3A93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257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54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Perfil laboral de salida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1859340"/>
            <a:ext cx="6510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Work Sans Light Roman" pitchFamily="2" charset="77"/>
              </a:rPr>
              <a:t>Enumerar los conocimientos que el aprendiz alcanzó durante el desarrollo del proyecto formativo para el desempeño laboral. </a:t>
            </a:r>
            <a:endParaRPr lang="es-CO" dirty="0">
              <a:latin typeface="Work Sans Light Roman" pitchFamily="2" charset="77"/>
            </a:endParaRPr>
          </a:p>
          <a:p>
            <a:pPr algn="just"/>
            <a:endParaRPr lang="es-CO" dirty="0">
              <a:latin typeface="Work Sans Light Roman" pitchFamily="2" charset="77"/>
            </a:endParaRP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 err="1">
                <a:latin typeface="Work Sans Light Roman" pitchFamily="2" charset="77"/>
              </a:rPr>
              <a:t>Lorem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ipsum</a:t>
            </a:r>
            <a:r>
              <a:rPr lang="es-CO" dirty="0">
                <a:latin typeface="Work Sans Light Roman" pitchFamily="2" charset="77"/>
              </a:rPr>
              <a:t> dolor </a:t>
            </a:r>
            <a:r>
              <a:rPr lang="es-CO" dirty="0" err="1">
                <a:latin typeface="Work Sans Light Roman" pitchFamily="2" charset="77"/>
              </a:rPr>
              <a:t>sit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amet</a:t>
            </a:r>
            <a:r>
              <a:rPr lang="es-CO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 err="1">
                <a:latin typeface="Work Sans Light Roman" pitchFamily="2" charset="77"/>
              </a:rPr>
              <a:t>consectetuer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adipiscing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elit</a:t>
            </a:r>
            <a:r>
              <a:rPr lang="es-CO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 err="1">
                <a:latin typeface="Work Sans Light Roman" pitchFamily="2" charset="77"/>
              </a:rPr>
              <a:t>diam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nonummy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nibh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euismod</a:t>
            </a:r>
            <a:r>
              <a:rPr lang="es-CO" dirty="0">
                <a:latin typeface="Work Sans Light Roman" pitchFamily="2" charset="77"/>
              </a:rPr>
              <a:t> </a:t>
            </a:r>
            <a:r>
              <a:rPr lang="es-CO" dirty="0" err="1">
                <a:latin typeface="Work Sans Light Roman" pitchFamily="2" charset="77"/>
              </a:rPr>
              <a:t>tincidunt</a:t>
            </a:r>
            <a:r>
              <a:rPr lang="es-CO" dirty="0">
                <a:latin typeface="Work Sans Light Roman" pitchFamily="2" charset="77"/>
              </a:rPr>
              <a:t> ut.</a:t>
            </a:r>
          </a:p>
        </p:txBody>
      </p:sp>
    </p:spTree>
    <p:extLst>
      <p:ext uri="{BB962C8B-B14F-4D97-AF65-F5344CB8AC3E}">
        <p14:creationId xmlns:p14="http://schemas.microsoft.com/office/powerpoint/2010/main" val="303999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706579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Logros del programa de formación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619522" y="2044397"/>
            <a:ext cx="8382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Work Sans Light Roman" pitchFamily="2" charset="77"/>
              </a:rPr>
              <a:t>Relacionar otras actividades que se desarrollaron en la ejecución de la formación, por ejemplo:</a:t>
            </a:r>
          </a:p>
          <a:p>
            <a:pPr algn="just"/>
            <a:endParaRPr lang="es-CO" dirty="0">
              <a:latin typeface="Work Sans Light Roman" pitchFamily="2" charset="77"/>
            </a:endParaRP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Investigación: Articulación SENNOVA, Red </a:t>
            </a:r>
            <a:r>
              <a:rPr lang="es-CO" dirty="0" err="1">
                <a:latin typeface="Work Sans Light Roman" pitchFamily="2" charset="77"/>
              </a:rPr>
              <a:t>Colsi</a:t>
            </a:r>
            <a:r>
              <a:rPr lang="es-CO" dirty="0">
                <a:latin typeface="Work Sans Light Roman" pitchFamily="2" charset="77"/>
              </a:rPr>
              <a:t> nacional y/o internacional, participación en Semilleros de investigación.</a:t>
            </a: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Bienestar al aprendiz: Apoyos de sostenimiento, monitorias u otras actividades.</a:t>
            </a: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SENA Empresa: Participación en feria de emprendimiento, PICTH, entrenamientos Fondo Emprender.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Participación Word </a:t>
            </a:r>
            <a:r>
              <a:rPr lang="es-CO" dirty="0" err="1">
                <a:latin typeface="Work Sans Light Roman" pitchFamily="2" charset="77"/>
              </a:rPr>
              <a:t>Skill</a:t>
            </a:r>
            <a:r>
              <a:rPr lang="es-CO" dirty="0">
                <a:latin typeface="Work Sans Light Roman" pitchFamily="2" charset="77"/>
              </a:rPr>
              <a:t> y/o </a:t>
            </a:r>
            <a:r>
              <a:rPr lang="es-CO" dirty="0" err="1">
                <a:latin typeface="Work Sans Light Roman" pitchFamily="2" charset="77"/>
              </a:rPr>
              <a:t>Senasoft</a:t>
            </a:r>
            <a:r>
              <a:rPr lang="es-CO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Bilingüismo: Participación semana del idioma, English </a:t>
            </a:r>
            <a:r>
              <a:rPr lang="es-CO" dirty="0" err="1">
                <a:latin typeface="Work Sans Light Roman" pitchFamily="2" charset="77"/>
              </a:rPr>
              <a:t>week</a:t>
            </a:r>
            <a:r>
              <a:rPr lang="es-CO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Prácticas empresariales y/o convenios interinstitucionales.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Participación en eventos nacionales e internacionales.</a:t>
            </a:r>
          </a:p>
        </p:txBody>
      </p:sp>
    </p:spTree>
    <p:extLst>
      <p:ext uri="{BB962C8B-B14F-4D97-AF65-F5344CB8AC3E}">
        <p14:creationId xmlns:p14="http://schemas.microsoft.com/office/powerpoint/2010/main" val="213354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BC838B3-FFC5-47DC-82A3-7D6EFB41D3B1}"/>
              </a:ext>
            </a:extLst>
          </p:cNvPr>
          <p:cNvSpPr txBox="1"/>
          <p:nvPr/>
        </p:nvSpPr>
        <p:spPr>
          <a:xfrm>
            <a:off x="3369785" y="5496354"/>
            <a:ext cx="5452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accent1"/>
                </a:solidFill>
                <a:latin typeface="Work Sans Light Roman" pitchFamily="2" charset="77"/>
              </a:rPr>
              <a:t>Registro fotográfico del programa de formación que realiza la socialización de productos y ejecución del proyecto formativo.</a:t>
            </a:r>
          </a:p>
        </p:txBody>
      </p:sp>
    </p:spTree>
    <p:extLst>
      <p:ext uri="{BB962C8B-B14F-4D97-AF65-F5344CB8AC3E}">
        <p14:creationId xmlns:p14="http://schemas.microsoft.com/office/powerpoint/2010/main" val="195776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1476704" y="2261575"/>
            <a:ext cx="923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Nombre del proyecto formativo</a:t>
            </a:r>
            <a:endParaRPr kumimoji="0" lang="es-CO" sz="66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texto corto descriptivo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 2 o 3 líneas</a:t>
            </a: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2847271" y="390088"/>
            <a:ext cx="6497457" cy="110895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Socialización de productos y ejecución del proyecto formativo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C31FC2-6C63-0CB9-C78D-1723D5E9DD66}"/>
              </a:ext>
            </a:extLst>
          </p:cNvPr>
          <p:cNvSpPr txBox="1"/>
          <p:nvPr/>
        </p:nvSpPr>
        <p:spPr>
          <a:xfrm>
            <a:off x="521552" y="2068400"/>
            <a:ext cx="5518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CO" sz="24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Light Roman" pitchFamily="2" charset="77"/>
              </a:rPr>
              <a:t>Objetivos:</a:t>
            </a:r>
          </a:p>
          <a:p>
            <a:endParaRPr kumimoji="0" lang="es-CO" sz="16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AE95E9-B25F-441F-9EA4-C2580F3DCA74}"/>
              </a:ext>
            </a:extLst>
          </p:cNvPr>
          <p:cNvSpPr txBox="1"/>
          <p:nvPr/>
        </p:nvSpPr>
        <p:spPr>
          <a:xfrm>
            <a:off x="6275961" y="2068400"/>
            <a:ext cx="5518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4D4D4C"/>
                </a:solidFill>
                <a:latin typeface="Work Sans Light Roman" pitchFamily="2" charset="77"/>
              </a:rPr>
              <a:t>Productos o resultados: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DCA28E-6A46-40AC-80F7-91A78157644F}"/>
              </a:ext>
            </a:extLst>
          </p:cNvPr>
          <p:cNvSpPr txBox="1"/>
          <p:nvPr/>
        </p:nvSpPr>
        <p:spPr>
          <a:xfrm>
            <a:off x="3049314" y="5735838"/>
            <a:ext cx="6093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000" dirty="0">
                <a:solidFill>
                  <a:schemeClr val="accent1"/>
                </a:solidFill>
                <a:latin typeface="Work Sans Light Roman" pitchFamily="2" charset="77"/>
              </a:rPr>
              <a:t>Presentar los productos del proyecto formativo con relación a los objetivos planteados.</a:t>
            </a:r>
          </a:p>
        </p:txBody>
      </p:sp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2C2BB2-EE5C-4A8D-BFFD-6B8698A44A0D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45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D9A5D1-149A-453B-9D34-B5C26309B326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88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7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949D56-2964-43A6-873B-40295F8D4230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167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757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837</Words>
  <Application>Microsoft Office PowerPoint</Application>
  <PresentationFormat>Panorámica</PresentationFormat>
  <Paragraphs>86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WORK SANS BOLD ROMAN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Admin</cp:lastModifiedBy>
  <cp:revision>68</cp:revision>
  <dcterms:created xsi:type="dcterms:W3CDTF">2020-10-01T23:51:28Z</dcterms:created>
  <dcterms:modified xsi:type="dcterms:W3CDTF">2024-02-14T19:27:50Z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