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7"/>
      <p:bold r:id="rId8"/>
      <p:italic r:id="rId9"/>
      <p:boldItalic r:id="rId10"/>
    </p:embeddedFont>
    <p:embeddedFont>
      <p:font typeface="Exo" panose="020B0604020202020204" charset="0"/>
      <p:regular r:id="rId11"/>
      <p:bold r:id="rId12"/>
      <p:italic r:id="rId13"/>
      <p:boldItalic r:id="rId14"/>
    </p:embeddedFont>
    <p:embeddedFont>
      <p:font typeface="Haettenschweiler" panose="020B0706040902060204" pitchFamily="34" charset="0"/>
      <p:regular r:id="rId15"/>
    </p:embeddedFont>
    <p:embeddedFont>
      <p:font typeface="PT Sans" panose="020B0503020203020204" pitchFamily="34" charset="0"/>
      <p:regular r:id="rId16"/>
      <p:bold r:id="rId17"/>
      <p:italic r:id="rId18"/>
      <p:boldItalic r:id="rId19"/>
    </p:embeddedFont>
    <p:embeddedFont>
      <p:font typeface="Roboto Condensed Light" panose="02000000000000000000" pitchFamily="2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A93"/>
    <a:srgbClr val="202193"/>
    <a:srgbClr val="232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77D220-145D-4786-B58F-D0444B628BB1}">
  <a:tblStyle styleId="{5677D220-145D-4786-B58F-D0444B628B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20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viewProps" Target="view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71" name="Google Shape;271;p4"/>
          <p:cNvGrpSpPr/>
          <p:nvPr/>
        </p:nvGrpSpPr>
        <p:grpSpPr>
          <a:xfrm rot="5400000" flipH="1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1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13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2" name="Google Shape;972;p13"/>
          <p:cNvSpPr txBox="1">
            <a:spLocks noGrp="1"/>
          </p:cNvSpPr>
          <p:nvPr>
            <p:ph type="subTitle" idx="1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13"/>
          <p:cNvSpPr txBox="1">
            <a:spLocks noGrp="1"/>
          </p:cNvSpPr>
          <p:nvPr>
            <p:ph type="title" idx="3" hasCustomPrompt="1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5" name="Google Shape;975;p13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13"/>
          <p:cNvSpPr txBox="1">
            <a:spLocks noGrp="1"/>
          </p:cNvSpPr>
          <p:nvPr>
            <p:ph type="title" idx="6" hasCustomPrompt="1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8" name="Google Shape;978;p13"/>
          <p:cNvSpPr txBox="1">
            <a:spLocks noGrp="1"/>
          </p:cNvSpPr>
          <p:nvPr>
            <p:ph type="subTitle" idx="8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13"/>
          <p:cNvSpPr txBox="1">
            <a:spLocks noGrp="1"/>
          </p:cNvSpPr>
          <p:nvPr>
            <p:ph type="title" idx="9" hasCustomPrompt="1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>
            <a:spLocks noGrp="1"/>
          </p:cNvSpPr>
          <p:nvPr>
            <p:ph type="title" idx="13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1" name="Google Shape;981;p13"/>
          <p:cNvSpPr txBox="1">
            <a:spLocks noGrp="1"/>
          </p:cNvSpPr>
          <p:nvPr>
            <p:ph type="subTitle" idx="14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13"/>
          <p:cNvSpPr txBox="1">
            <a:spLocks noGrp="1"/>
          </p:cNvSpPr>
          <p:nvPr>
            <p:ph type="title" idx="15" hasCustomPrompt="1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>
            <a:spLocks noGrp="1"/>
          </p:cNvSpPr>
          <p:nvPr>
            <p:ph type="title" idx="16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4" name="Google Shape;984;p13"/>
          <p:cNvSpPr txBox="1">
            <a:spLocks noGrp="1"/>
          </p:cNvSpPr>
          <p:nvPr>
            <p:ph type="subTitle" idx="17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3"/>
          <p:cNvSpPr txBox="1">
            <a:spLocks noGrp="1"/>
          </p:cNvSpPr>
          <p:nvPr>
            <p:ph type="title" idx="18" hasCustomPrompt="1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>
            <a:spLocks noGrp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7" name="Google Shape;987;p13"/>
          <p:cNvSpPr txBox="1">
            <a:spLocks noGrp="1"/>
          </p:cNvSpPr>
          <p:nvPr>
            <p:ph type="subTitle" idx="20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13"/>
          <p:cNvSpPr txBox="1">
            <a:spLocks noGrp="1"/>
          </p:cNvSpPr>
          <p:nvPr>
            <p:ph type="title" idx="21" hasCustomPrompt="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rot="5400000" flipH="1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9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3" r:id="rId5"/>
    <p:sldLayoutId id="2147483674" r:id="rId6"/>
    <p:sldLayoutId id="2147483675" r:id="rId7"/>
  </p:sldLayoutIdLst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Картина 7" descr="Картина, която съдържа анимирана рисунка, графична колекция, Графика, графичен дизайн&#10;&#10;Описанието е генерирано автоматично">
            <a:extLst>
              <a:ext uri="{FF2B5EF4-FFF2-40B4-BE49-F238E27FC236}">
                <a16:creationId xmlns:a16="http://schemas.microsoft.com/office/drawing/2014/main" id="{57FAB2CD-9B10-270F-1AB4-742EC011C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578" y="-2625970"/>
            <a:ext cx="9207155" cy="13023670"/>
          </a:xfrm>
          <a:prstGeom prst="rect">
            <a:avLst/>
          </a:prstGeom>
        </p:spPr>
      </p:pic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2B97997B-F0B1-014B-70C8-C638C0B555D2}"/>
              </a:ext>
            </a:extLst>
          </p:cNvPr>
          <p:cNvSpPr txBox="1"/>
          <p:nvPr/>
        </p:nvSpPr>
        <p:spPr>
          <a:xfrm>
            <a:off x="344658" y="4252351"/>
            <a:ext cx="295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solidFill>
                  <a:srgbClr val="0F1A93"/>
                </a:solidFill>
                <a:latin typeface="Haettenschweiler" panose="020B0706040902060204" pitchFamily="34" charset="0"/>
                <a:cs typeface="Aldhabi" panose="01000000000000000000" pitchFamily="2" charset="-78"/>
              </a:rPr>
              <a:t>Цветомир Дафов</a:t>
            </a: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5891DBE4-9952-32DC-441D-38401FB78803}"/>
              </a:ext>
            </a:extLst>
          </p:cNvPr>
          <p:cNvSpPr txBox="1"/>
          <p:nvPr/>
        </p:nvSpPr>
        <p:spPr>
          <a:xfrm>
            <a:off x="6350782" y="4252351"/>
            <a:ext cx="244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solidFill>
                  <a:srgbClr val="0F1A93"/>
                </a:solidFill>
                <a:latin typeface="Haettenschweiler" panose="020B0706040902060204" pitchFamily="34" charset="0"/>
                <a:cs typeface="Aldhabi" panose="01000000000000000000" pitchFamily="2" charset="-78"/>
              </a:rPr>
              <a:t>Калоян Йорданов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артина 8" descr="Картина, която съдържа текст, екранна снимка, диаграма, софтуер&#10;&#10;Описанието е генерирано автоматично">
            <a:extLst>
              <a:ext uri="{FF2B5EF4-FFF2-40B4-BE49-F238E27FC236}">
                <a16:creationId xmlns:a16="http://schemas.microsoft.com/office/drawing/2014/main" id="{FB62BDF9-7EFA-2C4E-A27C-22FE089599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592" r="18467"/>
          <a:stretch/>
        </p:blipFill>
        <p:spPr>
          <a:xfrm>
            <a:off x="-274029" y="0"/>
            <a:ext cx="9418029" cy="5224615"/>
          </a:xfrm>
          <a:prstGeom prst="rect">
            <a:avLst/>
          </a:prstGeom>
        </p:spPr>
      </p:pic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79DE63FB-D25B-3C43-74AD-649405E05D37}"/>
              </a:ext>
            </a:extLst>
          </p:cNvPr>
          <p:cNvSpPr txBox="1"/>
          <p:nvPr/>
        </p:nvSpPr>
        <p:spPr>
          <a:xfrm>
            <a:off x="373380" y="480060"/>
            <a:ext cx="282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800" dirty="0">
                <a:latin typeface="Comic Sans MS" panose="030F0702030302020204" pitchFamily="66" charset="0"/>
              </a:rPr>
              <a:t>Симулация на проекта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Картина 43" descr="Картина, която съдържа бял, екранна снимка, дизайн&#10;&#10;Описанието е генерирано автоматично">
            <a:extLst>
              <a:ext uri="{FF2B5EF4-FFF2-40B4-BE49-F238E27FC236}">
                <a16:creationId xmlns:a16="http://schemas.microsoft.com/office/drawing/2014/main" id="{E4636833-A7DF-BF2F-D1AB-9464A5A4F5E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-774954" y="-491491"/>
            <a:ext cx="10693908" cy="8284013"/>
          </a:xfrm>
          <a:prstGeom prst="rect">
            <a:avLst/>
          </a:prstGeom>
        </p:spPr>
      </p:pic>
      <p:pic>
        <p:nvPicPr>
          <p:cNvPr id="42" name="Картина 41" descr="Картина, която съдържа текст, диаграма, екранна снимка, Правоъгълник&#10;&#10;Описанието е генерирано автоматично">
            <a:extLst>
              <a:ext uri="{FF2B5EF4-FFF2-40B4-BE49-F238E27FC236}">
                <a16:creationId xmlns:a16="http://schemas.microsoft.com/office/drawing/2014/main" id="{2787FCF6-6019-3631-CD7C-4BBF44DAE0C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4124" y="-295188"/>
            <a:ext cx="7420311" cy="5733876"/>
          </a:xfrm>
          <a:prstGeom prst="rect">
            <a:avLst/>
          </a:prstGeom>
        </p:spPr>
      </p:pic>
      <p:sp>
        <p:nvSpPr>
          <p:cNvPr id="45" name="Текстово поле 44">
            <a:extLst>
              <a:ext uri="{FF2B5EF4-FFF2-40B4-BE49-F238E27FC236}">
                <a16:creationId xmlns:a16="http://schemas.microsoft.com/office/drawing/2014/main" id="{AAF26EE4-2ED8-CAD0-1A91-5990A3EEA595}"/>
              </a:ext>
            </a:extLst>
          </p:cNvPr>
          <p:cNvSpPr txBox="1"/>
          <p:nvPr/>
        </p:nvSpPr>
        <p:spPr>
          <a:xfrm>
            <a:off x="6939522" y="228600"/>
            <a:ext cx="1757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800" dirty="0">
                <a:latin typeface="Comic Sans MS" panose="030F0702030302020204" pitchFamily="66" charset="0"/>
              </a:rPr>
              <a:t>Електрическа схема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" name="Google Shape;2775;p36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6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Картина 8" descr="Картина, която съдържа текст, екранна снимка, номер, Шрифт&#10;&#10;Описанието е генерирано автоматично">
            <a:extLst>
              <a:ext uri="{FF2B5EF4-FFF2-40B4-BE49-F238E27FC236}">
                <a16:creationId xmlns:a16="http://schemas.microsoft.com/office/drawing/2014/main" id="{1164932B-7506-A888-C868-464FC707602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lumMod val="40000"/>
                <a:lumOff val="6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11033237" cy="5143500"/>
          </a:xfrm>
          <a:prstGeom prst="rect">
            <a:avLst/>
          </a:prstGeom>
        </p:spPr>
      </p:pic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5386E163-9C32-73A0-A912-EEF75E357454}"/>
              </a:ext>
            </a:extLst>
          </p:cNvPr>
          <p:cNvSpPr txBox="1"/>
          <p:nvPr/>
        </p:nvSpPr>
        <p:spPr>
          <a:xfrm>
            <a:off x="6949440" y="357951"/>
            <a:ext cx="180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800" dirty="0">
                <a:latin typeface="Comic Sans MS" panose="030F0702030302020204" pitchFamily="66" charset="0"/>
              </a:rPr>
              <a:t>Компонентите на макета</a:t>
            </a:r>
            <a:endParaRPr lang="en-US" sz="18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12</Words>
  <Application>Microsoft Office PowerPoint</Application>
  <PresentationFormat>Презентация на цял екран (16:9)</PresentationFormat>
  <Paragraphs>5</Paragraphs>
  <Slides>4</Slides>
  <Notes>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11" baseType="lpstr">
      <vt:lpstr>Roboto Condensed Light</vt:lpstr>
      <vt:lpstr>Haettenschweiler</vt:lpstr>
      <vt:lpstr>Comic Sans MS</vt:lpstr>
      <vt:lpstr>Arial</vt:lpstr>
      <vt:lpstr>Exo</vt:lpstr>
      <vt:lpstr>PT Sans</vt:lpstr>
      <vt:lpstr>Data Center Business Plan by Slidesgo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cp:lastModifiedBy>Kaloyan Yordanov</cp:lastModifiedBy>
  <cp:revision>2</cp:revision>
  <dcterms:modified xsi:type="dcterms:W3CDTF">2023-05-13T19:05:32Z</dcterms:modified>
</cp:coreProperties>
</file>