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231" r:id="rId2"/>
    <p:sldId id="1232" r:id="rId3"/>
    <p:sldId id="1233" r:id="rId4"/>
    <p:sldId id="1235" r:id="rId5"/>
    <p:sldId id="1236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</a:t>
            </a:r>
            <a:r>
              <a:rPr lang="en-US" sz="1600" b="1">
                <a:solidFill>
                  <a:srgbClr val="000000"/>
                </a:solidFill>
              </a:rPr>
              <a:t>(Advisor: </a:t>
            </a:r>
            <a:r>
              <a:rPr lang="en-US" sz="1600" b="1" dirty="0">
                <a:solidFill>
                  <a:srgbClr val="000000"/>
                </a:solidFill>
              </a:rPr>
              <a:t>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of recent developments in intelligent hand prostheses </a:t>
            </a:r>
          </a:p>
          <a:p>
            <a:pPr marL="0" indent="0">
              <a:buNone/>
            </a:pPr>
            <a:r>
              <a:rPr lang="en-US" dirty="0"/>
              <a:t>      in the last 2-3 years</a:t>
            </a:r>
          </a:p>
          <a:p>
            <a:endParaRPr lang="en-US" dirty="0"/>
          </a:p>
          <a:p>
            <a:r>
              <a:rPr lang="en-US" dirty="0"/>
              <a:t>Overview of important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/ structure</a:t>
            </a:r>
          </a:p>
          <a:p>
            <a:pPr lvl="1"/>
            <a:r>
              <a:rPr lang="en-US" dirty="0"/>
              <a:t>Kinematic / dynamic characteristics</a:t>
            </a:r>
          </a:p>
          <a:p>
            <a:pPr lvl="1"/>
            <a:r>
              <a:rPr lang="en-US" dirty="0"/>
              <a:t>Sensor feedback / embedded systems</a:t>
            </a:r>
          </a:p>
          <a:p>
            <a:endParaRPr lang="en-US" dirty="0"/>
          </a:p>
          <a:p>
            <a:r>
              <a:rPr lang="en-US" dirty="0"/>
              <a:t>Comparison of different prostheses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What are special features of different hands?</a:t>
            </a:r>
          </a:p>
          <a:p>
            <a:pPr lvl="1"/>
            <a:r>
              <a:rPr lang="en-US" dirty="0"/>
              <a:t>Do they provide intelligent functions?</a:t>
            </a:r>
          </a:p>
        </p:txBody>
      </p:sp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B6252-BB44-4219-A2D3-1CDF3B0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2E5F7-73A2-4293-9AF2-C83499F6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Searching for papers with prosthetic hands</a:t>
            </a:r>
          </a:p>
          <a:p>
            <a:endParaRPr lang="en-GB" dirty="0"/>
          </a:p>
          <a:p>
            <a:r>
              <a:rPr lang="en-GB" dirty="0"/>
              <a:t>Summarizing the important information for each hand</a:t>
            </a:r>
          </a:p>
          <a:p>
            <a:endParaRPr lang="en-GB" dirty="0"/>
          </a:p>
          <a:p>
            <a:r>
              <a:rPr lang="en-GB" dirty="0"/>
              <a:t>Creating a table with important properties </a:t>
            </a:r>
          </a:p>
        </p:txBody>
      </p:sp>
    </p:spTree>
    <p:extLst>
      <p:ext uri="{BB962C8B-B14F-4D97-AF65-F5344CB8AC3E}">
        <p14:creationId xmlns:p14="http://schemas.microsoft.com/office/powerpoint/2010/main" val="2184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5ABFF-289B-4336-8F0E-74AB6B5C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SSSA-</a:t>
            </a:r>
            <a:r>
              <a:rPr lang="de-DE" dirty="0" err="1"/>
              <a:t>MyHand</a:t>
            </a:r>
            <a:r>
              <a:rPr lang="de-DE" dirty="0"/>
              <a:t> and </a:t>
            </a:r>
            <a:r>
              <a:rPr lang="de-DE" dirty="0" err="1"/>
              <a:t>Tact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D1D800F-1CD6-49DB-9E39-AA29B84DA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410075"/>
              </p:ext>
            </p:extLst>
          </p:nvPr>
        </p:nvGraphicFramePr>
        <p:xfrm>
          <a:off x="393824" y="1308368"/>
          <a:ext cx="83563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7988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478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200x84x56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Slide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350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200x98x27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57968"/>
                  </a:ext>
                </a:extLst>
              </a:tr>
            </a:tbl>
          </a:graphicData>
        </a:graphic>
      </p:graphicFrame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EEABC9C7-6DD8-4CD4-A58D-B1813A9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93807"/>
              </p:ext>
            </p:extLst>
          </p:nvPr>
        </p:nvGraphicFramePr>
        <p:xfrm>
          <a:off x="385760" y="4437112"/>
          <a:ext cx="835793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7732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Integrated </a:t>
                      </a:r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Transmission</a:t>
                      </a:r>
                    </a:p>
                    <a:p>
                      <a:r>
                        <a:rPr lang="de-DE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Finger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 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Geneva </a:t>
                      </a:r>
                      <a:r>
                        <a:rPr lang="de-DE" dirty="0" err="1"/>
                        <a:t>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 /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12-31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160-250 °</a:t>
                      </a:r>
                      <a:r>
                        <a:rPr lang="de-DE" b="0" dirty="0"/>
                        <a:t>/s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Tendons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4.21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249.8 °/s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2655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6469E07-E009-4CB0-A870-5A50F5DA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94169"/>
              </p:ext>
            </p:extLst>
          </p:nvPr>
        </p:nvGraphicFramePr>
        <p:xfrm>
          <a:off x="387349" y="2738120"/>
          <a:ext cx="835635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32">
                  <a:extLst>
                    <a:ext uri="{9D8B030D-6E8A-4147-A177-3AD203B41FA5}">
                      <a16:colId xmlns:a16="http://schemas.microsoft.com/office/drawing/2014/main" val="136575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625705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905843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609269716"/>
                    </a:ext>
                  </a:extLst>
                </a:gridCol>
                <a:gridCol w="2518690">
                  <a:extLst>
                    <a:ext uri="{9D8B030D-6E8A-4147-A177-3AD203B41FA5}">
                      <a16:colId xmlns:a16="http://schemas.microsoft.com/office/drawing/2014/main" val="160411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Fingers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Joints per </a:t>
                      </a:r>
                      <a:r>
                        <a:rPr lang="de-DE" dirty="0" err="1"/>
                        <a:t>finger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Actuator</a:t>
                      </a:r>
                      <a:r>
                        <a:rPr lang="de-DE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4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Brushless</a:t>
                      </a:r>
                      <a:r>
                        <a:rPr lang="de-DE" dirty="0"/>
                        <a:t> DC Motor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 Motor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09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Overview of important properties</a:t>
            </a:r>
          </a:p>
          <a:p>
            <a:pPr lvl="1"/>
            <a:endParaRPr lang="en-US" dirty="0"/>
          </a:p>
          <a:p>
            <a:pPr lvl="1"/>
            <a:r>
              <a:rPr lang="en-US" strike="sngStrike" dirty="0"/>
              <a:t>Design / structure</a:t>
            </a:r>
          </a:p>
          <a:p>
            <a:pPr lvl="1"/>
            <a:r>
              <a:rPr lang="en-US" strike="sngStrike" dirty="0"/>
              <a:t>Kinematic / dynamic characteristics</a:t>
            </a:r>
          </a:p>
          <a:p>
            <a:pPr lvl="1"/>
            <a:r>
              <a:rPr lang="en-US" dirty="0"/>
              <a:t>Sensor feedback / embedded systems</a:t>
            </a:r>
          </a:p>
          <a:p>
            <a:endParaRPr lang="en-US" dirty="0"/>
          </a:p>
          <a:p>
            <a:r>
              <a:rPr lang="en-US" dirty="0"/>
              <a:t>Comparison of different prostheses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What are special features of different hands?</a:t>
            </a:r>
          </a:p>
          <a:p>
            <a:pPr lvl="1"/>
            <a:r>
              <a:rPr lang="en-US" dirty="0"/>
              <a:t>Do they provide intelligent functions?</a:t>
            </a:r>
          </a:p>
        </p:txBody>
      </p:sp>
    </p:spTree>
    <p:extLst>
      <p:ext uri="{BB962C8B-B14F-4D97-AF65-F5344CB8AC3E}">
        <p14:creationId xmlns:p14="http://schemas.microsoft.com/office/powerpoint/2010/main" val="2332825293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Bildschirmpräsentation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KIT_master_ppt2007_en</vt:lpstr>
      <vt:lpstr>PowerPoint-Präsentation</vt:lpstr>
      <vt:lpstr>The Task</vt:lpstr>
      <vt:lpstr>My work so far</vt:lpstr>
      <vt:lpstr>Example: SSSA-MyHand and Tact</vt:lpstr>
      <vt:lpstr>The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627</cp:revision>
  <dcterms:created xsi:type="dcterms:W3CDTF">2010-02-07T18:52:05Z</dcterms:created>
  <dcterms:modified xsi:type="dcterms:W3CDTF">2017-12-19T16:43:10Z</dcterms:modified>
</cp:coreProperties>
</file>