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231" r:id="rId2"/>
    <p:sldId id="1232" r:id="rId3"/>
    <p:sldId id="1233" r:id="rId4"/>
    <p:sldId id="1235" r:id="rId5"/>
    <p:sldId id="1234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u="sng" dirty="0">
                <a:solidFill>
                  <a:srgbClr val="000000"/>
                </a:solidFill>
              </a:rPr>
              <a:t>Tobias Stocker</a:t>
            </a:r>
            <a:r>
              <a:rPr lang="en-US" sz="1600" b="1" dirty="0">
                <a:solidFill>
                  <a:srgbClr val="000000"/>
                </a:solidFill>
              </a:rPr>
              <a:t>, Pascal Weiner and Tamim Asfour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Humanoide </a:t>
            </a:r>
            <a:r>
              <a:rPr lang="en-US" sz="1200" dirty="0" err="1">
                <a:solidFill>
                  <a:srgbClr val="000000"/>
                </a:solidFill>
              </a:rPr>
              <a:t>Roboter</a:t>
            </a:r>
            <a:r>
              <a:rPr lang="en-US" sz="1200" dirty="0">
                <a:solidFill>
                  <a:srgbClr val="000000"/>
                </a:solidFill>
              </a:rPr>
              <a:t>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of modern intelligent hand prostheses of the last 2-3 years</a:t>
            </a:r>
          </a:p>
          <a:p>
            <a:endParaRPr lang="en-US" dirty="0"/>
          </a:p>
          <a:p>
            <a:r>
              <a:rPr lang="en-US" dirty="0"/>
              <a:t>Overview of the important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/ structure</a:t>
            </a:r>
          </a:p>
          <a:p>
            <a:pPr lvl="1"/>
            <a:r>
              <a:rPr lang="en-US" dirty="0"/>
              <a:t>Kinematic / dynamic characteristics</a:t>
            </a:r>
          </a:p>
          <a:p>
            <a:pPr lvl="1"/>
            <a:r>
              <a:rPr lang="en-US" dirty="0"/>
              <a:t>Sensor feedback / embedded systems</a:t>
            </a:r>
          </a:p>
          <a:p>
            <a:endParaRPr lang="en-US" dirty="0"/>
          </a:p>
          <a:p>
            <a:r>
              <a:rPr lang="en-US" dirty="0"/>
              <a:t>Comparison of the prostheses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What are special features of the different hands?</a:t>
            </a:r>
          </a:p>
          <a:p>
            <a:pPr lvl="1"/>
            <a:r>
              <a:rPr lang="en-US" dirty="0"/>
              <a:t>Do they provide intelligent functions?</a:t>
            </a:r>
          </a:p>
        </p:txBody>
      </p:sp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B6252-BB44-4219-A2D3-1CDF3B04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2E5F7-73A2-4293-9AF2-C83499F6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prosthetic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Summarizing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5ABFF-289B-4336-8F0E-74AB6B5C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SSSA-</a:t>
            </a:r>
            <a:r>
              <a:rPr lang="de-DE" dirty="0" err="1"/>
              <a:t>MyHand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D1D800F-1CD6-49DB-9E39-AA29B84DA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39046"/>
              </p:ext>
            </p:extLst>
          </p:nvPr>
        </p:nvGraphicFramePr>
        <p:xfrm>
          <a:off x="390525" y="1412776"/>
          <a:ext cx="83563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79887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478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200x84x56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</a:tbl>
          </a:graphicData>
        </a:graphic>
      </p:graphicFrame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EEABC9C7-6DD8-4CD4-A58D-B1813A95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77065"/>
              </p:ext>
            </p:extLst>
          </p:nvPr>
        </p:nvGraphicFramePr>
        <p:xfrm>
          <a:off x="390525" y="2348880"/>
          <a:ext cx="835793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43">
                  <a:extLst>
                    <a:ext uri="{9D8B030D-6E8A-4147-A177-3AD203B41FA5}">
                      <a16:colId xmlns:a16="http://schemas.microsoft.com/office/drawing/2014/main" val="154218776"/>
                    </a:ext>
                  </a:extLst>
                </a:gridCol>
                <a:gridCol w="1297732">
                  <a:extLst>
                    <a:ext uri="{9D8B030D-6E8A-4147-A177-3AD203B41FA5}">
                      <a16:colId xmlns:a16="http://schemas.microsoft.com/office/drawing/2014/main" val="384965462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739861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29127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5248870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2653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Integrated </a:t>
                      </a:r>
                      <a:r>
                        <a:rPr lang="de-DE" dirty="0" err="1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Transmission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Finger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Joint 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MyHand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Geneva </a:t>
                      </a:r>
                      <a:r>
                        <a:rPr lang="de-DE" dirty="0" err="1"/>
                        <a:t>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 /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12-31N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160-250°</a:t>
                      </a:r>
                      <a:r>
                        <a:rPr lang="de-DE" b="0" dirty="0"/>
                        <a:t>/s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1000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7BC26B29-4150-4AA1-930C-FB3231A4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49737" r="2275"/>
          <a:stretch/>
        </p:blipFill>
        <p:spPr>
          <a:xfrm>
            <a:off x="5724128" y="3356992"/>
            <a:ext cx="2952328" cy="286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F0175-64B3-4F77-8DE1-BDC58988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8C8D6-130C-4EAA-B279-3F301C1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  <a:p>
            <a:pPr lvl="1"/>
            <a:r>
              <a:rPr lang="de-DE" dirty="0" err="1"/>
              <a:t>Underactuation</a:t>
            </a:r>
            <a:endParaRPr lang="de-DE" dirty="0"/>
          </a:p>
          <a:p>
            <a:pPr lvl="1"/>
            <a:r>
              <a:rPr lang="de-DE" dirty="0"/>
              <a:t>Sensor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lvl="1"/>
            <a:r>
              <a:rPr lang="de-DE" dirty="0"/>
              <a:t>Embedded </a:t>
            </a:r>
            <a:r>
              <a:rPr lang="de-DE" dirty="0" err="1"/>
              <a:t>systems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prostheses</a:t>
            </a:r>
            <a:endParaRPr lang="de-DE" dirty="0"/>
          </a:p>
          <a:p>
            <a:pPr lvl="1"/>
            <a:r>
              <a:rPr lang="de-DE" dirty="0"/>
              <a:t>Common </a:t>
            </a:r>
            <a:r>
              <a:rPr lang="de-DE" dirty="0" err="1"/>
              <a:t>properties</a:t>
            </a:r>
            <a:r>
              <a:rPr lang="de-DE" dirty="0"/>
              <a:t> /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Unique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044925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Bildschirmpräsentation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KIT_master_ppt2007_en</vt:lpstr>
      <vt:lpstr>PowerPoint-Präsentation</vt:lpstr>
      <vt:lpstr>The Task</vt:lpstr>
      <vt:lpstr>My previous work</vt:lpstr>
      <vt:lpstr>Example: SSSA-MyHand</vt:lpstr>
      <vt:lpstr>My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614</cp:revision>
  <dcterms:created xsi:type="dcterms:W3CDTF">2010-02-07T18:52:05Z</dcterms:created>
  <dcterms:modified xsi:type="dcterms:W3CDTF">2017-12-07T17:12:29Z</dcterms:modified>
</cp:coreProperties>
</file>