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231" r:id="rId2"/>
    <p:sldId id="1232" r:id="rId3"/>
    <p:sldId id="1233" r:id="rId4"/>
    <p:sldId id="1234" r:id="rId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</a:t>
            </a:r>
            <a:r>
              <a:rPr lang="en-US" sz="1600" b="1">
                <a:solidFill>
                  <a:srgbClr val="000000"/>
                </a:solidFill>
              </a:rPr>
              <a:t>(Advisor: </a:t>
            </a:r>
            <a:r>
              <a:rPr lang="en-US" sz="1600" b="1" dirty="0">
                <a:solidFill>
                  <a:srgbClr val="000000"/>
                </a:solidFill>
              </a:rPr>
              <a:t>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dirty="0" err="1"/>
              <a:t>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prostheses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a normal </a:t>
            </a:r>
            <a:r>
              <a:rPr lang="de-DE" dirty="0" err="1"/>
              <a:t>life</a:t>
            </a:r>
            <a:r>
              <a:rPr lang="de-DE" dirty="0"/>
              <a:t> possible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amputees</a:t>
            </a:r>
            <a:endParaRPr lang="de-DE" dirty="0"/>
          </a:p>
          <a:p>
            <a:pPr lvl="1"/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amputees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living</a:t>
            </a:r>
            <a:r>
              <a:rPr lang="de-DE" dirty="0"/>
              <a:t> (ADLs)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8D2-93FE-4548-A558-D09856C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2656"/>
            <a:ext cx="6911975" cy="561975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de-DE" dirty="0" err="1"/>
                  <a:t>Desired</a:t>
                </a:r>
                <a:r>
                  <a:rPr lang="de-DE" dirty="0"/>
                  <a:t> </a:t>
                </a:r>
                <a:r>
                  <a:rPr lang="de-DE" dirty="0" err="1"/>
                  <a:t>properties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comfortable</a:t>
                </a:r>
                <a:r>
                  <a:rPr lang="de-DE" dirty="0"/>
                  <a:t> (</a:t>
                </a:r>
                <a:r>
                  <a:rPr lang="de-DE" dirty="0" err="1"/>
                  <a:t>lightweight</a:t>
                </a:r>
                <a:r>
                  <a:rPr lang="de-DE" dirty="0"/>
                  <a:t>, </a:t>
                </a:r>
                <a:r>
                  <a:rPr lang="de-DE" dirty="0" err="1"/>
                  <a:t>small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many</a:t>
                </a:r>
                <a:r>
                  <a:rPr lang="de-DE" dirty="0"/>
                  <a:t> different </a:t>
                </a:r>
                <a:r>
                  <a:rPr lang="de-DE" dirty="0" err="1"/>
                  <a:t>grasps</a:t>
                </a:r>
                <a:r>
                  <a:rPr lang="de-DE" dirty="0"/>
                  <a:t> possible</a:t>
                </a:r>
              </a:p>
              <a:p>
                <a:pPr lvl="1"/>
                <a:r>
                  <a:rPr lang="de-DE" dirty="0"/>
                  <a:t>High </a:t>
                </a:r>
                <a:r>
                  <a:rPr lang="de-DE" dirty="0" err="1"/>
                  <a:t>finger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r>
                  <a:rPr lang="de-DE" dirty="0"/>
                  <a:t> / fast </a:t>
                </a:r>
                <a:r>
                  <a:rPr lang="de-DE" dirty="0" err="1"/>
                  <a:t>joint</a:t>
                </a:r>
                <a:r>
                  <a:rPr lang="de-DE" dirty="0"/>
                  <a:t> </a:t>
                </a:r>
                <a:r>
                  <a:rPr lang="de-DE" dirty="0" err="1"/>
                  <a:t>speed</a:t>
                </a:r>
                <a:endParaRPr lang="de-DE" dirty="0"/>
              </a:p>
              <a:p>
                <a:pPr lvl="1"/>
                <a:r>
                  <a:rPr lang="de-DE" dirty="0"/>
                  <a:t>easy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endParaRPr lang="de-DE" dirty="0"/>
              </a:p>
              <a:p>
                <a:pPr lvl="1"/>
                <a:r>
                  <a:rPr lang="de-DE" dirty="0"/>
                  <a:t>high </a:t>
                </a:r>
                <a:r>
                  <a:rPr lang="de-DE" dirty="0" err="1"/>
                  <a:t>durability</a:t>
                </a:r>
                <a:r>
                  <a:rPr lang="de-DE" dirty="0"/>
                  <a:t> (robust, easy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repair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low-cost</a:t>
                </a:r>
                <a:endParaRPr lang="de-DE" dirty="0"/>
              </a:p>
              <a:p>
                <a:pPr lvl="1"/>
                <a:r>
                  <a:rPr lang="de-DE" dirty="0"/>
                  <a:t>intelligent </a:t>
                </a:r>
                <a:r>
                  <a:rPr lang="de-DE" dirty="0" err="1"/>
                  <a:t>functions</a:t>
                </a:r>
                <a:r>
                  <a:rPr lang="de-DE" dirty="0"/>
                  <a:t> (sensor-feedback, </a:t>
                </a:r>
                <a:r>
                  <a:rPr lang="de-DE" dirty="0" err="1"/>
                  <a:t>grasp</a:t>
                </a:r>
                <a:r>
                  <a:rPr lang="de-DE" dirty="0"/>
                  <a:t> </a:t>
                </a:r>
                <a:r>
                  <a:rPr lang="de-DE" dirty="0" err="1"/>
                  <a:t>adaption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 err="1"/>
                  <a:t>Challenges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Desired</a:t>
                </a:r>
                <a:r>
                  <a:rPr lang="de-DE" dirty="0"/>
                  <a:t> </a:t>
                </a:r>
                <a:r>
                  <a:rPr lang="de-DE" dirty="0" err="1"/>
                  <a:t>properties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contradicting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trade-offs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mandatory</a:t>
                </a:r>
                <a:endParaRPr lang="de-DE" dirty="0"/>
              </a:p>
              <a:p>
                <a:pPr lvl="1"/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technologies</a:t>
                </a:r>
                <a:r>
                  <a:rPr lang="de-DE" dirty="0"/>
                  <a:t> still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improvement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82EC-1596-4F07-A05E-32DD130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30096-FF78-4EFE-A8A7-07FD3EF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prosthetic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? /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/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design </a:t>
            </a:r>
            <a:r>
              <a:rPr lang="de-DE" dirty="0" err="1"/>
              <a:t>ideas</a:t>
            </a:r>
            <a:r>
              <a:rPr lang="de-DE" dirty="0"/>
              <a:t> / </a:t>
            </a:r>
            <a:r>
              <a:rPr lang="de-DE" dirty="0" err="1"/>
              <a:t>features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78319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Bildschirmpräsentation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KIT_master_ppt2007_en</vt:lpstr>
      <vt:lpstr>PowerPoint-Präsentation</vt:lpstr>
      <vt:lpstr>Motivation</vt:lpstr>
      <vt:lpstr>Motivation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631</cp:revision>
  <dcterms:created xsi:type="dcterms:W3CDTF">2010-02-07T18:52:05Z</dcterms:created>
  <dcterms:modified xsi:type="dcterms:W3CDTF">2018-01-14T13:16:04Z</dcterms:modified>
</cp:coreProperties>
</file>