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2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2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cendi.com/de/blog/tipps-fuer-microsoft-visual-studio/" TargetMode="External"/><Relationship Id="rId2" Type="http://schemas.openxmlformats.org/officeDocument/2006/relationships/hyperlink" Target="https://play.google.com/store/apps/details?id=com.github.android&amp;hl=en_US&amp;gl=US&amp;pli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2d/characters/pixel-adventure-2-155418" TargetMode="External"/><Relationship Id="rId5" Type="http://schemas.openxmlformats.org/officeDocument/2006/relationships/hyperlink" Target="https://assetstore.unity.com/packages/2d/characters/pixel-adventure-1-155360" TargetMode="External"/><Relationship Id="rId4" Type="http://schemas.openxmlformats.org/officeDocument/2006/relationships/hyperlink" Target="https://de.wikipedia.org/wiki/Unity_%28Spiel-Engine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C15508E4-A70F-059A-49E9-3FC212E7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691186-E1FB-BF83-CD29-3F2C409C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rgbClr val="FFFFFF"/>
                </a:solidFill>
              </a:rPr>
              <a:t>Stand der Dinge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3C4539-DCF1-1A43-EABE-8DB69A63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028" y="4329791"/>
            <a:ext cx="3149220" cy="125559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Von Niklas und Pauls Projekt </a:t>
            </a:r>
          </a:p>
        </p:txBody>
      </p:sp>
    </p:spTree>
    <p:extLst>
      <p:ext uri="{BB962C8B-B14F-4D97-AF65-F5344CB8AC3E}">
        <p14:creationId xmlns:p14="http://schemas.microsoft.com/office/powerpoint/2010/main" val="77905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E03072-D2F4-5C90-1328-A85495AC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11" y="3002265"/>
            <a:ext cx="5217727" cy="36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C996-A10F-B852-82E0-4963DE3E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2" y="392164"/>
            <a:ext cx="9076329" cy="106427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Projekt 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07B54-283E-1D2D-70ED-EBBB1692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35" y="2094433"/>
            <a:ext cx="4596403" cy="365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2d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Jump &amp; Run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Mehrere Level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Pixel Grafik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Bot Gegner </a:t>
            </a: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36F957F3-2171-DCBB-1B4C-AD4EA687D88F}"/>
              </a:ext>
            </a:extLst>
          </p:cNvPr>
          <p:cNvSpPr/>
          <p:nvPr/>
        </p:nvSpPr>
        <p:spPr>
          <a:xfrm rot="19268311">
            <a:off x="4352201" y="226636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DD8B0CFF-F7D9-7298-6509-68C0E9A272C5}"/>
              </a:ext>
            </a:extLst>
          </p:cNvPr>
          <p:cNvSpPr/>
          <p:nvPr/>
        </p:nvSpPr>
        <p:spPr>
          <a:xfrm rot="19268311">
            <a:off x="4352201" y="3010773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170FB29E-8E5F-D70C-37D2-7DD5E9876AD2}"/>
              </a:ext>
            </a:extLst>
          </p:cNvPr>
          <p:cNvSpPr/>
          <p:nvPr/>
        </p:nvSpPr>
        <p:spPr>
          <a:xfrm rot="19268311">
            <a:off x="4352201" y="4463646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B6CF87-A14F-4A28-6CED-EA5ECF7C0266}"/>
              </a:ext>
            </a:extLst>
          </p:cNvPr>
          <p:cNvSpPr txBox="1"/>
          <p:nvPr/>
        </p:nvSpPr>
        <p:spPr>
          <a:xfrm>
            <a:off x="6620606" y="570359"/>
            <a:ext cx="441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Andere To </a:t>
            </a:r>
            <a:r>
              <a:rPr lang="de-DE" sz="4000" dirty="0" err="1"/>
              <a:t>Do‘s</a:t>
            </a:r>
            <a:r>
              <a:rPr lang="de-DE" sz="4000" dirty="0"/>
              <a:t>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1314F8-56E7-431E-4B25-570F0114B4D8}"/>
              </a:ext>
            </a:extLst>
          </p:cNvPr>
          <p:cNvSpPr txBox="1">
            <a:spLocks/>
          </p:cNvSpPr>
          <p:nvPr/>
        </p:nvSpPr>
        <p:spPr>
          <a:xfrm>
            <a:off x="6406662" y="2090435"/>
            <a:ext cx="4596403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GitHub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9" name="L-Form 8">
            <a:extLst>
              <a:ext uri="{FF2B5EF4-FFF2-40B4-BE49-F238E27FC236}">
                <a16:creationId xmlns:a16="http://schemas.microsoft.com/office/drawing/2014/main" id="{7B8C34E3-6D2D-0D0C-6AC3-BA6A07E147AC}"/>
              </a:ext>
            </a:extLst>
          </p:cNvPr>
          <p:cNvSpPr/>
          <p:nvPr/>
        </p:nvSpPr>
        <p:spPr>
          <a:xfrm rot="19268311">
            <a:off x="8948604" y="2266364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-Form 9">
            <a:extLst>
              <a:ext uri="{FF2B5EF4-FFF2-40B4-BE49-F238E27FC236}">
                <a16:creationId xmlns:a16="http://schemas.microsoft.com/office/drawing/2014/main" id="{C2F4330D-3B98-1BFD-3121-7B3841770D43}"/>
              </a:ext>
            </a:extLst>
          </p:cNvPr>
          <p:cNvSpPr/>
          <p:nvPr/>
        </p:nvSpPr>
        <p:spPr>
          <a:xfrm rot="19268311">
            <a:off x="8948604" y="3010772"/>
            <a:ext cx="634918" cy="24629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1CE12D0-FECD-0DF3-6B6B-0E4A0A4B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0" y="392164"/>
            <a:ext cx="5589051" cy="59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FB4E8F9-3A29-8147-AD2A-320115322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A6988-AF7F-A2D1-6296-9982EB1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9" y="2190164"/>
            <a:ext cx="5556712" cy="2477672"/>
          </a:xfrm>
        </p:spPr>
        <p:txBody>
          <a:bodyPr anchor="ctr">
            <a:normAutofit/>
          </a:bodyPr>
          <a:lstStyle/>
          <a:p>
            <a:r>
              <a:rPr lang="de-DE" sz="6000" dirty="0">
                <a:solidFill>
                  <a:schemeClr val="tx1"/>
                </a:solidFill>
              </a:rPr>
              <a:t>Unsere Tools: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E0507C91-D955-4E31-A7E9-695DCC6D0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1338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4AF837B-0B38-407A-A784-DB580E51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4545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F3536CD-3383-418E-8645-2A4DE10C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7422" y="489859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7">
            <a:extLst>
              <a:ext uri="{FF2B5EF4-FFF2-40B4-BE49-F238E27FC236}">
                <a16:creationId xmlns:a16="http://schemas.microsoft.com/office/drawing/2014/main" id="{5AE25D46-DB0A-604C-9922-758E03228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2542" y="3236091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9">
            <a:extLst>
              <a:ext uri="{FF2B5EF4-FFF2-40B4-BE49-F238E27FC236}">
                <a16:creationId xmlns:a16="http://schemas.microsoft.com/office/drawing/2014/main" id="{4AF7E4B9-EF3A-E246-9AAE-0CC40CB4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985" y="56598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itHub - Apps on Google Play">
            <a:extLst>
              <a:ext uri="{FF2B5EF4-FFF2-40B4-BE49-F238E27FC236}">
                <a16:creationId xmlns:a16="http://schemas.microsoft.com/office/drawing/2014/main" id="{4A598911-70C0-EB17-C030-38C3BA75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8861" y="1260418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ps für Microsoft Visual Studio - Licendi">
            <a:extLst>
              <a:ext uri="{FF2B5EF4-FFF2-40B4-BE49-F238E27FC236}">
                <a16:creationId xmlns:a16="http://schemas.microsoft.com/office/drawing/2014/main" id="{C109E1CE-E0DF-B448-5795-A9B74D68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5418" y="3930910"/>
            <a:ext cx="1724057" cy="17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9">
            <a:extLst>
              <a:ext uri="{FF2B5EF4-FFF2-40B4-BE49-F238E27FC236}">
                <a16:creationId xmlns:a16="http://schemas.microsoft.com/office/drawing/2014/main" id="{A00FDC03-7A62-114E-9BCB-F9D0F11B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142" y="3229405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Unity Echtzeit-Entwicklungsplattform | 3D-, 2D-VR- &amp; AR-Engine">
            <a:extLst>
              <a:ext uri="{FF2B5EF4-FFF2-40B4-BE49-F238E27FC236}">
                <a16:creationId xmlns:a16="http://schemas.microsoft.com/office/drawing/2014/main" id="{CBB2683D-5239-AF63-4BA2-3FD2620E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7033" y="4249552"/>
            <a:ext cx="192402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8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5E95C-BF9B-FEDE-39A7-C825E1AF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362" y="445823"/>
            <a:ext cx="9076329" cy="1064277"/>
          </a:xfrm>
        </p:spPr>
        <p:txBody>
          <a:bodyPr>
            <a:noAutofit/>
          </a:bodyPr>
          <a:lstStyle/>
          <a:p>
            <a:r>
              <a:rPr lang="de-DE" sz="6600" dirty="0"/>
              <a:t>Sonstiges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2AAA6-79D7-22F3-4EFB-3BDC5B2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15" y="2398863"/>
            <a:ext cx="9076329" cy="3650155"/>
          </a:xfrm>
        </p:spPr>
        <p:txBody>
          <a:bodyPr>
            <a:normAutofit/>
          </a:bodyPr>
          <a:lstStyle/>
          <a:p>
            <a:r>
              <a:rPr lang="de-DE" sz="2800" b="1" dirty="0"/>
              <a:t>Kamera: 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sz="2800" dirty="0"/>
              <a:t>Virtual </a:t>
            </a:r>
            <a:r>
              <a:rPr lang="de-DE" sz="2800" dirty="0" err="1"/>
              <a:t>Camera</a:t>
            </a:r>
            <a:r>
              <a:rPr lang="de-DE" sz="2800" dirty="0"/>
              <a:t> Extension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de-DE" sz="2800" dirty="0"/>
          </a:p>
          <a:p>
            <a:r>
              <a:rPr lang="de-DE" sz="2800" b="1" dirty="0" err="1"/>
              <a:t>Texture</a:t>
            </a:r>
            <a:r>
              <a:rPr lang="de-DE" sz="2800" b="1" dirty="0"/>
              <a:t> Pack: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de-DE" sz="2800" dirty="0"/>
              <a:t> Unity Asset Store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1A1ECC-E765-28EE-ED64-87FF760E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42" y="77771"/>
            <a:ext cx="5765743" cy="33478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054ED28-5EE7-AB01-78A5-BEDB30467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42" y="3429000"/>
            <a:ext cx="5765742" cy="33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AC91C-2C8B-F45B-2307-635DEE20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68" y="493595"/>
            <a:ext cx="9076329" cy="1064277"/>
          </a:xfrm>
        </p:spPr>
        <p:txBody>
          <a:bodyPr/>
          <a:lstStyle/>
          <a:p>
            <a:r>
              <a:rPr lang="de-DE" dirty="0"/>
              <a:t>Links: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69C6D-2870-08D8-2190-5AB1494C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79" y="1999576"/>
            <a:ext cx="10709441" cy="3979193"/>
          </a:xfrm>
        </p:spPr>
        <p:txBody>
          <a:bodyPr/>
          <a:lstStyle/>
          <a:p>
            <a:r>
              <a:rPr lang="de-DE" dirty="0"/>
              <a:t>Bilder:</a:t>
            </a:r>
          </a:p>
          <a:p>
            <a:pPr lvl="2"/>
            <a:r>
              <a:rPr lang="de-DE" dirty="0">
                <a:hlinkClick r:id="rId2"/>
              </a:rPr>
              <a:t>https://play.google.com/store/apps/details?id=com.github.android&amp;hl=en_US&amp;gl=US&amp;pli=1</a:t>
            </a:r>
            <a:r>
              <a:rPr lang="de-DE" dirty="0"/>
              <a:t> (GitHub Logo)</a:t>
            </a:r>
          </a:p>
          <a:p>
            <a:pPr lvl="2"/>
            <a:r>
              <a:rPr lang="de-DE" dirty="0">
                <a:hlinkClick r:id="rId3"/>
              </a:rPr>
              <a:t>https://licendi.com/de/blog/tipps-fuer-microsoft-visual-studio/</a:t>
            </a:r>
            <a:r>
              <a:rPr lang="de-DE" dirty="0"/>
              <a:t> (VS Logo)</a:t>
            </a:r>
          </a:p>
          <a:p>
            <a:pPr lvl="2"/>
            <a:r>
              <a:rPr lang="de-DE" dirty="0">
                <a:hlinkClick r:id="rId4"/>
              </a:rPr>
              <a:t>https://de.wikipedia.org/wiki/Unity_%28Spiel-Engine%29</a:t>
            </a:r>
            <a:r>
              <a:rPr lang="de-DE" dirty="0"/>
              <a:t> (Unity Logo)</a:t>
            </a:r>
          </a:p>
          <a:p>
            <a:pPr marL="320040" lvl="2" indent="0">
              <a:buNone/>
            </a:pPr>
            <a:endParaRPr lang="de-DE" dirty="0"/>
          </a:p>
          <a:p>
            <a:pPr marL="0"/>
            <a:r>
              <a:rPr lang="de-DE" dirty="0"/>
              <a:t>Assets</a:t>
            </a:r>
          </a:p>
          <a:p>
            <a:pPr marL="594360" lvl="4"/>
            <a:r>
              <a:rPr lang="de-DE" sz="1600" dirty="0">
                <a:hlinkClick r:id="rId5"/>
              </a:rPr>
              <a:t>https://assetstore.unity.com/packages/2d/characters/pixel-adventure-1-155360</a:t>
            </a:r>
            <a:r>
              <a:rPr lang="de-DE" sz="1600" dirty="0"/>
              <a:t> (Pixel Adventure 1)</a:t>
            </a:r>
          </a:p>
          <a:p>
            <a:pPr marL="594360" lvl="4"/>
            <a:r>
              <a:rPr lang="de-DE" sz="1600" dirty="0">
                <a:hlinkClick r:id="rId6"/>
              </a:rPr>
              <a:t>https://assetstore.unity.com/packages/2d/characters/pixel-adventure-2-155418</a:t>
            </a:r>
            <a:r>
              <a:rPr lang="de-DE" sz="1600" dirty="0"/>
              <a:t> (Pixel Adventure 2)</a:t>
            </a:r>
          </a:p>
        </p:txBody>
      </p:sp>
    </p:spTree>
    <p:extLst>
      <p:ext uri="{BB962C8B-B14F-4D97-AF65-F5344CB8AC3E}">
        <p14:creationId xmlns:p14="http://schemas.microsoft.com/office/powerpoint/2010/main" val="3212899767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Goudy Old Style</vt:lpstr>
      <vt:lpstr>Wingdings</vt:lpstr>
      <vt:lpstr>MarrakeshVTI</vt:lpstr>
      <vt:lpstr>Stand der Dinge </vt:lpstr>
      <vt:lpstr>Projekt Idee:</vt:lpstr>
      <vt:lpstr>Projekt Idee:</vt:lpstr>
      <vt:lpstr>Unsere Tools:</vt:lpstr>
      <vt:lpstr>Sonstiges</vt:lpstr>
      <vt:lpstr>Links: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der Dinge </dc:title>
  <dc:creator>S Wehberg Paul</dc:creator>
  <cp:lastModifiedBy>S Wehberg Paul</cp:lastModifiedBy>
  <cp:revision>5</cp:revision>
  <dcterms:created xsi:type="dcterms:W3CDTF">2023-01-08T10:22:18Z</dcterms:created>
  <dcterms:modified xsi:type="dcterms:W3CDTF">2023-01-18T20:19:11Z</dcterms:modified>
</cp:coreProperties>
</file>