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7" Type="http://schemas.openxmlformats.org/officeDocument/2006/relationships/hyperlink" Target="https://assetstore.unity.com/packages/2d/environments/nature-pixel-art-base-assets-free-151370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  <a:p>
            <a:pPr marL="594360" lvl="4"/>
            <a:r>
              <a:rPr lang="de-DE" sz="1600" dirty="0">
                <a:hlinkClick r:id="rId7"/>
              </a:rPr>
              <a:t>https://assetstore.unity.com/packages/2d/environments/nature-pixel-art-base-assets-free-151370</a:t>
            </a:r>
            <a:r>
              <a:rPr lang="de-DE" sz="1600" dirty="0"/>
              <a:t> (Nature </a:t>
            </a:r>
            <a:r>
              <a:rPr lang="de-DE" sz="1600" dirty="0" err="1"/>
              <a:t>pixel</a:t>
            </a:r>
            <a:r>
              <a:rPr lang="de-DE" sz="1600" dirty="0"/>
              <a:t> </a:t>
            </a:r>
            <a:r>
              <a:rPr lang="de-DE" sz="1600" dirty="0" err="1"/>
              <a:t>art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02265"/>
            <a:ext cx="5217727" cy="36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1CE12D0-FECD-0DF3-6B6B-0E4A0A4B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0" y="392164"/>
            <a:ext cx="5589051" cy="59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5A20-8E03-6F91-B1AD-C5B93155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364723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/>
              <a:t>Menu </a:t>
            </a:r>
          </a:p>
        </p:txBody>
      </p:sp>
    </p:spTree>
    <p:extLst>
      <p:ext uri="{BB962C8B-B14F-4D97-AF65-F5344CB8AC3E}">
        <p14:creationId xmlns:p14="http://schemas.microsoft.com/office/powerpoint/2010/main" val="21581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2439-2E8F-9AAC-99BB-AEF3BADE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8" y="2660494"/>
            <a:ext cx="9076329" cy="1064277"/>
          </a:xfrm>
        </p:spPr>
        <p:txBody>
          <a:bodyPr/>
          <a:lstStyle/>
          <a:p>
            <a:r>
              <a:rPr lang="de-DE" dirty="0"/>
              <a:t>Steuerung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975846-0E1E-6890-25EF-07929239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54" y="0"/>
            <a:ext cx="842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D7826-ACCB-634E-9905-4F6CF005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1844189" cy="2604880"/>
          </a:xfrm>
        </p:spPr>
        <p:txBody>
          <a:bodyPr>
            <a:normAutofit/>
          </a:bodyPr>
          <a:lstStyle/>
          <a:p>
            <a:r>
              <a:rPr lang="de-DE" dirty="0" err="1"/>
              <a:t>Anim-ationen</a:t>
            </a: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618118-29C0-48E7-B3A9-BEF83258D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23" y="0"/>
            <a:ext cx="9203377" cy="6858000"/>
          </a:xfrm>
        </p:spPr>
      </p:pic>
    </p:spTree>
    <p:extLst>
      <p:ext uri="{BB962C8B-B14F-4D97-AF65-F5344CB8AC3E}">
        <p14:creationId xmlns:p14="http://schemas.microsoft.com/office/powerpoint/2010/main" val="17613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FBD90-C141-EC7E-FF1E-283EF220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44" y="354322"/>
            <a:ext cx="9076329" cy="1064277"/>
          </a:xfrm>
        </p:spPr>
        <p:txBody>
          <a:bodyPr/>
          <a:lstStyle/>
          <a:p>
            <a:r>
              <a:rPr lang="de-DE" dirty="0"/>
              <a:t>Erstellung eines Levels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A77BD1-4AD3-4FBF-B6C4-92FD6842D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599"/>
            <a:ext cx="12192000" cy="5439401"/>
          </a:xfrm>
        </p:spPr>
      </p:pic>
    </p:spTree>
    <p:extLst>
      <p:ext uri="{BB962C8B-B14F-4D97-AF65-F5344CB8AC3E}">
        <p14:creationId xmlns:p14="http://schemas.microsoft.com/office/powerpoint/2010/main" val="50511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77" y="-15650"/>
            <a:ext cx="9076329" cy="1064277"/>
          </a:xfrm>
        </p:spPr>
        <p:txBody>
          <a:bodyPr/>
          <a:lstStyle/>
          <a:p>
            <a:r>
              <a:rPr lang="de-DE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2" y="1048627"/>
            <a:ext cx="9076329" cy="3650155"/>
          </a:xfrm>
        </p:spPr>
        <p:txBody>
          <a:bodyPr/>
          <a:lstStyle/>
          <a:p>
            <a:r>
              <a:rPr lang="de-DE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Virtual </a:t>
            </a:r>
            <a:r>
              <a:rPr lang="de-DE" dirty="0" err="1"/>
              <a:t>Camera</a:t>
            </a:r>
            <a:r>
              <a:rPr lang="de-DE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r>
              <a:rPr lang="de-DE" b="1" dirty="0" err="1"/>
              <a:t>Texture</a:t>
            </a:r>
            <a:r>
              <a:rPr lang="de-DE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 Unity Asset Store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653DB1-BFBD-2FA3-7FF5-9E0BD9D1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55" y="160313"/>
            <a:ext cx="5765743" cy="2827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" y="330875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56" y="3308751"/>
            <a:ext cx="5765742" cy="33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Menu </vt:lpstr>
      <vt:lpstr>Steuerung </vt:lpstr>
      <vt:lpstr>Anim-ationen </vt:lpstr>
      <vt:lpstr>Erstellung eines Levels</vt:lpstr>
      <vt:lpstr>Sonstiges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S Wehberg Paul</cp:lastModifiedBy>
  <cp:revision>4</cp:revision>
  <dcterms:created xsi:type="dcterms:W3CDTF">2023-01-08T10:22:18Z</dcterms:created>
  <dcterms:modified xsi:type="dcterms:W3CDTF">2023-01-15T11:47:32Z</dcterms:modified>
</cp:coreProperties>
</file>