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2" r:id="rId8"/>
    <p:sldId id="267" r:id="rId9"/>
    <p:sldId id="26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4BF56-1F97-4269-A3D7-C924F88E48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330255-6F31-437B-8E24-3473BC7F9CF4}">
      <dgm:prSet/>
      <dgm:spPr/>
      <dgm:t>
        <a:bodyPr/>
        <a:lstStyle/>
        <a:p>
          <a:r>
            <a:rPr lang="de-DE" b="0" dirty="0"/>
            <a:t>Gegner</a:t>
          </a:r>
          <a:r>
            <a:rPr lang="de-DE" b="1" dirty="0"/>
            <a:t> </a:t>
          </a:r>
          <a:endParaRPr lang="en-US" dirty="0"/>
        </a:p>
      </dgm:t>
    </dgm:pt>
    <dgm:pt modelId="{23CC5217-89EC-41AD-BA31-FDDE583F6DB5}" type="parTrans" cxnId="{DEF1624F-655A-4A01-A9F6-E1613E6137E5}">
      <dgm:prSet/>
      <dgm:spPr/>
      <dgm:t>
        <a:bodyPr/>
        <a:lstStyle/>
        <a:p>
          <a:endParaRPr lang="en-US"/>
        </a:p>
      </dgm:t>
    </dgm:pt>
    <dgm:pt modelId="{7B950002-DB06-48AA-82B6-DD0F0B7B637A}" type="sibTrans" cxnId="{DEF1624F-655A-4A01-A9F6-E1613E6137E5}">
      <dgm:prSet/>
      <dgm:spPr/>
      <dgm:t>
        <a:bodyPr/>
        <a:lstStyle/>
        <a:p>
          <a:endParaRPr lang="en-US"/>
        </a:p>
      </dgm:t>
    </dgm:pt>
    <dgm:pt modelId="{E4E7B0C8-F0C7-4400-9B43-60789947129B}">
      <dgm:prSet/>
      <dgm:spPr/>
      <dgm:t>
        <a:bodyPr/>
        <a:lstStyle/>
        <a:p>
          <a:r>
            <a:rPr lang="de-DE"/>
            <a:t>Coin System</a:t>
          </a:r>
          <a:endParaRPr lang="en-US"/>
        </a:p>
      </dgm:t>
    </dgm:pt>
    <dgm:pt modelId="{133C60A8-C704-4FE8-ACD1-F2F4D82ACF66}" type="parTrans" cxnId="{D50C34D9-CA86-49E6-BCA1-576636937F21}">
      <dgm:prSet/>
      <dgm:spPr/>
      <dgm:t>
        <a:bodyPr/>
        <a:lstStyle/>
        <a:p>
          <a:endParaRPr lang="en-US"/>
        </a:p>
      </dgm:t>
    </dgm:pt>
    <dgm:pt modelId="{478B1D99-B34C-4966-871F-F5908DA3D1AD}" type="sibTrans" cxnId="{D50C34D9-CA86-49E6-BCA1-576636937F21}">
      <dgm:prSet/>
      <dgm:spPr/>
      <dgm:t>
        <a:bodyPr/>
        <a:lstStyle/>
        <a:p>
          <a:endParaRPr lang="en-US"/>
        </a:p>
      </dgm:t>
    </dgm:pt>
    <dgm:pt modelId="{0B39366F-F1E1-4B4A-B80C-D415D4E6CB3C}">
      <dgm:prSet/>
      <dgm:spPr/>
      <dgm:t>
        <a:bodyPr/>
        <a:lstStyle/>
        <a:p>
          <a:r>
            <a:rPr lang="de-DE"/>
            <a:t>Mehr Level</a:t>
          </a:r>
          <a:endParaRPr lang="en-US"/>
        </a:p>
      </dgm:t>
    </dgm:pt>
    <dgm:pt modelId="{EC9498E5-6236-43E7-AD23-8370208D6D2B}" type="parTrans" cxnId="{23F7CCB7-5EE1-477F-BE89-A21012666366}">
      <dgm:prSet/>
      <dgm:spPr/>
      <dgm:t>
        <a:bodyPr/>
        <a:lstStyle/>
        <a:p>
          <a:endParaRPr lang="en-US"/>
        </a:p>
      </dgm:t>
    </dgm:pt>
    <dgm:pt modelId="{6D3EC5FF-D05B-466E-AE49-3574497F0FF4}" type="sibTrans" cxnId="{23F7CCB7-5EE1-477F-BE89-A21012666366}">
      <dgm:prSet/>
      <dgm:spPr/>
      <dgm:t>
        <a:bodyPr/>
        <a:lstStyle/>
        <a:p>
          <a:endParaRPr lang="en-US"/>
        </a:p>
      </dgm:t>
    </dgm:pt>
    <dgm:pt modelId="{0BA00C6A-169F-4BB5-824A-CE2CCF6061AE}">
      <dgm:prSet/>
      <dgm:spPr/>
      <dgm:t>
        <a:bodyPr/>
        <a:lstStyle/>
        <a:p>
          <a:r>
            <a:rPr lang="de-DE"/>
            <a:t>Double/Wall Jump</a:t>
          </a:r>
          <a:endParaRPr lang="en-US"/>
        </a:p>
      </dgm:t>
    </dgm:pt>
    <dgm:pt modelId="{4C492A0C-1992-4838-B8FC-5D3C22AC5E73}" type="parTrans" cxnId="{5F1E8AB5-BFBD-4050-A754-DCCE9C4D8E45}">
      <dgm:prSet/>
      <dgm:spPr/>
      <dgm:t>
        <a:bodyPr/>
        <a:lstStyle/>
        <a:p>
          <a:endParaRPr lang="en-US"/>
        </a:p>
      </dgm:t>
    </dgm:pt>
    <dgm:pt modelId="{3D498CBB-22F8-48FD-9CF3-C411141C10EA}" type="sibTrans" cxnId="{5F1E8AB5-BFBD-4050-A754-DCCE9C4D8E45}">
      <dgm:prSet/>
      <dgm:spPr/>
      <dgm:t>
        <a:bodyPr/>
        <a:lstStyle/>
        <a:p>
          <a:endParaRPr lang="en-US"/>
        </a:p>
      </dgm:t>
    </dgm:pt>
    <dgm:pt modelId="{7A4F3DD7-DCE3-4D24-B4EE-C53024439236}">
      <dgm:prSet/>
      <dgm:spPr/>
      <dgm:t>
        <a:bodyPr/>
        <a:lstStyle/>
        <a:p>
          <a:r>
            <a:rPr lang="de-DE" dirty="0"/>
            <a:t>Zeit System</a:t>
          </a:r>
          <a:endParaRPr lang="en-US" dirty="0"/>
        </a:p>
      </dgm:t>
    </dgm:pt>
    <dgm:pt modelId="{19161780-7B62-4163-9EF9-CE81E0C6B324}" type="parTrans" cxnId="{EC9C71E1-7B13-47B8-A4BC-7D7ACF8E5156}">
      <dgm:prSet/>
      <dgm:spPr/>
      <dgm:t>
        <a:bodyPr/>
        <a:lstStyle/>
        <a:p>
          <a:endParaRPr lang="en-US"/>
        </a:p>
      </dgm:t>
    </dgm:pt>
    <dgm:pt modelId="{1703F546-E340-442B-82CC-75BA715109F0}" type="sibTrans" cxnId="{EC9C71E1-7B13-47B8-A4BC-7D7ACF8E5156}">
      <dgm:prSet/>
      <dgm:spPr/>
      <dgm:t>
        <a:bodyPr/>
        <a:lstStyle/>
        <a:p>
          <a:endParaRPr lang="en-US"/>
        </a:p>
      </dgm:t>
    </dgm:pt>
    <dgm:pt modelId="{ABC1F1EE-4AEE-4239-90E8-820E6E3E76AA}">
      <dgm:prSet/>
      <dgm:spPr/>
      <dgm:t>
        <a:bodyPr/>
        <a:lstStyle/>
        <a:p>
          <a:r>
            <a:rPr lang="en-US" dirty="0"/>
            <a:t>Spiel Name</a:t>
          </a:r>
        </a:p>
      </dgm:t>
    </dgm:pt>
    <dgm:pt modelId="{770BC133-C695-4D69-8827-11EE293EC1C1}" type="parTrans" cxnId="{A0713AC1-3B1F-463A-8F05-5E7D50DC1F2B}">
      <dgm:prSet/>
      <dgm:spPr/>
      <dgm:t>
        <a:bodyPr/>
        <a:lstStyle/>
        <a:p>
          <a:endParaRPr lang="de-DE"/>
        </a:p>
      </dgm:t>
    </dgm:pt>
    <dgm:pt modelId="{80933C18-849E-4E66-B4D5-340230C6A054}" type="sibTrans" cxnId="{A0713AC1-3B1F-463A-8F05-5E7D50DC1F2B}">
      <dgm:prSet/>
      <dgm:spPr/>
      <dgm:t>
        <a:bodyPr/>
        <a:lstStyle/>
        <a:p>
          <a:endParaRPr lang="de-DE"/>
        </a:p>
      </dgm:t>
    </dgm:pt>
    <dgm:pt modelId="{052EFA07-BAB8-42F4-BB90-21BB463DE165}" type="pres">
      <dgm:prSet presAssocID="{FC54BF56-1F97-4269-A3D7-C924F88E48B0}" presName="vert0" presStyleCnt="0">
        <dgm:presLayoutVars>
          <dgm:dir/>
          <dgm:animOne val="branch"/>
          <dgm:animLvl val="lvl"/>
        </dgm:presLayoutVars>
      </dgm:prSet>
      <dgm:spPr/>
    </dgm:pt>
    <dgm:pt modelId="{193E961D-291B-44D7-BCCC-0719B53EA64F}" type="pres">
      <dgm:prSet presAssocID="{E1330255-6F31-437B-8E24-3473BC7F9CF4}" presName="thickLine" presStyleLbl="alignNode1" presStyleIdx="0" presStyleCnt="6"/>
      <dgm:spPr/>
    </dgm:pt>
    <dgm:pt modelId="{0FEFE805-0179-4A11-B69F-93D9DA30E735}" type="pres">
      <dgm:prSet presAssocID="{E1330255-6F31-437B-8E24-3473BC7F9CF4}" presName="horz1" presStyleCnt="0"/>
      <dgm:spPr/>
    </dgm:pt>
    <dgm:pt modelId="{D20F330C-0DA4-4913-9A4D-478B4E72236D}" type="pres">
      <dgm:prSet presAssocID="{E1330255-6F31-437B-8E24-3473BC7F9CF4}" presName="tx1" presStyleLbl="revTx" presStyleIdx="0" presStyleCnt="6"/>
      <dgm:spPr/>
    </dgm:pt>
    <dgm:pt modelId="{E37FF60A-8A81-4BAB-A5F4-B3954196A77D}" type="pres">
      <dgm:prSet presAssocID="{E1330255-6F31-437B-8E24-3473BC7F9CF4}" presName="vert1" presStyleCnt="0"/>
      <dgm:spPr/>
    </dgm:pt>
    <dgm:pt modelId="{670B19AF-E1A1-40AF-B12D-C057A6D3E0B0}" type="pres">
      <dgm:prSet presAssocID="{E4E7B0C8-F0C7-4400-9B43-60789947129B}" presName="thickLine" presStyleLbl="alignNode1" presStyleIdx="1" presStyleCnt="6"/>
      <dgm:spPr/>
    </dgm:pt>
    <dgm:pt modelId="{8D88A9E3-E556-46A2-93C3-2F2A1D312201}" type="pres">
      <dgm:prSet presAssocID="{E4E7B0C8-F0C7-4400-9B43-60789947129B}" presName="horz1" presStyleCnt="0"/>
      <dgm:spPr/>
    </dgm:pt>
    <dgm:pt modelId="{9ECA3B9D-0087-4153-A319-7ED1B01AA296}" type="pres">
      <dgm:prSet presAssocID="{E4E7B0C8-F0C7-4400-9B43-60789947129B}" presName="tx1" presStyleLbl="revTx" presStyleIdx="1" presStyleCnt="6"/>
      <dgm:spPr/>
    </dgm:pt>
    <dgm:pt modelId="{4238D954-D7DE-4CD7-936F-6396F4D63AF7}" type="pres">
      <dgm:prSet presAssocID="{E4E7B0C8-F0C7-4400-9B43-60789947129B}" presName="vert1" presStyleCnt="0"/>
      <dgm:spPr/>
    </dgm:pt>
    <dgm:pt modelId="{37E78B73-52A4-423C-97A2-8394E8B210F8}" type="pres">
      <dgm:prSet presAssocID="{0B39366F-F1E1-4B4A-B80C-D415D4E6CB3C}" presName="thickLine" presStyleLbl="alignNode1" presStyleIdx="2" presStyleCnt="6"/>
      <dgm:spPr/>
    </dgm:pt>
    <dgm:pt modelId="{18111E0C-9AD3-4F6A-8DDE-CF427068BBC2}" type="pres">
      <dgm:prSet presAssocID="{0B39366F-F1E1-4B4A-B80C-D415D4E6CB3C}" presName="horz1" presStyleCnt="0"/>
      <dgm:spPr/>
    </dgm:pt>
    <dgm:pt modelId="{6AE0615B-8BB6-4378-BD6D-E0C6177E9DE6}" type="pres">
      <dgm:prSet presAssocID="{0B39366F-F1E1-4B4A-B80C-D415D4E6CB3C}" presName="tx1" presStyleLbl="revTx" presStyleIdx="2" presStyleCnt="6"/>
      <dgm:spPr/>
    </dgm:pt>
    <dgm:pt modelId="{DD68FE41-AA09-4930-AD34-B2183FB5C7DD}" type="pres">
      <dgm:prSet presAssocID="{0B39366F-F1E1-4B4A-B80C-D415D4E6CB3C}" presName="vert1" presStyleCnt="0"/>
      <dgm:spPr/>
    </dgm:pt>
    <dgm:pt modelId="{A67CBC7C-098C-4BED-B686-CF0DDC5DEDF1}" type="pres">
      <dgm:prSet presAssocID="{0BA00C6A-169F-4BB5-824A-CE2CCF6061AE}" presName="thickLine" presStyleLbl="alignNode1" presStyleIdx="3" presStyleCnt="6"/>
      <dgm:spPr/>
    </dgm:pt>
    <dgm:pt modelId="{F7313AFF-3E81-4489-BD1D-D431CBACDB0A}" type="pres">
      <dgm:prSet presAssocID="{0BA00C6A-169F-4BB5-824A-CE2CCF6061AE}" presName="horz1" presStyleCnt="0"/>
      <dgm:spPr/>
    </dgm:pt>
    <dgm:pt modelId="{A3D53EF7-6F4F-4914-9E6F-35D87DBA2DE0}" type="pres">
      <dgm:prSet presAssocID="{0BA00C6A-169F-4BB5-824A-CE2CCF6061AE}" presName="tx1" presStyleLbl="revTx" presStyleIdx="3" presStyleCnt="6"/>
      <dgm:spPr/>
    </dgm:pt>
    <dgm:pt modelId="{A3676ECC-6666-43D3-8850-15A630A84E75}" type="pres">
      <dgm:prSet presAssocID="{0BA00C6A-169F-4BB5-824A-CE2CCF6061AE}" presName="vert1" presStyleCnt="0"/>
      <dgm:spPr/>
    </dgm:pt>
    <dgm:pt modelId="{AAEEE499-F448-4442-BAA0-F6DAE71B9E34}" type="pres">
      <dgm:prSet presAssocID="{7A4F3DD7-DCE3-4D24-B4EE-C53024439236}" presName="thickLine" presStyleLbl="alignNode1" presStyleIdx="4" presStyleCnt="6"/>
      <dgm:spPr/>
    </dgm:pt>
    <dgm:pt modelId="{DE668EEE-451A-4AEB-9622-773890C6DE8D}" type="pres">
      <dgm:prSet presAssocID="{7A4F3DD7-DCE3-4D24-B4EE-C53024439236}" presName="horz1" presStyleCnt="0"/>
      <dgm:spPr/>
    </dgm:pt>
    <dgm:pt modelId="{D587E9C7-DD12-4393-8F9E-A8F4905E40A9}" type="pres">
      <dgm:prSet presAssocID="{7A4F3DD7-DCE3-4D24-B4EE-C53024439236}" presName="tx1" presStyleLbl="revTx" presStyleIdx="4" presStyleCnt="6"/>
      <dgm:spPr/>
    </dgm:pt>
    <dgm:pt modelId="{040CE05A-6F71-4E09-9450-E06807777202}" type="pres">
      <dgm:prSet presAssocID="{7A4F3DD7-DCE3-4D24-B4EE-C53024439236}" presName="vert1" presStyleCnt="0"/>
      <dgm:spPr/>
    </dgm:pt>
    <dgm:pt modelId="{69E31B5A-1ED7-486A-BD47-44EF534C798F}" type="pres">
      <dgm:prSet presAssocID="{ABC1F1EE-4AEE-4239-90E8-820E6E3E76AA}" presName="thickLine" presStyleLbl="alignNode1" presStyleIdx="5" presStyleCnt="6"/>
      <dgm:spPr/>
    </dgm:pt>
    <dgm:pt modelId="{A8094D6C-F5ED-4838-9EDF-DD74E0F4F0FA}" type="pres">
      <dgm:prSet presAssocID="{ABC1F1EE-4AEE-4239-90E8-820E6E3E76AA}" presName="horz1" presStyleCnt="0"/>
      <dgm:spPr/>
    </dgm:pt>
    <dgm:pt modelId="{5244B34F-23CA-489B-84DD-A0E44953D21B}" type="pres">
      <dgm:prSet presAssocID="{ABC1F1EE-4AEE-4239-90E8-820E6E3E76AA}" presName="tx1" presStyleLbl="revTx" presStyleIdx="5" presStyleCnt="6"/>
      <dgm:spPr/>
    </dgm:pt>
    <dgm:pt modelId="{04F4CEF9-DC33-4E99-838F-3C9B76251D98}" type="pres">
      <dgm:prSet presAssocID="{ABC1F1EE-4AEE-4239-90E8-820E6E3E76AA}" presName="vert1" presStyleCnt="0"/>
      <dgm:spPr/>
    </dgm:pt>
  </dgm:ptLst>
  <dgm:cxnLst>
    <dgm:cxn modelId="{8ECDCD43-4565-41E0-9BFB-7D67EF47E4F7}" type="presOf" srcId="{E1330255-6F31-437B-8E24-3473BC7F9CF4}" destId="{D20F330C-0DA4-4913-9A4D-478B4E72236D}" srcOrd="0" destOrd="0" presId="urn:microsoft.com/office/officeart/2008/layout/LinedList"/>
    <dgm:cxn modelId="{DEF1624F-655A-4A01-A9F6-E1613E6137E5}" srcId="{FC54BF56-1F97-4269-A3D7-C924F88E48B0}" destId="{E1330255-6F31-437B-8E24-3473BC7F9CF4}" srcOrd="0" destOrd="0" parTransId="{23CC5217-89EC-41AD-BA31-FDDE583F6DB5}" sibTransId="{7B950002-DB06-48AA-82B6-DD0F0B7B637A}"/>
    <dgm:cxn modelId="{94A8C07D-DFB1-4860-8764-10AA7B677A06}" type="presOf" srcId="{0B39366F-F1E1-4B4A-B80C-D415D4E6CB3C}" destId="{6AE0615B-8BB6-4378-BD6D-E0C6177E9DE6}" srcOrd="0" destOrd="0" presId="urn:microsoft.com/office/officeart/2008/layout/LinedList"/>
    <dgm:cxn modelId="{B3764598-B694-4EB3-AF0C-2E161F7327E2}" type="presOf" srcId="{0BA00C6A-169F-4BB5-824A-CE2CCF6061AE}" destId="{A3D53EF7-6F4F-4914-9E6F-35D87DBA2DE0}" srcOrd="0" destOrd="0" presId="urn:microsoft.com/office/officeart/2008/layout/LinedList"/>
    <dgm:cxn modelId="{5F1E8AB5-BFBD-4050-A754-DCCE9C4D8E45}" srcId="{FC54BF56-1F97-4269-A3D7-C924F88E48B0}" destId="{0BA00C6A-169F-4BB5-824A-CE2CCF6061AE}" srcOrd="3" destOrd="0" parTransId="{4C492A0C-1992-4838-B8FC-5D3C22AC5E73}" sibTransId="{3D498CBB-22F8-48FD-9CF3-C411141C10EA}"/>
    <dgm:cxn modelId="{23F7CCB7-5EE1-477F-BE89-A21012666366}" srcId="{FC54BF56-1F97-4269-A3D7-C924F88E48B0}" destId="{0B39366F-F1E1-4B4A-B80C-D415D4E6CB3C}" srcOrd="2" destOrd="0" parTransId="{EC9498E5-6236-43E7-AD23-8370208D6D2B}" sibTransId="{6D3EC5FF-D05B-466E-AE49-3574497F0FF4}"/>
    <dgm:cxn modelId="{784DEDB7-246F-492F-B8C0-B1DBADBF0EE9}" type="presOf" srcId="{E4E7B0C8-F0C7-4400-9B43-60789947129B}" destId="{9ECA3B9D-0087-4153-A319-7ED1B01AA296}" srcOrd="0" destOrd="0" presId="urn:microsoft.com/office/officeart/2008/layout/LinedList"/>
    <dgm:cxn modelId="{A0713AC1-3B1F-463A-8F05-5E7D50DC1F2B}" srcId="{FC54BF56-1F97-4269-A3D7-C924F88E48B0}" destId="{ABC1F1EE-4AEE-4239-90E8-820E6E3E76AA}" srcOrd="5" destOrd="0" parTransId="{770BC133-C695-4D69-8827-11EE293EC1C1}" sibTransId="{80933C18-849E-4E66-B4D5-340230C6A054}"/>
    <dgm:cxn modelId="{D50C34D9-CA86-49E6-BCA1-576636937F21}" srcId="{FC54BF56-1F97-4269-A3D7-C924F88E48B0}" destId="{E4E7B0C8-F0C7-4400-9B43-60789947129B}" srcOrd="1" destOrd="0" parTransId="{133C60A8-C704-4FE8-ACD1-F2F4D82ACF66}" sibTransId="{478B1D99-B34C-4966-871F-F5908DA3D1AD}"/>
    <dgm:cxn modelId="{EC9C71E1-7B13-47B8-A4BC-7D7ACF8E5156}" srcId="{FC54BF56-1F97-4269-A3D7-C924F88E48B0}" destId="{7A4F3DD7-DCE3-4D24-B4EE-C53024439236}" srcOrd="4" destOrd="0" parTransId="{19161780-7B62-4163-9EF9-CE81E0C6B324}" sibTransId="{1703F546-E340-442B-82CC-75BA715109F0}"/>
    <dgm:cxn modelId="{07E44DE9-F9AC-4D0C-AD64-4590C837A97A}" type="presOf" srcId="{FC54BF56-1F97-4269-A3D7-C924F88E48B0}" destId="{052EFA07-BAB8-42F4-BB90-21BB463DE165}" srcOrd="0" destOrd="0" presId="urn:microsoft.com/office/officeart/2008/layout/LinedList"/>
    <dgm:cxn modelId="{70CA17F1-900F-4F34-B051-A4EBCDFA71F4}" type="presOf" srcId="{7A4F3DD7-DCE3-4D24-B4EE-C53024439236}" destId="{D587E9C7-DD12-4393-8F9E-A8F4905E40A9}" srcOrd="0" destOrd="0" presId="urn:microsoft.com/office/officeart/2008/layout/LinedList"/>
    <dgm:cxn modelId="{DBDB3BFE-E7AB-49D4-BCA2-37192C488822}" type="presOf" srcId="{ABC1F1EE-4AEE-4239-90E8-820E6E3E76AA}" destId="{5244B34F-23CA-489B-84DD-A0E44953D21B}" srcOrd="0" destOrd="0" presId="urn:microsoft.com/office/officeart/2008/layout/LinedList"/>
    <dgm:cxn modelId="{CBAEB7C1-8AE3-4FA4-AEE6-5CA748EEC8E7}" type="presParOf" srcId="{052EFA07-BAB8-42F4-BB90-21BB463DE165}" destId="{193E961D-291B-44D7-BCCC-0719B53EA64F}" srcOrd="0" destOrd="0" presId="urn:microsoft.com/office/officeart/2008/layout/LinedList"/>
    <dgm:cxn modelId="{ECBD3607-BEA1-4A9B-AB7E-3A8B25B46B85}" type="presParOf" srcId="{052EFA07-BAB8-42F4-BB90-21BB463DE165}" destId="{0FEFE805-0179-4A11-B69F-93D9DA30E735}" srcOrd="1" destOrd="0" presId="urn:microsoft.com/office/officeart/2008/layout/LinedList"/>
    <dgm:cxn modelId="{251AF312-53FE-4B27-AD51-ABD520248CFF}" type="presParOf" srcId="{0FEFE805-0179-4A11-B69F-93D9DA30E735}" destId="{D20F330C-0DA4-4913-9A4D-478B4E72236D}" srcOrd="0" destOrd="0" presId="urn:microsoft.com/office/officeart/2008/layout/LinedList"/>
    <dgm:cxn modelId="{C2123ACB-C111-41E0-B8F6-254CAC97F656}" type="presParOf" srcId="{0FEFE805-0179-4A11-B69F-93D9DA30E735}" destId="{E37FF60A-8A81-4BAB-A5F4-B3954196A77D}" srcOrd="1" destOrd="0" presId="urn:microsoft.com/office/officeart/2008/layout/LinedList"/>
    <dgm:cxn modelId="{0B5D3F48-C5DA-4190-9749-F7F28413E3A8}" type="presParOf" srcId="{052EFA07-BAB8-42F4-BB90-21BB463DE165}" destId="{670B19AF-E1A1-40AF-B12D-C057A6D3E0B0}" srcOrd="2" destOrd="0" presId="urn:microsoft.com/office/officeart/2008/layout/LinedList"/>
    <dgm:cxn modelId="{2A79DEA6-3FDD-4DB4-8F1E-561B63BF84D1}" type="presParOf" srcId="{052EFA07-BAB8-42F4-BB90-21BB463DE165}" destId="{8D88A9E3-E556-46A2-93C3-2F2A1D312201}" srcOrd="3" destOrd="0" presId="urn:microsoft.com/office/officeart/2008/layout/LinedList"/>
    <dgm:cxn modelId="{BCDF5049-0B4A-48EE-A715-2496F9E0611B}" type="presParOf" srcId="{8D88A9E3-E556-46A2-93C3-2F2A1D312201}" destId="{9ECA3B9D-0087-4153-A319-7ED1B01AA296}" srcOrd="0" destOrd="0" presId="urn:microsoft.com/office/officeart/2008/layout/LinedList"/>
    <dgm:cxn modelId="{5D46A7AC-C526-4288-B175-EE10AED9E31F}" type="presParOf" srcId="{8D88A9E3-E556-46A2-93C3-2F2A1D312201}" destId="{4238D954-D7DE-4CD7-936F-6396F4D63AF7}" srcOrd="1" destOrd="0" presId="urn:microsoft.com/office/officeart/2008/layout/LinedList"/>
    <dgm:cxn modelId="{D4293A60-E4CA-42B9-8D5F-086859FAF169}" type="presParOf" srcId="{052EFA07-BAB8-42F4-BB90-21BB463DE165}" destId="{37E78B73-52A4-423C-97A2-8394E8B210F8}" srcOrd="4" destOrd="0" presId="urn:microsoft.com/office/officeart/2008/layout/LinedList"/>
    <dgm:cxn modelId="{34E786AF-4101-445C-857E-F8EAB4CD967F}" type="presParOf" srcId="{052EFA07-BAB8-42F4-BB90-21BB463DE165}" destId="{18111E0C-9AD3-4F6A-8DDE-CF427068BBC2}" srcOrd="5" destOrd="0" presId="urn:microsoft.com/office/officeart/2008/layout/LinedList"/>
    <dgm:cxn modelId="{4879B8C5-1C25-4EB9-ABD5-6057F348722C}" type="presParOf" srcId="{18111E0C-9AD3-4F6A-8DDE-CF427068BBC2}" destId="{6AE0615B-8BB6-4378-BD6D-E0C6177E9DE6}" srcOrd="0" destOrd="0" presId="urn:microsoft.com/office/officeart/2008/layout/LinedList"/>
    <dgm:cxn modelId="{54A613B3-A87C-4F79-8EC8-D5582D807123}" type="presParOf" srcId="{18111E0C-9AD3-4F6A-8DDE-CF427068BBC2}" destId="{DD68FE41-AA09-4930-AD34-B2183FB5C7DD}" srcOrd="1" destOrd="0" presId="urn:microsoft.com/office/officeart/2008/layout/LinedList"/>
    <dgm:cxn modelId="{3393987E-8061-4581-BF5C-6361315D1A04}" type="presParOf" srcId="{052EFA07-BAB8-42F4-BB90-21BB463DE165}" destId="{A67CBC7C-098C-4BED-B686-CF0DDC5DEDF1}" srcOrd="6" destOrd="0" presId="urn:microsoft.com/office/officeart/2008/layout/LinedList"/>
    <dgm:cxn modelId="{287041BE-F22F-4FAB-A9BC-5056F99B85B7}" type="presParOf" srcId="{052EFA07-BAB8-42F4-BB90-21BB463DE165}" destId="{F7313AFF-3E81-4489-BD1D-D431CBACDB0A}" srcOrd="7" destOrd="0" presId="urn:microsoft.com/office/officeart/2008/layout/LinedList"/>
    <dgm:cxn modelId="{3ED22710-334E-47F7-AAA3-90CD205EC616}" type="presParOf" srcId="{F7313AFF-3E81-4489-BD1D-D431CBACDB0A}" destId="{A3D53EF7-6F4F-4914-9E6F-35D87DBA2DE0}" srcOrd="0" destOrd="0" presId="urn:microsoft.com/office/officeart/2008/layout/LinedList"/>
    <dgm:cxn modelId="{6FBF7703-3A71-4379-95EC-FA50400F3E6C}" type="presParOf" srcId="{F7313AFF-3E81-4489-BD1D-D431CBACDB0A}" destId="{A3676ECC-6666-43D3-8850-15A630A84E75}" srcOrd="1" destOrd="0" presId="urn:microsoft.com/office/officeart/2008/layout/LinedList"/>
    <dgm:cxn modelId="{D509E96A-E274-4927-AA96-86B04FFB5B51}" type="presParOf" srcId="{052EFA07-BAB8-42F4-BB90-21BB463DE165}" destId="{AAEEE499-F448-4442-BAA0-F6DAE71B9E34}" srcOrd="8" destOrd="0" presId="urn:microsoft.com/office/officeart/2008/layout/LinedList"/>
    <dgm:cxn modelId="{A6C067B1-C59E-4FC7-A509-BBACB56940BE}" type="presParOf" srcId="{052EFA07-BAB8-42F4-BB90-21BB463DE165}" destId="{DE668EEE-451A-4AEB-9622-773890C6DE8D}" srcOrd="9" destOrd="0" presId="urn:microsoft.com/office/officeart/2008/layout/LinedList"/>
    <dgm:cxn modelId="{672B2CC9-9068-41FF-8B2A-6A923388D1E9}" type="presParOf" srcId="{DE668EEE-451A-4AEB-9622-773890C6DE8D}" destId="{D587E9C7-DD12-4393-8F9E-A8F4905E40A9}" srcOrd="0" destOrd="0" presId="urn:microsoft.com/office/officeart/2008/layout/LinedList"/>
    <dgm:cxn modelId="{26223470-E183-4E82-B7A8-19E977BBD72E}" type="presParOf" srcId="{DE668EEE-451A-4AEB-9622-773890C6DE8D}" destId="{040CE05A-6F71-4E09-9450-E06807777202}" srcOrd="1" destOrd="0" presId="urn:microsoft.com/office/officeart/2008/layout/LinedList"/>
    <dgm:cxn modelId="{D0B2566F-35B1-4EF8-92D3-D34744FC5FD1}" type="presParOf" srcId="{052EFA07-BAB8-42F4-BB90-21BB463DE165}" destId="{69E31B5A-1ED7-486A-BD47-44EF534C798F}" srcOrd="10" destOrd="0" presId="urn:microsoft.com/office/officeart/2008/layout/LinedList"/>
    <dgm:cxn modelId="{11C8763C-619E-4E4F-BE9A-3EE964C3F581}" type="presParOf" srcId="{052EFA07-BAB8-42F4-BB90-21BB463DE165}" destId="{A8094D6C-F5ED-4838-9EDF-DD74E0F4F0FA}" srcOrd="11" destOrd="0" presId="urn:microsoft.com/office/officeart/2008/layout/LinedList"/>
    <dgm:cxn modelId="{2ECD2566-1A95-4503-9349-16DF561E16CF}" type="presParOf" srcId="{A8094D6C-F5ED-4838-9EDF-DD74E0F4F0FA}" destId="{5244B34F-23CA-489B-84DD-A0E44953D21B}" srcOrd="0" destOrd="0" presId="urn:microsoft.com/office/officeart/2008/layout/LinedList"/>
    <dgm:cxn modelId="{52D4FA12-5F7C-4883-851C-4CF7487182AF}" type="presParOf" srcId="{A8094D6C-F5ED-4838-9EDF-DD74E0F4F0FA}" destId="{04F4CEF9-DC33-4E99-838F-3C9B76251D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E961D-291B-44D7-BCCC-0719B53EA64F}">
      <dsp:nvSpPr>
        <dsp:cNvPr id="0" name=""/>
        <dsp:cNvSpPr/>
      </dsp:nvSpPr>
      <dsp:spPr>
        <a:xfrm>
          <a:off x="0" y="2402"/>
          <a:ext cx="60245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330C-0DA4-4913-9A4D-478B4E72236D}">
      <dsp:nvSpPr>
        <dsp:cNvPr id="0" name=""/>
        <dsp:cNvSpPr/>
      </dsp:nvSpPr>
      <dsp:spPr>
        <a:xfrm>
          <a:off x="0" y="2402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0" kern="1200" dirty="0"/>
            <a:t>Gegner</a:t>
          </a:r>
          <a:r>
            <a:rPr lang="de-DE" sz="3800" b="1" kern="1200" dirty="0"/>
            <a:t> </a:t>
          </a:r>
          <a:endParaRPr lang="en-US" sz="3800" kern="1200" dirty="0"/>
        </a:p>
      </dsp:txBody>
      <dsp:txXfrm>
        <a:off x="0" y="2402"/>
        <a:ext cx="6024561" cy="819142"/>
      </dsp:txXfrm>
    </dsp:sp>
    <dsp:sp modelId="{670B19AF-E1A1-40AF-B12D-C057A6D3E0B0}">
      <dsp:nvSpPr>
        <dsp:cNvPr id="0" name=""/>
        <dsp:cNvSpPr/>
      </dsp:nvSpPr>
      <dsp:spPr>
        <a:xfrm>
          <a:off x="0" y="821545"/>
          <a:ext cx="6024561" cy="0"/>
        </a:xfrm>
        <a:prstGeom prst="line">
          <a:avLst/>
        </a:prstGeom>
        <a:solidFill>
          <a:schemeClr val="accent2">
            <a:hueOff val="297689"/>
            <a:satOff val="-186"/>
            <a:lumOff val="2509"/>
            <a:alphaOff val="0"/>
          </a:schemeClr>
        </a:solidFill>
        <a:ln w="12700" cap="flat" cmpd="sng" algn="ctr">
          <a:solidFill>
            <a:schemeClr val="accent2">
              <a:hueOff val="297689"/>
              <a:satOff val="-186"/>
              <a:lumOff val="2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A3B9D-0087-4153-A319-7ED1B01AA296}">
      <dsp:nvSpPr>
        <dsp:cNvPr id="0" name=""/>
        <dsp:cNvSpPr/>
      </dsp:nvSpPr>
      <dsp:spPr>
        <a:xfrm>
          <a:off x="0" y="821545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Coin System</a:t>
          </a:r>
          <a:endParaRPr lang="en-US" sz="3800" kern="1200"/>
        </a:p>
      </dsp:txBody>
      <dsp:txXfrm>
        <a:off x="0" y="821545"/>
        <a:ext cx="6024561" cy="819142"/>
      </dsp:txXfrm>
    </dsp:sp>
    <dsp:sp modelId="{37E78B73-52A4-423C-97A2-8394E8B210F8}">
      <dsp:nvSpPr>
        <dsp:cNvPr id="0" name=""/>
        <dsp:cNvSpPr/>
      </dsp:nvSpPr>
      <dsp:spPr>
        <a:xfrm>
          <a:off x="0" y="1640688"/>
          <a:ext cx="6024561" cy="0"/>
        </a:xfrm>
        <a:prstGeom prst="line">
          <a:avLst/>
        </a:prstGeom>
        <a:solidFill>
          <a:schemeClr val="accent2">
            <a:hueOff val="595378"/>
            <a:satOff val="-372"/>
            <a:lumOff val="5018"/>
            <a:alphaOff val="0"/>
          </a:schemeClr>
        </a:solidFill>
        <a:ln w="12700" cap="flat" cmpd="sng" algn="ctr">
          <a:solidFill>
            <a:schemeClr val="accent2">
              <a:hueOff val="595378"/>
              <a:satOff val="-372"/>
              <a:lumOff val="5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615B-8BB6-4378-BD6D-E0C6177E9DE6}">
      <dsp:nvSpPr>
        <dsp:cNvPr id="0" name=""/>
        <dsp:cNvSpPr/>
      </dsp:nvSpPr>
      <dsp:spPr>
        <a:xfrm>
          <a:off x="0" y="1640688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Mehr Level</a:t>
          </a:r>
          <a:endParaRPr lang="en-US" sz="3800" kern="1200"/>
        </a:p>
      </dsp:txBody>
      <dsp:txXfrm>
        <a:off x="0" y="1640688"/>
        <a:ext cx="6024561" cy="819142"/>
      </dsp:txXfrm>
    </dsp:sp>
    <dsp:sp modelId="{A67CBC7C-098C-4BED-B686-CF0DDC5DEDF1}">
      <dsp:nvSpPr>
        <dsp:cNvPr id="0" name=""/>
        <dsp:cNvSpPr/>
      </dsp:nvSpPr>
      <dsp:spPr>
        <a:xfrm>
          <a:off x="0" y="2459831"/>
          <a:ext cx="6024561" cy="0"/>
        </a:xfrm>
        <a:prstGeom prst="line">
          <a:avLst/>
        </a:prstGeom>
        <a:solidFill>
          <a:schemeClr val="accent2">
            <a:hueOff val="893068"/>
            <a:satOff val="-557"/>
            <a:lumOff val="7528"/>
            <a:alphaOff val="0"/>
          </a:schemeClr>
        </a:solidFill>
        <a:ln w="12700" cap="flat" cmpd="sng" algn="ctr">
          <a:solidFill>
            <a:schemeClr val="accent2">
              <a:hueOff val="893068"/>
              <a:satOff val="-557"/>
              <a:lumOff val="7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3EF7-6F4F-4914-9E6F-35D87DBA2DE0}">
      <dsp:nvSpPr>
        <dsp:cNvPr id="0" name=""/>
        <dsp:cNvSpPr/>
      </dsp:nvSpPr>
      <dsp:spPr>
        <a:xfrm>
          <a:off x="0" y="2459831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Double/Wall Jump</a:t>
          </a:r>
          <a:endParaRPr lang="en-US" sz="3800" kern="1200"/>
        </a:p>
      </dsp:txBody>
      <dsp:txXfrm>
        <a:off x="0" y="2459831"/>
        <a:ext cx="6024561" cy="819142"/>
      </dsp:txXfrm>
    </dsp:sp>
    <dsp:sp modelId="{AAEEE499-F448-4442-BAA0-F6DAE71B9E34}">
      <dsp:nvSpPr>
        <dsp:cNvPr id="0" name=""/>
        <dsp:cNvSpPr/>
      </dsp:nvSpPr>
      <dsp:spPr>
        <a:xfrm>
          <a:off x="0" y="3278973"/>
          <a:ext cx="6024561" cy="0"/>
        </a:xfrm>
        <a:prstGeom prst="line">
          <a:avLst/>
        </a:prstGeom>
        <a:solidFill>
          <a:schemeClr val="accent2">
            <a:hueOff val="1190757"/>
            <a:satOff val="-743"/>
            <a:lumOff val="10037"/>
            <a:alphaOff val="0"/>
          </a:schemeClr>
        </a:solidFill>
        <a:ln w="12700" cap="flat" cmpd="sng" algn="ctr">
          <a:solidFill>
            <a:schemeClr val="accent2">
              <a:hueOff val="1190757"/>
              <a:satOff val="-743"/>
              <a:lumOff val="10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E9C7-DD12-4393-8F9E-A8F4905E40A9}">
      <dsp:nvSpPr>
        <dsp:cNvPr id="0" name=""/>
        <dsp:cNvSpPr/>
      </dsp:nvSpPr>
      <dsp:spPr>
        <a:xfrm>
          <a:off x="0" y="3278973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Zeit System</a:t>
          </a:r>
          <a:endParaRPr lang="en-US" sz="3800" kern="1200" dirty="0"/>
        </a:p>
      </dsp:txBody>
      <dsp:txXfrm>
        <a:off x="0" y="3278973"/>
        <a:ext cx="6024561" cy="819142"/>
      </dsp:txXfrm>
    </dsp:sp>
    <dsp:sp modelId="{69E31B5A-1ED7-486A-BD47-44EF534C798F}">
      <dsp:nvSpPr>
        <dsp:cNvPr id="0" name=""/>
        <dsp:cNvSpPr/>
      </dsp:nvSpPr>
      <dsp:spPr>
        <a:xfrm>
          <a:off x="0" y="4098116"/>
          <a:ext cx="6024561" cy="0"/>
        </a:xfrm>
        <a:prstGeom prst="line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B34F-23CA-489B-84DD-A0E44953D21B}">
      <dsp:nvSpPr>
        <dsp:cNvPr id="0" name=""/>
        <dsp:cNvSpPr/>
      </dsp:nvSpPr>
      <dsp:spPr>
        <a:xfrm>
          <a:off x="0" y="4098116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Spiel Name</a:t>
          </a:r>
        </a:p>
      </dsp:txBody>
      <dsp:txXfrm>
        <a:off x="0" y="4098116"/>
        <a:ext cx="6024561" cy="81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pixel-skies-demo-background-pack-226622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wegesch.github.io/IT2DOnlineGame/" TargetMode="External"/><Relationship Id="rId2" Type="http://schemas.openxmlformats.org/officeDocument/2006/relationships/hyperlink" Target="https://github.com/TsVBamBus/Unitygame-Niklas-Pau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https://assetstore.unity.com/packages/2d/environments/pixel-skies-demo-background-pack-226622</a:t>
            </a:r>
            <a:r>
              <a:rPr lang="de-DE" sz="1600" dirty="0"/>
              <a:t> (Pixel </a:t>
            </a:r>
            <a:r>
              <a:rPr lang="de-DE" sz="1600" dirty="0" err="1"/>
              <a:t>Skies</a:t>
            </a:r>
            <a:r>
              <a:rPr lang="de-DE" sz="1600" dirty="0"/>
              <a:t> Demo)</a:t>
            </a:r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77163"/>
            <a:ext cx="5217727" cy="3602196"/>
          </a:xfrm>
          <a:prstGeom prst="rect">
            <a:avLst/>
          </a:prstGeom>
        </p:spPr>
      </p:pic>
      <p:sp>
        <p:nvSpPr>
          <p:cNvPr id="10" name="L-Form 9">
            <a:extLst>
              <a:ext uri="{FF2B5EF4-FFF2-40B4-BE49-F238E27FC236}">
                <a16:creationId xmlns:a16="http://schemas.microsoft.com/office/drawing/2014/main" id="{BA54B71D-4507-0461-9E11-6EFA1253EB29}"/>
              </a:ext>
            </a:extLst>
          </p:cNvPr>
          <p:cNvSpPr/>
          <p:nvPr/>
        </p:nvSpPr>
        <p:spPr>
          <a:xfrm rot="19268311">
            <a:off x="4352202" y="3719235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8180E7-98B4-A228-CFDE-D2878F3E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9" y="211015"/>
            <a:ext cx="5342364" cy="6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4D6D-8D59-ADDD-6AFE-02B6A1F4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5" y="2791287"/>
            <a:ext cx="3631724" cy="1064277"/>
          </a:xfrm>
        </p:spPr>
        <p:txBody>
          <a:bodyPr>
            <a:noAutofit/>
          </a:bodyPr>
          <a:lstStyle/>
          <a:p>
            <a:r>
              <a:rPr lang="de-DE" sz="6600" u="sng" dirty="0"/>
              <a:t>Steuerung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30B13-2A86-E90A-77AB-C1178BAC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09" y="3855564"/>
            <a:ext cx="5245292" cy="30024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02DAD8-DC5E-3DD5-497D-9B7EB3F9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09" y="-14176"/>
            <a:ext cx="5245292" cy="38697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5F29E9-864F-3DF1-5173-E32ADDDD2989}"/>
              </a:ext>
            </a:extLst>
          </p:cNvPr>
          <p:cNvCxnSpPr>
            <a:cxnSpLocks/>
          </p:cNvCxnSpPr>
          <p:nvPr/>
        </p:nvCxnSpPr>
        <p:spPr>
          <a:xfrm flipV="1">
            <a:off x="4923692" y="184638"/>
            <a:ext cx="1925516" cy="1266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B219B18-0DCB-6266-5CD0-9B91BCCEAFC1}"/>
              </a:ext>
            </a:extLst>
          </p:cNvPr>
          <p:cNvCxnSpPr>
            <a:cxnSpLocks/>
          </p:cNvCxnSpPr>
          <p:nvPr/>
        </p:nvCxnSpPr>
        <p:spPr>
          <a:xfrm>
            <a:off x="4923692" y="1740877"/>
            <a:ext cx="1925516" cy="194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CBFF68-70B7-CD6A-6373-FC7CB584F7C3}"/>
              </a:ext>
            </a:extLst>
          </p:cNvPr>
          <p:cNvSpPr txBox="1"/>
          <p:nvPr/>
        </p:nvSpPr>
        <p:spPr>
          <a:xfrm>
            <a:off x="1433145" y="1222813"/>
            <a:ext cx="371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Unity Physics System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4D1AA37-3375-1FD7-32CA-8E0EDCE7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1055388"/>
            <a:ext cx="5050789" cy="847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D21C808-92BF-8091-BE6E-8FCE1D2AA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2638498"/>
            <a:ext cx="3081313" cy="5167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B70A32B-B1A4-169E-D575-62F5BB20D0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141211" y="4626912"/>
            <a:ext cx="5050789" cy="847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A9EBA6-E367-6F5C-73DB-B891F5CE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6488723"/>
            <a:ext cx="5050788" cy="29014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AA1BFC7-4CFB-087D-85C9-7F087F5B8B72}"/>
              </a:ext>
            </a:extLst>
          </p:cNvPr>
          <p:cNvCxnSpPr>
            <a:cxnSpLocks/>
          </p:cNvCxnSpPr>
          <p:nvPr/>
        </p:nvCxnSpPr>
        <p:spPr>
          <a:xfrm flipV="1">
            <a:off x="4923692" y="3926280"/>
            <a:ext cx="1974267" cy="1006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C977AF-0F5B-B100-D721-1E50F03442E0}"/>
              </a:ext>
            </a:extLst>
          </p:cNvPr>
          <p:cNvCxnSpPr>
            <a:cxnSpLocks/>
          </p:cNvCxnSpPr>
          <p:nvPr/>
        </p:nvCxnSpPr>
        <p:spPr>
          <a:xfrm>
            <a:off x="4923692" y="5171858"/>
            <a:ext cx="1972408" cy="99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18DB86-0D9B-5E69-8402-A2D80AB910B3}"/>
              </a:ext>
            </a:extLst>
          </p:cNvPr>
          <p:cNvSpPr txBox="1"/>
          <p:nvPr/>
        </p:nvSpPr>
        <p:spPr>
          <a:xfrm>
            <a:off x="1800958" y="4758024"/>
            <a:ext cx="34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Movement Scripts </a:t>
            </a:r>
          </a:p>
        </p:txBody>
      </p:sp>
    </p:spTree>
    <p:extLst>
      <p:ext uri="{BB962C8B-B14F-4D97-AF65-F5344CB8AC3E}">
        <p14:creationId xmlns:p14="http://schemas.microsoft.com/office/powerpoint/2010/main" val="24897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BC1A-3855-6A8A-0AA5-2A29340E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23" y="144334"/>
            <a:ext cx="9076329" cy="1064277"/>
          </a:xfrm>
        </p:spPr>
        <p:txBody>
          <a:bodyPr/>
          <a:lstStyle/>
          <a:p>
            <a:r>
              <a:rPr lang="de-DE" u="sng" dirty="0"/>
              <a:t>Level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58994-A942-A4EC-D605-63531F1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D0E857-A909-6ED6-C890-FAE13468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71" y="1299354"/>
            <a:ext cx="3238952" cy="52585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B6AADE-2BE0-5300-38F4-A9A126D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97" y="699195"/>
            <a:ext cx="5553850" cy="585869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2B5BCFF-C07E-26A0-0EC3-54B75F8C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225309" y="3275308"/>
            <a:ext cx="5237018" cy="262310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887D98E-9902-4B9A-A1C1-F9FCBE22599C}"/>
              </a:ext>
            </a:extLst>
          </p:cNvPr>
          <p:cNvSpPr/>
          <p:nvPr/>
        </p:nvSpPr>
        <p:spPr>
          <a:xfrm>
            <a:off x="3646433" y="6925463"/>
            <a:ext cx="472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https://www.youtube.com/watch?v=xHargJbONls</a:t>
            </a:r>
          </a:p>
        </p:txBody>
      </p:sp>
    </p:spTree>
    <p:extLst>
      <p:ext uri="{BB962C8B-B14F-4D97-AF65-F5344CB8AC3E}">
        <p14:creationId xmlns:p14="http://schemas.microsoft.com/office/powerpoint/2010/main" val="40818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5" y="184727"/>
            <a:ext cx="9076329" cy="1064277"/>
          </a:xfrm>
        </p:spPr>
        <p:txBody>
          <a:bodyPr>
            <a:noAutofit/>
          </a:bodyPr>
          <a:lstStyle/>
          <a:p>
            <a:r>
              <a:rPr lang="de-DE" sz="6600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5" y="1396263"/>
            <a:ext cx="5130107" cy="3429952"/>
          </a:xfrm>
        </p:spPr>
        <p:txBody>
          <a:bodyPr>
            <a:normAutofit/>
          </a:bodyPr>
          <a:lstStyle/>
          <a:p>
            <a:r>
              <a:rPr lang="de-DE" sz="2800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Virtual </a:t>
            </a:r>
            <a:r>
              <a:rPr lang="de-DE" sz="2800" dirty="0" err="1"/>
              <a:t>Camera</a:t>
            </a:r>
            <a:r>
              <a:rPr lang="de-DE" sz="2800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sz="2800" dirty="0"/>
          </a:p>
          <a:p>
            <a:r>
              <a:rPr lang="de-DE" sz="2800" b="1" dirty="0" err="1"/>
              <a:t>Texture</a:t>
            </a:r>
            <a:r>
              <a:rPr lang="de-DE" sz="2800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 Unity Asset Store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42" y="7777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42" y="3429000"/>
            <a:ext cx="5765742" cy="33512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C4E377-E8C3-55F4-149F-88A719DC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" y="4253301"/>
            <a:ext cx="5886858" cy="25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D0784-CA01-D95D-EA97-6005F25A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959622" cy="368758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Zukunftsplan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A86BDE-571F-DE44-5B36-3E6EDFE28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3803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3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D3BF5-DD5A-BD86-1C4A-003B996D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kann man das Spiel spielen?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15B1F-2E39-D7B6-F33E-732F7F9C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31" y="2444810"/>
            <a:ext cx="10245338" cy="3650155"/>
          </a:xfrm>
        </p:spPr>
        <p:txBody>
          <a:bodyPr>
            <a:normAutofit/>
          </a:bodyPr>
          <a:lstStyle/>
          <a:p>
            <a:r>
              <a:rPr lang="de-DE" sz="2400" dirty="0"/>
              <a:t>GitHub Repository: </a:t>
            </a:r>
            <a:r>
              <a:rPr lang="de-DE" sz="2400" dirty="0">
                <a:hlinkClick r:id="rId2"/>
              </a:rPr>
              <a:t>https://github.com/TsVBamBus/Unitygame-Niklas-Paul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Browser: </a:t>
            </a:r>
            <a:r>
              <a:rPr lang="de-DE" sz="2400" dirty="0">
                <a:hlinkClick r:id="rId3"/>
              </a:rPr>
              <a:t>https://paulwegesch.github.io/IT2DOnlineGame/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5443873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Steuerung</vt:lpstr>
      <vt:lpstr>Level Management</vt:lpstr>
      <vt:lpstr>Sonstiges</vt:lpstr>
      <vt:lpstr>Zukunftsplan</vt:lpstr>
      <vt:lpstr>Wie kann man das Spiel spielen?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14</cp:revision>
  <dcterms:created xsi:type="dcterms:W3CDTF">2023-01-08T10:22:18Z</dcterms:created>
  <dcterms:modified xsi:type="dcterms:W3CDTF">2023-01-31T18:46:52Z</dcterms:modified>
</cp:coreProperties>
</file>