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236" r:id="rId2"/>
    <p:sldId id="10235" r:id="rId3"/>
    <p:sldId id="10241" r:id="rId4"/>
    <p:sldId id="10238" r:id="rId5"/>
    <p:sldId id="102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O'Leary" userId="657b6c15-7496-4b85-a982-30b41ed42a8b" providerId="ADAL" clId="{6264FCF7-0A9E-4EAD-BBBC-C54320B951B7}"/>
    <pc:docChg chg="custSel delSld modSld">
      <pc:chgData name="Kim O'Leary" userId="657b6c15-7496-4b85-a982-30b41ed42a8b" providerId="ADAL" clId="{6264FCF7-0A9E-4EAD-BBBC-C54320B951B7}" dt="2024-02-05T19:06:14.688" v="6" actId="2696"/>
      <pc:docMkLst>
        <pc:docMk/>
      </pc:docMkLst>
      <pc:sldChg chg="modSp mod">
        <pc:chgData name="Kim O'Leary" userId="657b6c15-7496-4b85-a982-30b41ed42a8b" providerId="ADAL" clId="{6264FCF7-0A9E-4EAD-BBBC-C54320B951B7}" dt="2024-02-05T19:05:05.092" v="1" actId="5793"/>
        <pc:sldMkLst>
          <pc:docMk/>
          <pc:sldMk cId="1951758039" sldId="10235"/>
        </pc:sldMkLst>
        <pc:spChg chg="mod">
          <ac:chgData name="Kim O'Leary" userId="657b6c15-7496-4b85-a982-30b41ed42a8b" providerId="ADAL" clId="{6264FCF7-0A9E-4EAD-BBBC-C54320B951B7}" dt="2024-02-05T19:05:05.092" v="1" actId="5793"/>
          <ac:spMkLst>
            <pc:docMk/>
            <pc:sldMk cId="1951758039" sldId="10235"/>
            <ac:spMk id="4" creationId="{55022413-0588-46EB-B2B0-91B56461E386}"/>
          </ac:spMkLst>
        </pc:spChg>
      </pc:sldChg>
      <pc:sldChg chg="delSp mod">
        <pc:chgData name="Kim O'Leary" userId="657b6c15-7496-4b85-a982-30b41ed42a8b" providerId="ADAL" clId="{6264FCF7-0A9E-4EAD-BBBC-C54320B951B7}" dt="2024-02-05T19:05:18.966" v="2" actId="478"/>
        <pc:sldMkLst>
          <pc:docMk/>
          <pc:sldMk cId="3345366916" sldId="10241"/>
        </pc:sldMkLst>
        <pc:picChg chg="del">
          <ac:chgData name="Kim O'Leary" userId="657b6c15-7496-4b85-a982-30b41ed42a8b" providerId="ADAL" clId="{6264FCF7-0A9E-4EAD-BBBC-C54320B951B7}" dt="2024-02-05T19:05:18.966" v="2" actId="478"/>
          <ac:picMkLst>
            <pc:docMk/>
            <pc:sldMk cId="3345366916" sldId="10241"/>
            <ac:picMk id="6" creationId="{85F20214-0626-4F00-B99F-599B8CD55C48}"/>
          </ac:picMkLst>
        </pc:picChg>
      </pc:sldChg>
      <pc:sldChg chg="del">
        <pc:chgData name="Kim O'Leary" userId="657b6c15-7496-4b85-a982-30b41ed42a8b" providerId="ADAL" clId="{6264FCF7-0A9E-4EAD-BBBC-C54320B951B7}" dt="2024-02-05T19:06:00.412" v="3" actId="2696"/>
        <pc:sldMkLst>
          <pc:docMk/>
          <pc:sldMk cId="3749417186" sldId="10243"/>
        </pc:sldMkLst>
      </pc:sldChg>
      <pc:sldChg chg="del">
        <pc:chgData name="Kim O'Leary" userId="657b6c15-7496-4b85-a982-30b41ed42a8b" providerId="ADAL" clId="{6264FCF7-0A9E-4EAD-BBBC-C54320B951B7}" dt="2024-02-05T19:06:05.617" v="4" actId="2696"/>
        <pc:sldMkLst>
          <pc:docMk/>
          <pc:sldMk cId="3597006922" sldId="10244"/>
        </pc:sldMkLst>
      </pc:sldChg>
      <pc:sldChg chg="del">
        <pc:chgData name="Kim O'Leary" userId="657b6c15-7496-4b85-a982-30b41ed42a8b" providerId="ADAL" clId="{6264FCF7-0A9E-4EAD-BBBC-C54320B951B7}" dt="2024-02-05T19:06:11.582" v="5" actId="2696"/>
        <pc:sldMkLst>
          <pc:docMk/>
          <pc:sldMk cId="2416381382" sldId="10245"/>
        </pc:sldMkLst>
      </pc:sldChg>
      <pc:sldChg chg="del">
        <pc:chgData name="Kim O'Leary" userId="657b6c15-7496-4b85-a982-30b41ed42a8b" providerId="ADAL" clId="{6264FCF7-0A9E-4EAD-BBBC-C54320B951B7}" dt="2024-02-05T19:06:14.688" v="6" actId="2696"/>
        <pc:sldMkLst>
          <pc:docMk/>
          <pc:sldMk cId="1950761962" sldId="1024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none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3EFB8B8-4729-344F-B36A-C44D81AEB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1634" y="1934633"/>
            <a:ext cx="10604500" cy="3708400"/>
          </a:xfrm>
          <a:prstGeom prst="rect">
            <a:avLst/>
          </a:prstGeom>
        </p:spPr>
        <p:txBody>
          <a:bodyPr/>
          <a:lstStyle>
            <a:lvl1pPr marL="228594" indent="-228594">
              <a:buClr>
                <a:schemeClr val="accent1"/>
              </a:buClr>
              <a:buSzPct val="75000"/>
              <a:buFont typeface="Wingdings" pitchFamily="2" charset="2"/>
              <a:buChar char="ü"/>
              <a:defRPr sz="2133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>
              <a:buClr>
                <a:schemeClr val="accent2"/>
              </a:buClr>
              <a:buSzPct val="70000"/>
              <a:buFont typeface="Wingdings" pitchFamily="2" charset="2"/>
              <a:buChar char="ü"/>
              <a:defRPr sz="1867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843900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86746" y="2181577"/>
            <a:ext cx="1936044" cy="2084492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all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805297" y="2181577"/>
            <a:ext cx="1936044" cy="2084492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23850" y="2181577"/>
            <a:ext cx="1936044" cy="2084492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056086" y="2181577"/>
            <a:ext cx="1936044" cy="2084492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1219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1633" y="2057400"/>
            <a:ext cx="3310848" cy="265684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all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438459" y="2057400"/>
            <a:ext cx="3310848" cy="265684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085285" y="2057400"/>
            <a:ext cx="3310848" cy="265684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66113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7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78937" y="767788"/>
            <a:ext cx="555888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 b="0" i="0" cap="none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91634" y="1278801"/>
            <a:ext cx="4441457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1FE7298C-E4EA-4F4E-B113-EDEBDCBE55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1634" y="1934633"/>
            <a:ext cx="4441457" cy="3708400"/>
          </a:xfrm>
          <a:prstGeom prst="rect">
            <a:avLst/>
          </a:prstGeom>
        </p:spPr>
        <p:txBody>
          <a:bodyPr/>
          <a:lstStyle>
            <a:lvl1pPr marL="228594" indent="-228594">
              <a:buClr>
                <a:schemeClr val="accent1"/>
              </a:buClr>
              <a:buSzPct val="75000"/>
              <a:buFont typeface="Wingdings" pitchFamily="2" charset="2"/>
              <a:buChar char="ü"/>
              <a:defRPr sz="2133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>
              <a:buClr>
                <a:schemeClr val="accent2"/>
              </a:buClr>
              <a:buSzPct val="70000"/>
              <a:buFont typeface="Wingdings" pitchFamily="2" charset="2"/>
              <a:buChar char="ü"/>
              <a:defRPr sz="1867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800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t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none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1635" y="2057400"/>
            <a:ext cx="3589867" cy="36576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0A03EB8-9F87-F440-8FC8-444E70BEF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3628" y="1978273"/>
            <a:ext cx="4262505" cy="3708400"/>
          </a:xfrm>
          <a:prstGeom prst="rect">
            <a:avLst/>
          </a:prstGeom>
        </p:spPr>
        <p:txBody>
          <a:bodyPr/>
          <a:lstStyle>
            <a:lvl1pPr marL="228594" indent="-228594">
              <a:buClr>
                <a:schemeClr val="accent1"/>
              </a:buClr>
              <a:buSzPct val="75000"/>
              <a:buFont typeface="Wingdings" pitchFamily="2" charset="2"/>
              <a:buChar char="ü"/>
              <a:defRPr sz="2133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>
              <a:buClr>
                <a:schemeClr val="accent2"/>
              </a:buClr>
              <a:buSzPct val="70000"/>
              <a:buFont typeface="Wingdings" pitchFamily="2" charset="2"/>
              <a:buChar char="ü"/>
              <a:defRPr sz="1867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1082695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Service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all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1635" y="2057400"/>
            <a:ext cx="2510365" cy="36576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85768" y="2057400"/>
            <a:ext cx="2510365" cy="36576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187723" y="2057400"/>
            <a:ext cx="2510365" cy="36576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489679" y="2057400"/>
            <a:ext cx="2510365" cy="36576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71438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04333" y="3721100"/>
            <a:ext cx="4377267" cy="3136897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023099" y="3721100"/>
            <a:ext cx="4374175" cy="3136897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49600" y="2622551"/>
            <a:ext cx="5892800" cy="4235447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98663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eft Half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" y="1"/>
            <a:ext cx="6096000" cy="6857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874939" y="767787"/>
            <a:ext cx="4525428" cy="90861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none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887637" y="1742352"/>
            <a:ext cx="4525428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887636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58764B5-4D85-4D40-93F0-687DCD180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3628" y="1978273"/>
            <a:ext cx="4262505" cy="3708400"/>
          </a:xfrm>
          <a:prstGeom prst="rect">
            <a:avLst/>
          </a:prstGeom>
        </p:spPr>
        <p:txBody>
          <a:bodyPr/>
          <a:lstStyle>
            <a:lvl1pPr marL="228594" indent="-228594">
              <a:buClr>
                <a:schemeClr val="accent1"/>
              </a:buClr>
              <a:buSzPct val="75000"/>
              <a:buFont typeface="Wingdings" pitchFamily="2" charset="2"/>
              <a:buChar char="ü"/>
              <a:defRPr sz="2133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>
              <a:buClr>
                <a:schemeClr val="accent2"/>
              </a:buClr>
              <a:buSzPct val="70000"/>
              <a:buFont typeface="Wingdings" pitchFamily="2" charset="2"/>
              <a:buChar char="ü"/>
              <a:defRPr sz="1867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316015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Right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4063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78937" y="767788"/>
            <a:ext cx="4441457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none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91634" y="1278801"/>
            <a:ext cx="4441457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792218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ortfolio Singl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none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1633" y="2057399"/>
            <a:ext cx="5315656" cy="3675047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9879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5230495" y="2248959"/>
            <a:ext cx="6131772" cy="356129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none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904663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none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3EFB8B8-4729-344F-B36A-C44D81AEB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2513" y="2091216"/>
            <a:ext cx="2982585" cy="36594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SzPct val="75000"/>
              <a:buFont typeface="Wingdings" pitchFamily="2" charset="2"/>
              <a:buNone/>
              <a:defRPr sz="2133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>
              <a:buClr>
                <a:schemeClr val="accent2"/>
              </a:buClr>
              <a:buSzPct val="70000"/>
              <a:buFont typeface="Wingdings" pitchFamily="2" charset="2"/>
              <a:buChar char="ü"/>
              <a:defRPr sz="1867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3BC4D-1D9E-B945-B3D8-18FC88284643}"/>
              </a:ext>
            </a:extLst>
          </p:cNvPr>
          <p:cNvSpPr txBox="1"/>
          <p:nvPr userDrawn="1"/>
        </p:nvSpPr>
        <p:spPr>
          <a:xfrm>
            <a:off x="1838374" y="1966413"/>
            <a:ext cx="927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accent2"/>
                </a:solidFill>
                <a:latin typeface="Proxima Nova" charset="0"/>
                <a:ea typeface="Proxima Nova" charset="0"/>
                <a:cs typeface="Proxima Nova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115CB-23BF-8145-BA16-AE9BD4C2DB65}"/>
              </a:ext>
            </a:extLst>
          </p:cNvPr>
          <p:cNvSpPr txBox="1"/>
          <p:nvPr userDrawn="1"/>
        </p:nvSpPr>
        <p:spPr>
          <a:xfrm>
            <a:off x="1838373" y="3363601"/>
            <a:ext cx="927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accent2"/>
                </a:solidFill>
                <a:latin typeface="Proxima Nova" charset="0"/>
                <a:ea typeface="Proxima Nova" charset="0"/>
                <a:cs typeface="Proxima Nova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8F161-0EA1-1246-B659-A442A2A26993}"/>
              </a:ext>
            </a:extLst>
          </p:cNvPr>
          <p:cNvSpPr txBox="1"/>
          <p:nvPr userDrawn="1"/>
        </p:nvSpPr>
        <p:spPr>
          <a:xfrm>
            <a:off x="1844311" y="4827103"/>
            <a:ext cx="927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accent2"/>
                </a:solidFill>
                <a:latin typeface="Proxima Nova" charset="0"/>
                <a:ea typeface="Proxima Nova" charset="0"/>
                <a:cs typeface="Proxima Nova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A31C3-B923-4447-9FA5-BAAC75D9B6A0}"/>
              </a:ext>
            </a:extLst>
          </p:cNvPr>
          <p:cNvSpPr txBox="1"/>
          <p:nvPr userDrawn="1"/>
        </p:nvSpPr>
        <p:spPr>
          <a:xfrm>
            <a:off x="6614290" y="1966413"/>
            <a:ext cx="927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accent2"/>
                </a:solidFill>
                <a:latin typeface="Proxima Nova" charset="0"/>
                <a:ea typeface="Proxima Nova" charset="0"/>
                <a:cs typeface="Proxima Nova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4ACC1-ADBE-4C4A-873B-9F63C919F106}"/>
              </a:ext>
            </a:extLst>
          </p:cNvPr>
          <p:cNvSpPr txBox="1"/>
          <p:nvPr userDrawn="1"/>
        </p:nvSpPr>
        <p:spPr>
          <a:xfrm>
            <a:off x="6614289" y="3364793"/>
            <a:ext cx="927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accent2"/>
                </a:solidFill>
                <a:latin typeface="Proxima Nova" charset="0"/>
                <a:ea typeface="Proxima Nova" charset="0"/>
                <a:cs typeface="Proxima Nova" charset="0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DB70B-D901-2941-9662-95C05C8A5E00}"/>
              </a:ext>
            </a:extLst>
          </p:cNvPr>
          <p:cNvSpPr txBox="1"/>
          <p:nvPr userDrawn="1"/>
        </p:nvSpPr>
        <p:spPr>
          <a:xfrm>
            <a:off x="6614289" y="4824459"/>
            <a:ext cx="927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accent2"/>
                </a:solidFill>
                <a:latin typeface="Proxima Nova" charset="0"/>
                <a:ea typeface="Proxima Nova" charset="0"/>
                <a:cs typeface="Proxima Nova" charset="0"/>
              </a:rPr>
              <a:t>6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A1C3C4A-EF6F-CD48-A8EF-99F4810B1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42513" y="3488404"/>
            <a:ext cx="2982585" cy="36594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SzPct val="75000"/>
              <a:buFont typeface="Wingdings" pitchFamily="2" charset="2"/>
              <a:buNone/>
              <a:defRPr sz="2133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>
              <a:buClr>
                <a:schemeClr val="accent2"/>
              </a:buClr>
              <a:buSzPct val="70000"/>
              <a:buFont typeface="Wingdings" pitchFamily="2" charset="2"/>
              <a:buChar char="ü"/>
              <a:defRPr sz="1867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D3E8E43-C102-924C-8463-D375BF5A79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42512" y="4933879"/>
            <a:ext cx="2982585" cy="36594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SzPct val="75000"/>
              <a:buFont typeface="Wingdings" pitchFamily="2" charset="2"/>
              <a:buNone/>
              <a:defRPr sz="2133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>
              <a:buClr>
                <a:schemeClr val="accent2"/>
              </a:buClr>
              <a:buSzPct val="70000"/>
              <a:buFont typeface="Wingdings" pitchFamily="2" charset="2"/>
              <a:buChar char="ü"/>
              <a:defRPr sz="1867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EB8D75B1-7C86-E54A-AB74-D81D20B7A1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18432" y="2091216"/>
            <a:ext cx="2982585" cy="36594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SzPct val="75000"/>
              <a:buFont typeface="Wingdings" pitchFamily="2" charset="2"/>
              <a:buNone/>
              <a:defRPr sz="2133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>
              <a:buClr>
                <a:schemeClr val="accent2"/>
              </a:buClr>
              <a:buSzPct val="70000"/>
              <a:buFont typeface="Wingdings" pitchFamily="2" charset="2"/>
              <a:buChar char="ü"/>
              <a:defRPr sz="1867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6C5E011E-C442-B84E-B8D6-DE771FDE1A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18432" y="3488404"/>
            <a:ext cx="2982585" cy="36594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SzPct val="75000"/>
              <a:buFont typeface="Wingdings" pitchFamily="2" charset="2"/>
              <a:buNone/>
              <a:defRPr sz="2133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>
              <a:buClr>
                <a:schemeClr val="accent2"/>
              </a:buClr>
              <a:buSzPct val="70000"/>
              <a:buFont typeface="Wingdings" pitchFamily="2" charset="2"/>
              <a:buChar char="ü"/>
              <a:defRPr sz="1867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D700853-47F4-E748-8A76-8FD732BF6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430" y="4933879"/>
            <a:ext cx="2982585" cy="36594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SzPct val="75000"/>
              <a:buFont typeface="Wingdings" pitchFamily="2" charset="2"/>
              <a:buNone/>
              <a:defRPr sz="2133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83" indent="-228594">
              <a:buClr>
                <a:schemeClr val="accent2"/>
              </a:buClr>
              <a:buSzPct val="70000"/>
              <a:buFont typeface="Wingdings" pitchFamily="2" charset="2"/>
              <a:buChar char="ü"/>
              <a:defRPr sz="1867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333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60D34D-B273-F54F-8DD9-D3370BFEA16A}"/>
              </a:ext>
            </a:extLst>
          </p:cNvPr>
          <p:cNvGrpSpPr/>
          <p:nvPr userDrawn="1"/>
        </p:nvGrpSpPr>
        <p:grpSpPr>
          <a:xfrm>
            <a:off x="1838371" y="1789815"/>
            <a:ext cx="5703196" cy="3793712"/>
            <a:chOff x="231820" y="2213056"/>
            <a:chExt cx="5703195" cy="379371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FFEE41-326F-1949-B233-7E0DA5C6D64E}"/>
                </a:ext>
              </a:extLst>
            </p:cNvPr>
            <p:cNvGrpSpPr/>
            <p:nvPr/>
          </p:nvGrpSpPr>
          <p:grpSpPr>
            <a:xfrm>
              <a:off x="231820" y="2213056"/>
              <a:ext cx="927279" cy="3793712"/>
              <a:chOff x="231820" y="2213056"/>
              <a:chExt cx="927279" cy="379371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63E6A78-7BBD-8945-B066-31C194A9F299}"/>
                  </a:ext>
                </a:extLst>
              </p:cNvPr>
              <p:cNvSpPr/>
              <p:nvPr/>
            </p:nvSpPr>
            <p:spPr>
              <a:xfrm>
                <a:off x="231820" y="2213056"/>
                <a:ext cx="927279" cy="927279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EFF25F1-D4AA-CC4F-BC3D-29B4590C5D70}"/>
                  </a:ext>
                </a:extLst>
              </p:cNvPr>
              <p:cNvSpPr/>
              <p:nvPr/>
            </p:nvSpPr>
            <p:spPr>
              <a:xfrm>
                <a:off x="231820" y="3646273"/>
                <a:ext cx="927279" cy="927279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1BB6AA2-F306-1840-81D7-8809AD63574A}"/>
                  </a:ext>
                </a:extLst>
              </p:cNvPr>
              <p:cNvSpPr/>
              <p:nvPr/>
            </p:nvSpPr>
            <p:spPr>
              <a:xfrm>
                <a:off x="231820" y="5079489"/>
                <a:ext cx="927278" cy="927279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9681F-673B-5E44-92B3-E17EC097006E}"/>
                </a:ext>
              </a:extLst>
            </p:cNvPr>
            <p:cNvGrpSpPr/>
            <p:nvPr/>
          </p:nvGrpSpPr>
          <p:grpSpPr>
            <a:xfrm>
              <a:off x="5007736" y="2213056"/>
              <a:ext cx="927279" cy="3793712"/>
              <a:chOff x="5007736" y="2213056"/>
              <a:chExt cx="927279" cy="379371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37EC98D-C660-024B-8E42-63DB0D515AB2}"/>
                  </a:ext>
                </a:extLst>
              </p:cNvPr>
              <p:cNvSpPr/>
              <p:nvPr/>
            </p:nvSpPr>
            <p:spPr>
              <a:xfrm>
                <a:off x="5007736" y="2213056"/>
                <a:ext cx="927279" cy="927279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0864592-29A0-264E-B497-94B6599DCD5C}"/>
                  </a:ext>
                </a:extLst>
              </p:cNvPr>
              <p:cNvSpPr/>
              <p:nvPr/>
            </p:nvSpPr>
            <p:spPr>
              <a:xfrm>
                <a:off x="5007736" y="3646273"/>
                <a:ext cx="927279" cy="927279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E09355B-D9A1-574F-A830-DA789BA05786}"/>
                  </a:ext>
                </a:extLst>
              </p:cNvPr>
              <p:cNvSpPr/>
              <p:nvPr/>
            </p:nvSpPr>
            <p:spPr>
              <a:xfrm>
                <a:off x="5007736" y="5079489"/>
                <a:ext cx="927279" cy="927279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1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7399695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6222999" y="2590801"/>
            <a:ext cx="4143375" cy="259102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none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41468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6222999" y="2590801"/>
            <a:ext cx="4143375" cy="259102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none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54434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D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none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1305662" y="2549315"/>
            <a:ext cx="3609239" cy="217191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42189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none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5314952" y="2695575"/>
            <a:ext cx="1622425" cy="288925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683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ortfolio Showcase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64064" y="2406203"/>
            <a:ext cx="2098433" cy="2800796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none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6230688" y="3250141"/>
            <a:ext cx="2809875" cy="2109259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4551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none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964263" y="2567468"/>
            <a:ext cx="1622425" cy="288925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974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1409701" y="2362200"/>
            <a:ext cx="9372601" cy="449580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none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3521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ous Project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none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792521" y="2057400"/>
            <a:ext cx="2645664" cy="182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6082073" y="2057400"/>
            <a:ext cx="2645664" cy="182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3437297" y="3884531"/>
            <a:ext cx="2645664" cy="182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0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8726849" y="3884531"/>
            <a:ext cx="2645664" cy="182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6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52501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none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9"/>
          <p:cNvSpPr>
            <a:spLocks noGrp="1"/>
          </p:cNvSpPr>
          <p:nvPr userDrawn="1">
            <p:ph type="pic" sz="quarter" idx="11"/>
          </p:nvPr>
        </p:nvSpPr>
        <p:spPr>
          <a:xfrm>
            <a:off x="789254" y="4171693"/>
            <a:ext cx="760212" cy="76021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67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 userDrawn="1">
            <p:ph type="pic" sz="quarter" idx="20"/>
          </p:nvPr>
        </p:nvSpPr>
        <p:spPr>
          <a:xfrm>
            <a:off x="4699065" y="4176450"/>
            <a:ext cx="760212" cy="76021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67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 userDrawn="1">
            <p:ph type="pic" sz="quarter" idx="21"/>
          </p:nvPr>
        </p:nvSpPr>
        <p:spPr>
          <a:xfrm>
            <a:off x="8569146" y="4176450"/>
            <a:ext cx="760212" cy="76021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67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9549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97362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271F74-2798-7A44-BAE5-624ABE3114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3"/>
            <a:ext cx="12198627" cy="6854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E10437-E9ED-0440-A708-4055731C1E50}"/>
              </a:ext>
            </a:extLst>
          </p:cNvPr>
          <p:cNvSpPr/>
          <p:nvPr userDrawn="1"/>
        </p:nvSpPr>
        <p:spPr>
          <a:xfrm>
            <a:off x="0" y="5763491"/>
            <a:ext cx="12192000" cy="10945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30310-EA35-724D-81B4-E383D2B2CB30}"/>
              </a:ext>
            </a:extLst>
          </p:cNvPr>
          <p:cNvCxnSpPr/>
          <p:nvPr userDrawn="1"/>
        </p:nvCxnSpPr>
        <p:spPr>
          <a:xfrm>
            <a:off x="5486400" y="2448321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A2D971-C19F-E64E-96ED-4AF050762E09}"/>
              </a:ext>
            </a:extLst>
          </p:cNvPr>
          <p:cNvSpPr txBox="1"/>
          <p:nvPr userDrawn="1"/>
        </p:nvSpPr>
        <p:spPr>
          <a:xfrm>
            <a:off x="2510367" y="6179088"/>
            <a:ext cx="71712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spc="93">
                <a:solidFill>
                  <a:schemeClr val="bg1"/>
                </a:solidFill>
                <a:latin typeface="Lato" panose="020F0502020204030203" pitchFamily="34" charset="0"/>
              </a:rPr>
              <a:t>© Copyright OneStream Software | All Rights Reserved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2BD1A-3EB7-B147-B41E-18E0191E9D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79" y="1583064"/>
            <a:ext cx="2105660" cy="462112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98D1BEE-A9F3-4C4A-94CC-C958F9EECC8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3751" y="2722483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 i="0" cap="none" spc="67" baseline="0">
                <a:solidFill>
                  <a:schemeClr val="accent2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70EA30-1397-0047-8828-842B4A2F4E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7859" y="3717279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67" b="0" cap="none" spc="0" baseline="0">
                <a:solidFill>
                  <a:schemeClr val="accent1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5274515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2"/>
            <a:ext cx="11274552" cy="685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AD117-59EF-470E-AC62-1A48EE8D7A8A}" type="datetime1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2/5/2024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50629" y="6356352"/>
            <a:ext cx="2743200" cy="365125"/>
          </a:xfrm>
        </p:spPr>
        <p:txBody>
          <a:bodyPr/>
          <a:lstStyle>
            <a:lvl1pPr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fld id="{AFFF257A-30C5-4AFB-911B-BE4CEEA1EA82}" type="slidenum">
              <a:rPr lang="en-US" kern="0" smtClean="0">
                <a:solidFill>
                  <a:sysClr val="windowText" lastClr="000000"/>
                </a:solidFill>
              </a:rPr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2336" y="1143000"/>
            <a:ext cx="11173968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/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/>
            </a:lvl2pPr>
            <a:lvl3pPr>
              <a:lnSpc>
                <a:spcPct val="120000"/>
              </a:lnSpc>
              <a:spcBef>
                <a:spcPts val="0"/>
              </a:spcBef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4673600" y="6355084"/>
            <a:ext cx="2844800" cy="365125"/>
          </a:xfrm>
          <a:prstGeom prst="rect">
            <a:avLst/>
          </a:prstGeom>
        </p:spPr>
        <p:txBody>
          <a:bodyPr vert="horz" lIns="182870" tIns="45718" rIns="182870" bIns="45718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3F3F3F"/>
                </a:solidFill>
                <a:latin typeface="+mn-lt"/>
                <a:ea typeface="+mn-ea"/>
                <a:cs typeface="Segoe Pr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4687912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2"/>
            <a:ext cx="11274552" cy="685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AD117-59EF-470E-AC62-1A48EE8D7A8A}" type="datetime1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2/5/2024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50629" y="6356352"/>
            <a:ext cx="2743200" cy="365125"/>
          </a:xfrm>
        </p:spPr>
        <p:txBody>
          <a:bodyPr/>
          <a:lstStyle>
            <a:lvl1pPr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fld id="{AFFF257A-30C5-4AFB-911B-BE4CEEA1EA82}" type="slidenum">
              <a:rPr lang="en-US" kern="0" smtClean="0">
                <a:solidFill>
                  <a:sysClr val="windowText" lastClr="000000"/>
                </a:solidFill>
              </a:rPr>
              <a:pPr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2336" y="1143000"/>
            <a:ext cx="11173968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/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/>
            </a:lvl2pPr>
            <a:lvl3pPr>
              <a:lnSpc>
                <a:spcPct val="120000"/>
              </a:lnSpc>
              <a:spcBef>
                <a:spcPts val="0"/>
              </a:spcBef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4673600" y="6355084"/>
            <a:ext cx="2844800" cy="365125"/>
          </a:xfrm>
          <a:prstGeom prst="rect">
            <a:avLst/>
          </a:prstGeom>
        </p:spPr>
        <p:txBody>
          <a:bodyPr vert="horz" lIns="182870" tIns="45718" rIns="182870" bIns="45718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3F3F3F"/>
                </a:solidFill>
                <a:latin typeface="+mn-lt"/>
                <a:ea typeface="+mn-ea"/>
                <a:cs typeface="Segoe Pr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91960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8DDC-1C82-4E1A-AA50-261B38BC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7427-62E4-400C-8C0B-B38425F4A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7AD78-8C60-4B0E-A5CE-F61281DD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4D60-8DBF-4D7F-917F-79B9E9B0B2A9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0E776-3EE5-4451-9515-F7AE6706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981EF-633C-47B7-B473-0E7C0C7F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A8E8-89BE-4244-90D8-FEC051FA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5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271F74-2798-7A44-BAE5-624ABE3114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3"/>
            <a:ext cx="12198627" cy="68542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30310-EA35-724D-81B4-E383D2B2CB30}"/>
              </a:ext>
            </a:extLst>
          </p:cNvPr>
          <p:cNvCxnSpPr/>
          <p:nvPr userDrawn="1"/>
        </p:nvCxnSpPr>
        <p:spPr>
          <a:xfrm>
            <a:off x="5486400" y="2448321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632BD1A-3EB7-B147-B41E-18E0191E9D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79" y="1583064"/>
            <a:ext cx="2105660" cy="462112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98D1BEE-A9F3-4C4A-94CC-C958F9EECC8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3751" y="2722483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0" i="0" cap="none" spc="67" baseline="0">
                <a:solidFill>
                  <a:schemeClr val="accent2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79829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6B24A-77A0-074F-A287-8507FEC9AE21}"/>
              </a:ext>
            </a:extLst>
          </p:cNvPr>
          <p:cNvSpPr txBox="1"/>
          <p:nvPr userDrawn="1"/>
        </p:nvSpPr>
        <p:spPr>
          <a:xfrm>
            <a:off x="792480" y="2690337"/>
            <a:ext cx="10607040" cy="697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33">
                <a:solidFill>
                  <a:schemeClr val="bg1"/>
                </a:solidFill>
                <a:latin typeface="Lato Regular" panose="020F0502020204030203" pitchFamily="34" charset="0"/>
              </a:rPr>
              <a:t>Thank You!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847F3C-B7DC-184A-BE3A-DF118B5CD4ED}"/>
              </a:ext>
            </a:extLst>
          </p:cNvPr>
          <p:cNvCxnSpPr/>
          <p:nvPr userDrawn="1"/>
        </p:nvCxnSpPr>
        <p:spPr>
          <a:xfrm>
            <a:off x="808907" y="2588824"/>
            <a:ext cx="12192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F5917E-DAE6-A249-A9B1-FC22D30B42C5}"/>
              </a:ext>
            </a:extLst>
          </p:cNvPr>
          <p:cNvSpPr txBox="1"/>
          <p:nvPr userDrawn="1"/>
        </p:nvSpPr>
        <p:spPr>
          <a:xfrm>
            <a:off x="792480" y="3810782"/>
            <a:ext cx="10607040" cy="287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67" b="1">
                <a:solidFill>
                  <a:schemeClr val="bg2"/>
                </a:solidFill>
                <a:latin typeface="Lato" panose="020F0502020204030203" pitchFamily="34" charset="0"/>
              </a:rPr>
              <a:t>Please reach out to us with any questions or for more information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E79286-C1E4-7E4D-9C1D-068A02190CFF}"/>
              </a:ext>
            </a:extLst>
          </p:cNvPr>
          <p:cNvGrpSpPr/>
          <p:nvPr userDrawn="1"/>
        </p:nvGrpSpPr>
        <p:grpSpPr>
          <a:xfrm>
            <a:off x="914546" y="5433485"/>
            <a:ext cx="201084" cy="201084"/>
            <a:chOff x="685909" y="4075113"/>
            <a:chExt cx="150813" cy="150813"/>
          </a:xfrm>
        </p:grpSpPr>
        <p:sp>
          <p:nvSpPr>
            <p:cNvPr id="7" name="Oval 1125">
              <a:extLst>
                <a:ext uri="{FF2B5EF4-FFF2-40B4-BE49-F238E27FC236}">
                  <a16:creationId xmlns:a16="http://schemas.microsoft.com/office/drawing/2014/main" id="{2AF310CF-7CA6-804F-8655-F3EF6F901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909" y="4075113"/>
              <a:ext cx="150813" cy="150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1126">
              <a:extLst>
                <a:ext uri="{FF2B5EF4-FFF2-40B4-BE49-F238E27FC236}">
                  <a16:creationId xmlns:a16="http://schemas.microsoft.com/office/drawing/2014/main" id="{B57D3A61-34BF-794F-AC09-3A390FE698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534" y="4102100"/>
              <a:ext cx="55563" cy="98425"/>
            </a:xfrm>
            <a:custGeom>
              <a:avLst/>
              <a:gdLst>
                <a:gd name="T0" fmla="*/ 0 w 23"/>
                <a:gd name="T1" fmla="*/ 11 h 41"/>
                <a:gd name="T2" fmla="*/ 3 w 23"/>
                <a:gd name="T3" fmla="*/ 3 h 41"/>
                <a:gd name="T4" fmla="*/ 12 w 23"/>
                <a:gd name="T5" fmla="*/ 0 h 41"/>
                <a:gd name="T6" fmla="*/ 20 w 23"/>
                <a:gd name="T7" fmla="*/ 3 h 41"/>
                <a:gd name="T8" fmla="*/ 23 w 23"/>
                <a:gd name="T9" fmla="*/ 11 h 41"/>
                <a:gd name="T10" fmla="*/ 22 w 23"/>
                <a:gd name="T11" fmla="*/ 16 h 41"/>
                <a:gd name="T12" fmla="*/ 12 w 23"/>
                <a:gd name="T13" fmla="*/ 41 h 41"/>
                <a:gd name="T14" fmla="*/ 1 w 23"/>
                <a:gd name="T15" fmla="*/ 16 h 41"/>
                <a:gd name="T16" fmla="*/ 0 w 23"/>
                <a:gd name="T17" fmla="*/ 14 h 41"/>
                <a:gd name="T18" fmla="*/ 0 w 23"/>
                <a:gd name="T19" fmla="*/ 11 h 41"/>
                <a:gd name="T20" fmla="*/ 7 w 23"/>
                <a:gd name="T21" fmla="*/ 7 h 41"/>
                <a:gd name="T22" fmla="*/ 6 w 23"/>
                <a:gd name="T23" fmla="*/ 11 h 41"/>
                <a:gd name="T24" fmla="*/ 7 w 23"/>
                <a:gd name="T25" fmla="*/ 15 h 41"/>
                <a:gd name="T26" fmla="*/ 12 w 23"/>
                <a:gd name="T27" fmla="*/ 17 h 41"/>
                <a:gd name="T28" fmla="*/ 16 w 23"/>
                <a:gd name="T29" fmla="*/ 15 h 41"/>
                <a:gd name="T30" fmla="*/ 17 w 23"/>
                <a:gd name="T31" fmla="*/ 11 h 41"/>
                <a:gd name="T32" fmla="*/ 16 w 23"/>
                <a:gd name="T33" fmla="*/ 7 h 41"/>
                <a:gd name="T34" fmla="*/ 12 w 23"/>
                <a:gd name="T35" fmla="*/ 5 h 41"/>
                <a:gd name="T36" fmla="*/ 7 w 23"/>
                <a:gd name="T37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41">
                  <a:moveTo>
                    <a:pt x="0" y="11"/>
                  </a:moveTo>
                  <a:cubicBezTo>
                    <a:pt x="0" y="8"/>
                    <a:pt x="1" y="5"/>
                    <a:pt x="3" y="3"/>
                  </a:cubicBezTo>
                  <a:cubicBezTo>
                    <a:pt x="6" y="1"/>
                    <a:pt x="8" y="0"/>
                    <a:pt x="12" y="0"/>
                  </a:cubicBezTo>
                  <a:cubicBezTo>
                    <a:pt x="15" y="0"/>
                    <a:pt x="17" y="1"/>
                    <a:pt x="20" y="3"/>
                  </a:cubicBezTo>
                  <a:cubicBezTo>
                    <a:pt x="22" y="5"/>
                    <a:pt x="23" y="8"/>
                    <a:pt x="23" y="11"/>
                  </a:cubicBezTo>
                  <a:cubicBezTo>
                    <a:pt x="23" y="13"/>
                    <a:pt x="23" y="14"/>
                    <a:pt x="22" y="16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0" y="14"/>
                    <a:pt x="0" y="14"/>
                  </a:cubicBezTo>
                  <a:cubicBezTo>
                    <a:pt x="0" y="13"/>
                    <a:pt x="0" y="12"/>
                    <a:pt x="0" y="11"/>
                  </a:cubicBezTo>
                  <a:close/>
                  <a:moveTo>
                    <a:pt x="7" y="7"/>
                  </a:moveTo>
                  <a:cubicBezTo>
                    <a:pt x="6" y="8"/>
                    <a:pt x="6" y="10"/>
                    <a:pt x="6" y="11"/>
                  </a:cubicBezTo>
                  <a:cubicBezTo>
                    <a:pt x="6" y="13"/>
                    <a:pt x="6" y="14"/>
                    <a:pt x="7" y="15"/>
                  </a:cubicBezTo>
                  <a:cubicBezTo>
                    <a:pt x="9" y="16"/>
                    <a:pt x="10" y="17"/>
                    <a:pt x="12" y="17"/>
                  </a:cubicBezTo>
                  <a:cubicBezTo>
                    <a:pt x="13" y="17"/>
                    <a:pt x="14" y="16"/>
                    <a:pt x="16" y="15"/>
                  </a:cubicBezTo>
                  <a:cubicBezTo>
                    <a:pt x="17" y="14"/>
                    <a:pt x="17" y="13"/>
                    <a:pt x="17" y="11"/>
                  </a:cubicBezTo>
                  <a:cubicBezTo>
                    <a:pt x="17" y="10"/>
                    <a:pt x="17" y="8"/>
                    <a:pt x="16" y="7"/>
                  </a:cubicBezTo>
                  <a:cubicBezTo>
                    <a:pt x="14" y="6"/>
                    <a:pt x="13" y="5"/>
                    <a:pt x="12" y="5"/>
                  </a:cubicBezTo>
                  <a:cubicBezTo>
                    <a:pt x="10" y="5"/>
                    <a:pt x="9" y="6"/>
                    <a:pt x="7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03F9E8-D7A9-6D42-9497-223ACFF11BC5}"/>
              </a:ext>
            </a:extLst>
          </p:cNvPr>
          <p:cNvGrpSpPr/>
          <p:nvPr userDrawn="1"/>
        </p:nvGrpSpPr>
        <p:grpSpPr>
          <a:xfrm>
            <a:off x="913797" y="5738030"/>
            <a:ext cx="201084" cy="201084"/>
            <a:chOff x="685909" y="4475163"/>
            <a:chExt cx="150813" cy="150813"/>
          </a:xfrm>
        </p:grpSpPr>
        <p:sp>
          <p:nvSpPr>
            <p:cNvPr id="10" name="Oval 1128">
              <a:extLst>
                <a:ext uri="{FF2B5EF4-FFF2-40B4-BE49-F238E27FC236}">
                  <a16:creationId xmlns:a16="http://schemas.microsoft.com/office/drawing/2014/main" id="{CA2CA888-C9CC-7540-86E1-30C55755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909" y="4475163"/>
              <a:ext cx="150813" cy="150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141">
              <a:extLst>
                <a:ext uri="{FF2B5EF4-FFF2-40B4-BE49-F238E27FC236}">
                  <a16:creationId xmlns:a16="http://schemas.microsoft.com/office/drawing/2014/main" id="{5D168F0D-729B-DD40-80A2-FDFB664A8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913" y="4524377"/>
              <a:ext cx="82692" cy="52386"/>
            </a:xfrm>
            <a:custGeom>
              <a:avLst/>
              <a:gdLst>
                <a:gd name="T0" fmla="*/ 532 w 543"/>
                <a:gd name="T1" fmla="*/ 91 h 344"/>
                <a:gd name="T2" fmla="*/ 532 w 543"/>
                <a:gd name="T3" fmla="*/ 91 h 344"/>
                <a:gd name="T4" fmla="*/ 297 w 543"/>
                <a:gd name="T5" fmla="*/ 211 h 344"/>
                <a:gd name="T6" fmla="*/ 284 w 543"/>
                <a:gd name="T7" fmla="*/ 217 h 344"/>
                <a:gd name="T8" fmla="*/ 271 w 543"/>
                <a:gd name="T9" fmla="*/ 217 h 344"/>
                <a:gd name="T10" fmla="*/ 257 w 543"/>
                <a:gd name="T11" fmla="*/ 217 h 344"/>
                <a:gd name="T12" fmla="*/ 244 w 543"/>
                <a:gd name="T13" fmla="*/ 211 h 344"/>
                <a:gd name="T14" fmla="*/ 11 w 543"/>
                <a:gd name="T15" fmla="*/ 91 h 344"/>
                <a:gd name="T16" fmla="*/ 4 w 543"/>
                <a:gd name="T17" fmla="*/ 89 h 344"/>
                <a:gd name="T18" fmla="*/ 0 w 543"/>
                <a:gd name="T19" fmla="*/ 91 h 344"/>
                <a:gd name="T20" fmla="*/ 0 w 543"/>
                <a:gd name="T21" fmla="*/ 93 h 344"/>
                <a:gd name="T22" fmla="*/ 0 w 543"/>
                <a:gd name="T23" fmla="*/ 99 h 344"/>
                <a:gd name="T24" fmla="*/ 0 w 543"/>
                <a:gd name="T25" fmla="*/ 317 h 344"/>
                <a:gd name="T26" fmla="*/ 0 w 543"/>
                <a:gd name="T27" fmla="*/ 321 h 344"/>
                <a:gd name="T28" fmla="*/ 2 w 543"/>
                <a:gd name="T29" fmla="*/ 327 h 344"/>
                <a:gd name="T30" fmla="*/ 9 w 543"/>
                <a:gd name="T31" fmla="*/ 334 h 344"/>
                <a:gd name="T32" fmla="*/ 21 w 543"/>
                <a:gd name="T33" fmla="*/ 342 h 344"/>
                <a:gd name="T34" fmla="*/ 24 w 543"/>
                <a:gd name="T35" fmla="*/ 344 h 344"/>
                <a:gd name="T36" fmla="*/ 30 w 543"/>
                <a:gd name="T37" fmla="*/ 344 h 344"/>
                <a:gd name="T38" fmla="*/ 513 w 543"/>
                <a:gd name="T39" fmla="*/ 344 h 344"/>
                <a:gd name="T40" fmla="*/ 517 w 543"/>
                <a:gd name="T41" fmla="*/ 344 h 344"/>
                <a:gd name="T42" fmla="*/ 522 w 543"/>
                <a:gd name="T43" fmla="*/ 342 h 344"/>
                <a:gd name="T44" fmla="*/ 534 w 543"/>
                <a:gd name="T45" fmla="*/ 334 h 344"/>
                <a:gd name="T46" fmla="*/ 539 w 543"/>
                <a:gd name="T47" fmla="*/ 327 h 344"/>
                <a:gd name="T48" fmla="*/ 541 w 543"/>
                <a:gd name="T49" fmla="*/ 321 h 344"/>
                <a:gd name="T50" fmla="*/ 543 w 543"/>
                <a:gd name="T51" fmla="*/ 317 h 344"/>
                <a:gd name="T52" fmla="*/ 543 w 543"/>
                <a:gd name="T53" fmla="*/ 99 h 344"/>
                <a:gd name="T54" fmla="*/ 543 w 543"/>
                <a:gd name="T55" fmla="*/ 93 h 344"/>
                <a:gd name="T56" fmla="*/ 541 w 543"/>
                <a:gd name="T57" fmla="*/ 91 h 344"/>
                <a:gd name="T58" fmla="*/ 537 w 543"/>
                <a:gd name="T59" fmla="*/ 89 h 344"/>
                <a:gd name="T60" fmla="*/ 532 w 543"/>
                <a:gd name="T61" fmla="*/ 91 h 344"/>
                <a:gd name="T62" fmla="*/ 19 w 543"/>
                <a:gd name="T63" fmla="*/ 31 h 344"/>
                <a:gd name="T64" fmla="*/ 19 w 543"/>
                <a:gd name="T65" fmla="*/ 31 h 344"/>
                <a:gd name="T66" fmla="*/ 244 w 543"/>
                <a:gd name="T67" fmla="*/ 153 h 344"/>
                <a:gd name="T68" fmla="*/ 257 w 543"/>
                <a:gd name="T69" fmla="*/ 156 h 344"/>
                <a:gd name="T70" fmla="*/ 271 w 543"/>
                <a:gd name="T71" fmla="*/ 158 h 344"/>
                <a:gd name="T72" fmla="*/ 286 w 543"/>
                <a:gd name="T73" fmla="*/ 156 h 344"/>
                <a:gd name="T74" fmla="*/ 297 w 543"/>
                <a:gd name="T75" fmla="*/ 153 h 344"/>
                <a:gd name="T76" fmla="*/ 524 w 543"/>
                <a:gd name="T77" fmla="*/ 31 h 344"/>
                <a:gd name="T78" fmla="*/ 530 w 543"/>
                <a:gd name="T79" fmla="*/ 29 h 344"/>
                <a:gd name="T80" fmla="*/ 535 w 543"/>
                <a:gd name="T81" fmla="*/ 24 h 344"/>
                <a:gd name="T82" fmla="*/ 539 w 543"/>
                <a:gd name="T83" fmla="*/ 18 h 344"/>
                <a:gd name="T84" fmla="*/ 541 w 543"/>
                <a:gd name="T85" fmla="*/ 14 h 344"/>
                <a:gd name="T86" fmla="*/ 541 w 543"/>
                <a:gd name="T87" fmla="*/ 10 h 344"/>
                <a:gd name="T88" fmla="*/ 539 w 543"/>
                <a:gd name="T89" fmla="*/ 4 h 344"/>
                <a:gd name="T90" fmla="*/ 535 w 543"/>
                <a:gd name="T91" fmla="*/ 0 h 344"/>
                <a:gd name="T92" fmla="*/ 524 w 543"/>
                <a:gd name="T93" fmla="*/ 0 h 344"/>
                <a:gd name="T94" fmla="*/ 17 w 543"/>
                <a:gd name="T95" fmla="*/ 0 h 344"/>
                <a:gd name="T96" fmla="*/ 8 w 543"/>
                <a:gd name="T97" fmla="*/ 0 h 344"/>
                <a:gd name="T98" fmla="*/ 2 w 543"/>
                <a:gd name="T99" fmla="*/ 4 h 344"/>
                <a:gd name="T100" fmla="*/ 0 w 543"/>
                <a:gd name="T101" fmla="*/ 10 h 344"/>
                <a:gd name="T102" fmla="*/ 0 w 543"/>
                <a:gd name="T103" fmla="*/ 14 h 344"/>
                <a:gd name="T104" fmla="*/ 4 w 543"/>
                <a:gd name="T105" fmla="*/ 18 h 344"/>
                <a:gd name="T106" fmla="*/ 6 w 543"/>
                <a:gd name="T107" fmla="*/ 24 h 344"/>
                <a:gd name="T108" fmla="*/ 11 w 543"/>
                <a:gd name="T109" fmla="*/ 29 h 344"/>
                <a:gd name="T110" fmla="*/ 19 w 543"/>
                <a:gd name="T111" fmla="*/ 3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3" h="344">
                  <a:moveTo>
                    <a:pt x="532" y="91"/>
                  </a:moveTo>
                  <a:lnTo>
                    <a:pt x="532" y="91"/>
                  </a:lnTo>
                  <a:lnTo>
                    <a:pt x="297" y="211"/>
                  </a:lnTo>
                  <a:lnTo>
                    <a:pt x="284" y="217"/>
                  </a:lnTo>
                  <a:lnTo>
                    <a:pt x="271" y="217"/>
                  </a:lnTo>
                  <a:lnTo>
                    <a:pt x="257" y="217"/>
                  </a:lnTo>
                  <a:lnTo>
                    <a:pt x="244" y="211"/>
                  </a:lnTo>
                  <a:lnTo>
                    <a:pt x="11" y="91"/>
                  </a:lnTo>
                  <a:lnTo>
                    <a:pt x="4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9"/>
                  </a:lnTo>
                  <a:lnTo>
                    <a:pt x="0" y="317"/>
                  </a:lnTo>
                  <a:lnTo>
                    <a:pt x="0" y="321"/>
                  </a:lnTo>
                  <a:lnTo>
                    <a:pt x="2" y="327"/>
                  </a:lnTo>
                  <a:lnTo>
                    <a:pt x="9" y="334"/>
                  </a:lnTo>
                  <a:lnTo>
                    <a:pt x="21" y="342"/>
                  </a:lnTo>
                  <a:lnTo>
                    <a:pt x="24" y="344"/>
                  </a:lnTo>
                  <a:lnTo>
                    <a:pt x="30" y="344"/>
                  </a:lnTo>
                  <a:lnTo>
                    <a:pt x="513" y="344"/>
                  </a:lnTo>
                  <a:lnTo>
                    <a:pt x="517" y="344"/>
                  </a:lnTo>
                  <a:lnTo>
                    <a:pt x="522" y="342"/>
                  </a:lnTo>
                  <a:lnTo>
                    <a:pt x="534" y="334"/>
                  </a:lnTo>
                  <a:lnTo>
                    <a:pt x="539" y="327"/>
                  </a:lnTo>
                  <a:lnTo>
                    <a:pt x="541" y="321"/>
                  </a:lnTo>
                  <a:lnTo>
                    <a:pt x="543" y="317"/>
                  </a:lnTo>
                  <a:lnTo>
                    <a:pt x="543" y="99"/>
                  </a:lnTo>
                  <a:lnTo>
                    <a:pt x="543" y="93"/>
                  </a:lnTo>
                  <a:lnTo>
                    <a:pt x="541" y="91"/>
                  </a:lnTo>
                  <a:lnTo>
                    <a:pt x="537" y="89"/>
                  </a:lnTo>
                  <a:lnTo>
                    <a:pt x="532" y="91"/>
                  </a:lnTo>
                  <a:close/>
                  <a:moveTo>
                    <a:pt x="19" y="31"/>
                  </a:moveTo>
                  <a:lnTo>
                    <a:pt x="19" y="31"/>
                  </a:lnTo>
                  <a:lnTo>
                    <a:pt x="244" y="153"/>
                  </a:lnTo>
                  <a:lnTo>
                    <a:pt x="257" y="156"/>
                  </a:lnTo>
                  <a:lnTo>
                    <a:pt x="271" y="158"/>
                  </a:lnTo>
                  <a:lnTo>
                    <a:pt x="286" y="156"/>
                  </a:lnTo>
                  <a:lnTo>
                    <a:pt x="297" y="153"/>
                  </a:lnTo>
                  <a:lnTo>
                    <a:pt x="524" y="31"/>
                  </a:lnTo>
                  <a:lnTo>
                    <a:pt x="530" y="29"/>
                  </a:lnTo>
                  <a:lnTo>
                    <a:pt x="535" y="24"/>
                  </a:lnTo>
                  <a:lnTo>
                    <a:pt x="539" y="18"/>
                  </a:lnTo>
                  <a:lnTo>
                    <a:pt x="541" y="14"/>
                  </a:lnTo>
                  <a:lnTo>
                    <a:pt x="541" y="10"/>
                  </a:lnTo>
                  <a:lnTo>
                    <a:pt x="539" y="4"/>
                  </a:lnTo>
                  <a:lnTo>
                    <a:pt x="535" y="0"/>
                  </a:lnTo>
                  <a:lnTo>
                    <a:pt x="524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6" y="24"/>
                  </a:lnTo>
                  <a:lnTo>
                    <a:pt x="11" y="29"/>
                  </a:lnTo>
                  <a:lnTo>
                    <a:pt x="19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C6D59FC-AF8C-8E43-9176-73001593C70A}"/>
              </a:ext>
            </a:extLst>
          </p:cNvPr>
          <p:cNvSpPr txBox="1"/>
          <p:nvPr userDrawn="1"/>
        </p:nvSpPr>
        <p:spPr>
          <a:xfrm>
            <a:off x="1235857" y="5451974"/>
            <a:ext cx="2195404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67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www.onestreamsoftware.com</a:t>
            </a:r>
            <a:endParaRPr lang="en-US" sz="1067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881AC-1C92-0048-AF5E-3114DF234C4B}"/>
              </a:ext>
            </a:extLst>
          </p:cNvPr>
          <p:cNvSpPr txBox="1"/>
          <p:nvPr userDrawn="1"/>
        </p:nvSpPr>
        <p:spPr>
          <a:xfrm>
            <a:off x="1235107" y="5725260"/>
            <a:ext cx="2195404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67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sales@onestreamsoftware.com</a:t>
            </a:r>
            <a:endParaRPr lang="en-US" sz="1067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3A1C74-EE39-EA44-922A-1BCA0A6CC0D5}"/>
              </a:ext>
            </a:extLst>
          </p:cNvPr>
          <p:cNvSpPr txBox="1"/>
          <p:nvPr userDrawn="1"/>
        </p:nvSpPr>
        <p:spPr>
          <a:xfrm>
            <a:off x="892956" y="5022247"/>
            <a:ext cx="2538304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33" b="1">
                <a:solidFill>
                  <a:schemeClr val="bg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Contact us: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495E97-3950-0D41-A0A4-A8689BCE19CA}"/>
              </a:ext>
            </a:extLst>
          </p:cNvPr>
          <p:cNvGrpSpPr/>
          <p:nvPr userDrawn="1"/>
        </p:nvGrpSpPr>
        <p:grpSpPr>
          <a:xfrm>
            <a:off x="4527243" y="5433485"/>
            <a:ext cx="201084" cy="201084"/>
            <a:chOff x="3395432" y="4075113"/>
            <a:chExt cx="150813" cy="150813"/>
          </a:xfrm>
        </p:grpSpPr>
        <p:sp>
          <p:nvSpPr>
            <p:cNvPr id="16" name="Oval 1131">
              <a:extLst>
                <a:ext uri="{FF2B5EF4-FFF2-40B4-BE49-F238E27FC236}">
                  <a16:creationId xmlns:a16="http://schemas.microsoft.com/office/drawing/2014/main" id="{6958C9BC-2B28-9240-8AC9-01DFAC9E0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432" y="4075113"/>
              <a:ext cx="150813" cy="150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34">
              <a:extLst>
                <a:ext uri="{FF2B5EF4-FFF2-40B4-BE49-F238E27FC236}">
                  <a16:creationId xmlns:a16="http://schemas.microsoft.com/office/drawing/2014/main" id="{EC4BA52B-0ED7-0643-B1AD-299DD806E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994" y="4108450"/>
              <a:ext cx="41275" cy="82550"/>
            </a:xfrm>
            <a:custGeom>
              <a:avLst/>
              <a:gdLst>
                <a:gd name="T0" fmla="*/ 17 w 17"/>
                <a:gd name="T1" fmla="*/ 0 h 34"/>
                <a:gd name="T2" fmla="*/ 17 w 17"/>
                <a:gd name="T3" fmla="*/ 6 h 34"/>
                <a:gd name="T4" fmla="*/ 14 w 17"/>
                <a:gd name="T5" fmla="*/ 6 h 34"/>
                <a:gd name="T6" fmla="*/ 12 w 17"/>
                <a:gd name="T7" fmla="*/ 6 h 34"/>
                <a:gd name="T8" fmla="*/ 11 w 17"/>
                <a:gd name="T9" fmla="*/ 9 h 34"/>
                <a:gd name="T10" fmla="*/ 11 w 17"/>
                <a:gd name="T11" fmla="*/ 13 h 34"/>
                <a:gd name="T12" fmla="*/ 17 w 17"/>
                <a:gd name="T13" fmla="*/ 13 h 34"/>
                <a:gd name="T14" fmla="*/ 16 w 17"/>
                <a:gd name="T15" fmla="*/ 19 h 34"/>
                <a:gd name="T16" fmla="*/ 11 w 17"/>
                <a:gd name="T17" fmla="*/ 19 h 34"/>
                <a:gd name="T18" fmla="*/ 11 w 17"/>
                <a:gd name="T19" fmla="*/ 34 h 34"/>
                <a:gd name="T20" fmla="*/ 5 w 17"/>
                <a:gd name="T21" fmla="*/ 34 h 34"/>
                <a:gd name="T22" fmla="*/ 5 w 17"/>
                <a:gd name="T23" fmla="*/ 19 h 34"/>
                <a:gd name="T24" fmla="*/ 0 w 17"/>
                <a:gd name="T25" fmla="*/ 19 h 34"/>
                <a:gd name="T26" fmla="*/ 0 w 17"/>
                <a:gd name="T27" fmla="*/ 13 h 34"/>
                <a:gd name="T28" fmla="*/ 5 w 17"/>
                <a:gd name="T29" fmla="*/ 13 h 34"/>
                <a:gd name="T30" fmla="*/ 5 w 17"/>
                <a:gd name="T31" fmla="*/ 8 h 34"/>
                <a:gd name="T32" fmla="*/ 7 w 17"/>
                <a:gd name="T33" fmla="*/ 2 h 34"/>
                <a:gd name="T34" fmla="*/ 13 w 17"/>
                <a:gd name="T35" fmla="*/ 0 h 34"/>
                <a:gd name="T36" fmla="*/ 17 w 17"/>
                <a:gd name="T3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34">
                  <a:moveTo>
                    <a:pt x="17" y="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5"/>
                    <a:pt x="6" y="3"/>
                    <a:pt x="7" y="2"/>
                  </a:cubicBezTo>
                  <a:cubicBezTo>
                    <a:pt x="8" y="1"/>
                    <a:pt x="10" y="0"/>
                    <a:pt x="13" y="0"/>
                  </a:cubicBezTo>
                  <a:cubicBezTo>
                    <a:pt x="15" y="0"/>
                    <a:pt x="16" y="0"/>
                    <a:pt x="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BA3C47-D2C6-1C4B-977A-F75613F28013}"/>
              </a:ext>
            </a:extLst>
          </p:cNvPr>
          <p:cNvGrpSpPr/>
          <p:nvPr userDrawn="1"/>
        </p:nvGrpSpPr>
        <p:grpSpPr>
          <a:xfrm>
            <a:off x="4527243" y="5698067"/>
            <a:ext cx="201084" cy="201084"/>
            <a:chOff x="3395432" y="4273550"/>
            <a:chExt cx="150813" cy="150813"/>
          </a:xfrm>
        </p:grpSpPr>
        <p:sp>
          <p:nvSpPr>
            <p:cNvPr id="19" name="Oval 1132">
              <a:extLst>
                <a:ext uri="{FF2B5EF4-FFF2-40B4-BE49-F238E27FC236}">
                  <a16:creationId xmlns:a16="http://schemas.microsoft.com/office/drawing/2014/main" id="{6B267D43-A5DE-DD46-88DF-4B774EE35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432" y="4273550"/>
              <a:ext cx="150813" cy="150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135">
              <a:extLst>
                <a:ext uri="{FF2B5EF4-FFF2-40B4-BE49-F238E27FC236}">
                  <a16:creationId xmlns:a16="http://schemas.microsoft.com/office/drawing/2014/main" id="{91706993-B911-7546-829E-2D0D48E88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769" y="4316413"/>
              <a:ext cx="84138" cy="68263"/>
            </a:xfrm>
            <a:custGeom>
              <a:avLst/>
              <a:gdLst>
                <a:gd name="T0" fmla="*/ 31 w 35"/>
                <a:gd name="T1" fmla="*/ 7 h 28"/>
                <a:gd name="T2" fmla="*/ 31 w 35"/>
                <a:gd name="T3" fmla="*/ 8 h 28"/>
                <a:gd name="T4" fmla="*/ 11 w 35"/>
                <a:gd name="T5" fmla="*/ 28 h 28"/>
                <a:gd name="T6" fmla="*/ 0 w 35"/>
                <a:gd name="T7" fmla="*/ 24 h 28"/>
                <a:gd name="T8" fmla="*/ 2 w 35"/>
                <a:gd name="T9" fmla="*/ 24 h 28"/>
                <a:gd name="T10" fmla="*/ 11 w 35"/>
                <a:gd name="T11" fmla="*/ 21 h 28"/>
                <a:gd name="T12" fmla="*/ 4 w 35"/>
                <a:gd name="T13" fmla="*/ 17 h 28"/>
                <a:gd name="T14" fmla="*/ 6 w 35"/>
                <a:gd name="T15" fmla="*/ 17 h 28"/>
                <a:gd name="T16" fmla="*/ 7 w 35"/>
                <a:gd name="T17" fmla="*/ 16 h 28"/>
                <a:gd name="T18" fmla="*/ 2 w 35"/>
                <a:gd name="T19" fmla="*/ 10 h 28"/>
                <a:gd name="T20" fmla="*/ 2 w 35"/>
                <a:gd name="T21" fmla="*/ 9 h 28"/>
                <a:gd name="T22" fmla="*/ 5 w 35"/>
                <a:gd name="T23" fmla="*/ 10 h 28"/>
                <a:gd name="T24" fmla="*/ 2 w 35"/>
                <a:gd name="T25" fmla="*/ 4 h 28"/>
                <a:gd name="T26" fmla="*/ 3 w 35"/>
                <a:gd name="T27" fmla="*/ 1 h 28"/>
                <a:gd name="T28" fmla="*/ 17 w 35"/>
                <a:gd name="T29" fmla="*/ 8 h 28"/>
                <a:gd name="T30" fmla="*/ 17 w 35"/>
                <a:gd name="T31" fmla="*/ 7 h 28"/>
                <a:gd name="T32" fmla="*/ 24 w 35"/>
                <a:gd name="T33" fmla="*/ 0 h 28"/>
                <a:gd name="T34" fmla="*/ 29 w 35"/>
                <a:gd name="T35" fmla="*/ 2 h 28"/>
                <a:gd name="T36" fmla="*/ 34 w 35"/>
                <a:gd name="T37" fmla="*/ 0 h 28"/>
                <a:gd name="T38" fmla="*/ 31 w 35"/>
                <a:gd name="T39" fmla="*/ 4 h 28"/>
                <a:gd name="T40" fmla="*/ 35 w 35"/>
                <a:gd name="T41" fmla="*/ 3 h 28"/>
                <a:gd name="T42" fmla="*/ 31 w 35"/>
                <a:gd name="T43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8">
                  <a:moveTo>
                    <a:pt x="31" y="7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17"/>
                    <a:pt x="24" y="28"/>
                    <a:pt x="11" y="28"/>
                  </a:cubicBezTo>
                  <a:cubicBezTo>
                    <a:pt x="7" y="28"/>
                    <a:pt x="3" y="26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5" y="24"/>
                    <a:pt x="8" y="23"/>
                    <a:pt x="11" y="21"/>
                  </a:cubicBezTo>
                  <a:cubicBezTo>
                    <a:pt x="8" y="21"/>
                    <a:pt x="5" y="19"/>
                    <a:pt x="4" y="17"/>
                  </a:cubicBezTo>
                  <a:cubicBezTo>
                    <a:pt x="5" y="17"/>
                    <a:pt x="5" y="17"/>
                    <a:pt x="6" y="17"/>
                  </a:cubicBezTo>
                  <a:cubicBezTo>
                    <a:pt x="6" y="17"/>
                    <a:pt x="7" y="17"/>
                    <a:pt x="7" y="16"/>
                  </a:cubicBezTo>
                  <a:cubicBezTo>
                    <a:pt x="4" y="16"/>
                    <a:pt x="2" y="13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3" y="9"/>
                    <a:pt x="2" y="7"/>
                    <a:pt x="2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6" y="5"/>
                    <a:pt x="11" y="8"/>
                    <a:pt x="17" y="8"/>
                  </a:cubicBezTo>
                  <a:cubicBezTo>
                    <a:pt x="17" y="8"/>
                    <a:pt x="17" y="7"/>
                    <a:pt x="17" y="7"/>
                  </a:cubicBezTo>
                  <a:cubicBezTo>
                    <a:pt x="17" y="3"/>
                    <a:pt x="20" y="0"/>
                    <a:pt x="24" y="0"/>
                  </a:cubicBezTo>
                  <a:cubicBezTo>
                    <a:pt x="26" y="0"/>
                    <a:pt x="28" y="1"/>
                    <a:pt x="29" y="2"/>
                  </a:cubicBezTo>
                  <a:cubicBezTo>
                    <a:pt x="31" y="2"/>
                    <a:pt x="32" y="1"/>
                    <a:pt x="34" y="0"/>
                  </a:cubicBezTo>
                  <a:cubicBezTo>
                    <a:pt x="33" y="2"/>
                    <a:pt x="32" y="3"/>
                    <a:pt x="31" y="4"/>
                  </a:cubicBezTo>
                  <a:cubicBezTo>
                    <a:pt x="32" y="4"/>
                    <a:pt x="33" y="4"/>
                    <a:pt x="35" y="3"/>
                  </a:cubicBezTo>
                  <a:cubicBezTo>
                    <a:pt x="34" y="4"/>
                    <a:pt x="33" y="6"/>
                    <a:pt x="31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37FDE6E-E6E5-774B-B675-41C7E64E0A43}"/>
              </a:ext>
            </a:extLst>
          </p:cNvPr>
          <p:cNvSpPr txBox="1"/>
          <p:nvPr userDrawn="1"/>
        </p:nvSpPr>
        <p:spPr>
          <a:xfrm>
            <a:off x="4847707" y="5451974"/>
            <a:ext cx="2195404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67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facebook.com</a:t>
            </a:r>
            <a:r>
              <a:rPr lang="en-US" sz="1067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/</a:t>
            </a:r>
            <a:r>
              <a:rPr lang="en-US" sz="1067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OneStreamSoftware</a:t>
            </a:r>
            <a:endParaRPr lang="en-US" sz="1067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24719-E801-0843-BB6E-1309C2B55944}"/>
              </a:ext>
            </a:extLst>
          </p:cNvPr>
          <p:cNvSpPr txBox="1"/>
          <p:nvPr userDrawn="1"/>
        </p:nvSpPr>
        <p:spPr>
          <a:xfrm>
            <a:off x="4847707" y="5714440"/>
            <a:ext cx="2195404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67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@</a:t>
            </a:r>
            <a:r>
              <a:rPr lang="en-US" sz="1067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onestream_soft</a:t>
            </a:r>
            <a:endParaRPr lang="en-US" sz="1067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B289C8-F70D-124E-9CE9-30876A14331A}"/>
              </a:ext>
            </a:extLst>
          </p:cNvPr>
          <p:cNvSpPr txBox="1"/>
          <p:nvPr userDrawn="1"/>
        </p:nvSpPr>
        <p:spPr>
          <a:xfrm>
            <a:off x="4847707" y="5985374"/>
            <a:ext cx="2195404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67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onestream</a:t>
            </a:r>
            <a:r>
              <a:rPr lang="en-US" sz="1067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-software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526037-4648-DC46-B631-358F7C920253}"/>
              </a:ext>
            </a:extLst>
          </p:cNvPr>
          <p:cNvSpPr txBox="1"/>
          <p:nvPr userDrawn="1"/>
        </p:nvSpPr>
        <p:spPr>
          <a:xfrm>
            <a:off x="4504807" y="5022247"/>
            <a:ext cx="2538304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33" b="1">
                <a:solidFill>
                  <a:schemeClr val="bg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Follow us on</a:t>
            </a:r>
            <a:r>
              <a:rPr lang="en-US" sz="1333" b="1">
                <a:solidFill>
                  <a:schemeClr val="accent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A1C4278-D02E-A847-A24A-F8B750F6CA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8" y="1666597"/>
            <a:ext cx="2290532" cy="50268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49B58CE-7FFD-6C4F-8697-652FC76D33B0}"/>
              </a:ext>
            </a:extLst>
          </p:cNvPr>
          <p:cNvGrpSpPr/>
          <p:nvPr userDrawn="1"/>
        </p:nvGrpSpPr>
        <p:grpSpPr>
          <a:xfrm>
            <a:off x="4515892" y="5978471"/>
            <a:ext cx="223520" cy="223520"/>
            <a:chOff x="6695192" y="3903947"/>
            <a:chExt cx="259624" cy="25962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4011C12-D02F-F745-ABFC-9522A71E75EA}"/>
                </a:ext>
              </a:extLst>
            </p:cNvPr>
            <p:cNvSpPr/>
            <p:nvPr userDrawn="1"/>
          </p:nvSpPr>
          <p:spPr>
            <a:xfrm>
              <a:off x="6741622" y="3957089"/>
              <a:ext cx="166764" cy="1667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9F39972-D6B2-E84D-8BC7-66DA58BA31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8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192" y="3903947"/>
              <a:ext cx="259624" cy="259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6087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  <p:bldP spid="13" grpId="0"/>
      <p:bldP spid="14" grpId="0"/>
      <p:bldP spid="21" grpId="0"/>
      <p:bldP spid="22" grpId="0"/>
      <p:bldP spid="23" grpId="0"/>
      <p:bldP spid="2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279492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453695" y="2118348"/>
            <a:ext cx="1284611" cy="1284611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4288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all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2027145" y="2121027"/>
            <a:ext cx="1380952" cy="138095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9209745" y="2121027"/>
            <a:ext cx="1380952" cy="138095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615645" y="4311469"/>
            <a:ext cx="1380952" cy="138095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22975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114893" y="1988357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3306707" y="1988357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498520" y="1988357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690333" y="1988357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9882148" y="1988357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1114893" y="3987361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306707" y="3987361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498520" y="3987361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7690333" y="3987361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882148" y="3987361"/>
            <a:ext cx="1193803" cy="1193803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33" b="0" i="0" cap="all" spc="67" baseline="0">
                <a:solidFill>
                  <a:schemeClr val="accent1"/>
                </a:solidFill>
                <a:latin typeface="Lato Regular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791633" y="656089"/>
            <a:ext cx="121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5848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143FDF-4F5D-7044-B43B-5057A59E46EF}"/>
              </a:ext>
            </a:extLst>
          </p:cNvPr>
          <p:cNvSpPr txBox="1"/>
          <p:nvPr userDrawn="1"/>
        </p:nvSpPr>
        <p:spPr>
          <a:xfrm>
            <a:off x="5328746" y="6297122"/>
            <a:ext cx="5126908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67" b="1" cap="small" spc="40" baseline="0">
                <a:solidFill>
                  <a:schemeClr val="accent3"/>
                </a:solidFill>
                <a:latin typeface="Lato" panose="020F0502020204030203" pitchFamily="34" charset="0"/>
              </a:rPr>
              <a:t>OneStream Software | All Rights Reserved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A809B-1D95-244B-8D24-5A573BD6B0FC}"/>
              </a:ext>
            </a:extLst>
          </p:cNvPr>
          <p:cNvSpPr txBox="1"/>
          <p:nvPr userDrawn="1"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1067" b="0" spc="4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1067" b="0" spc="40" baseline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Freeform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2A42FB-F9C6-4E47-813B-7A34CD97CF9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09905" y="6284422"/>
            <a:ext cx="188345" cy="188345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" name="Freeform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FD0C33D-170B-D246-88E5-9127B00A92C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92130" y="6284422"/>
            <a:ext cx="188345" cy="188345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02746-3FEF-A244-8C87-C28380C0F832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7" y="6210004"/>
            <a:ext cx="1197308" cy="2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3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ransition spd="slow">
    <p:fade/>
  </p:transition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22D92-F818-4D4C-9FFA-DDEB23F96A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Software Engineer </a:t>
            </a:r>
          </a:p>
          <a:p>
            <a:r>
              <a:rPr lang="en-US" dirty="0"/>
              <a:t>Candidate Assessment	</a:t>
            </a:r>
          </a:p>
        </p:txBody>
      </p:sp>
    </p:spTree>
    <p:extLst>
      <p:ext uri="{BB962C8B-B14F-4D97-AF65-F5344CB8AC3E}">
        <p14:creationId xmlns:p14="http://schemas.microsoft.com/office/powerpoint/2010/main" val="26307465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22D92-F818-4D4C-9FFA-DDEB23F96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Coding Assessment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22413-0588-46EB-B2B0-91B56461E3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8935" y="1278801"/>
            <a:ext cx="10604500" cy="4716418"/>
          </a:xfrm>
        </p:spPr>
        <p:txBody>
          <a:bodyPr lIns="91440" tIns="45720" rIns="91440" bIns="45720" anchor="t"/>
          <a:lstStyle/>
          <a:p>
            <a:pPr marL="227965" indent="-227965"/>
            <a:r>
              <a:rPr lang="en-US" sz="2800" dirty="0">
                <a:latin typeface="+mn-lt"/>
              </a:rPr>
              <a:t>Prior to the Interview, review the code below and be prepared to walk through any issues/challenges you may observe.  </a:t>
            </a:r>
            <a:endParaRPr lang="en-US" dirty="0"/>
          </a:p>
          <a:p>
            <a:pPr marL="685165" lvl="1" indent="-227965"/>
            <a:r>
              <a:rPr lang="en-US" sz="2400" dirty="0">
                <a:latin typeface="+mn-lt"/>
              </a:rPr>
              <a:t>Prepare any resources needed to convey your thoughts </a:t>
            </a:r>
          </a:p>
          <a:p>
            <a:pPr marL="1142365" lvl="2" indent="-227965"/>
            <a:r>
              <a:rPr lang="en-US" sz="1600" dirty="0">
                <a:latin typeface="+mn-lt"/>
              </a:rPr>
              <a:t>(PowerPoint, White board, Pseudo-code, Visual Studio/</a:t>
            </a:r>
            <a:r>
              <a:rPr lang="en-US" sz="1600" dirty="0" err="1">
                <a:latin typeface="+mn-lt"/>
              </a:rPr>
              <a:t>VSCode</a:t>
            </a:r>
            <a:r>
              <a:rPr lang="en-US" sz="1600" dirty="0">
                <a:latin typeface="+mn-lt"/>
              </a:rPr>
              <a:t>, etc.)</a:t>
            </a:r>
          </a:p>
          <a:p>
            <a:pPr marL="685165" lvl="1" indent="-227965"/>
            <a:r>
              <a:rPr lang="en-US" sz="2400" dirty="0">
                <a:latin typeface="+mn-lt"/>
              </a:rPr>
              <a:t>You will have 15 minutes to review during the interview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7965" indent="-2279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5803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22D92-F818-4D4C-9FFA-DDEB23F96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Coding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22413-0588-46EB-B2B0-91B56461E3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8935" y="1278801"/>
            <a:ext cx="10604500" cy="471641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Questions:</a:t>
            </a:r>
          </a:p>
          <a:p>
            <a:pPr marL="457200" indent="-457200">
              <a:buAutoNum type="arabicParenR"/>
            </a:pPr>
            <a:r>
              <a:rPr lang="en-US" dirty="0">
                <a:latin typeface="+mn-lt"/>
              </a:rPr>
              <a:t>Build an example WebAPI that invokes 2 other WebAPIs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Calls should occur from the front-end WebAPI to the 2 back-end APIs in an A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synchronous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manner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Artificial delays can be introduced to mimic a longer running operation in API2 and API3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Front-end Web API to support Get/Post verbs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Be prepared to discuss options to secure front-end API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6691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22D92-F818-4D4C-9FFA-DDEB23F96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98909-52E6-4124-A468-BE199B3983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1633" y="1278800"/>
            <a:ext cx="10604499" cy="4576309"/>
          </a:xfrm>
        </p:spPr>
        <p:txBody>
          <a:bodyPr/>
          <a:lstStyle/>
          <a:p>
            <a:r>
              <a:rPr lang="en-US" b="1" dirty="0"/>
              <a:t>Given the following:</a:t>
            </a:r>
          </a:p>
          <a:p>
            <a:endParaRPr lang="en-US" dirty="0"/>
          </a:p>
          <a:p>
            <a:r>
              <a:rPr lang="en-US" i="1" dirty="0">
                <a:latin typeface="UbuntuMono Nerd Font" panose="020B0509030602030204" pitchFamily="49" charset="0"/>
              </a:rPr>
              <a:t> class Animal</a:t>
            </a:r>
          </a:p>
          <a:p>
            <a:r>
              <a:rPr lang="en-US" i="1" dirty="0">
                <a:latin typeface="UbuntuMono Nerd Font" panose="020B0509030602030204" pitchFamily="49" charset="0"/>
              </a:rPr>
              <a:t> {</a:t>
            </a:r>
          </a:p>
          <a:p>
            <a:r>
              <a:rPr lang="en-US" i="1" dirty="0">
                <a:latin typeface="UbuntuMono Nerd Font" panose="020B0509030602030204" pitchFamily="49" charset="0"/>
              </a:rPr>
              <a:t>    public virtual string speak(int x) { return "silence"; }</a:t>
            </a:r>
          </a:p>
          <a:p>
            <a:r>
              <a:rPr lang="en-US" i="1" dirty="0">
                <a:latin typeface="UbuntuMono Nerd Font" panose="020B0509030602030204" pitchFamily="49" charset="0"/>
              </a:rPr>
              <a:t> }</a:t>
            </a:r>
          </a:p>
          <a:p>
            <a:endParaRPr lang="en-US" i="1" dirty="0">
              <a:latin typeface="UbuntuMono Nerd Font" panose="020B0509030602030204" pitchFamily="49" charset="0"/>
            </a:endParaRPr>
          </a:p>
          <a:p>
            <a:r>
              <a:rPr lang="en-US" i="1" dirty="0">
                <a:latin typeface="UbuntuMono Nerd Font" panose="020B0509030602030204" pitchFamily="49" charset="0"/>
              </a:rPr>
              <a:t> class Cat : Animal</a:t>
            </a:r>
          </a:p>
          <a:p>
            <a:r>
              <a:rPr lang="en-US" i="1" dirty="0">
                <a:latin typeface="UbuntuMono Nerd Font" panose="020B0509030602030204" pitchFamily="49" charset="0"/>
              </a:rPr>
              <a:t> {</a:t>
            </a:r>
          </a:p>
          <a:p>
            <a:r>
              <a:rPr lang="en-US" i="1" dirty="0">
                <a:latin typeface="UbuntuMono Nerd Font" panose="020B0509030602030204" pitchFamily="49" charset="0"/>
              </a:rPr>
              <a:t>      public string speak(int x) { return "meow"; }</a:t>
            </a:r>
          </a:p>
          <a:p>
            <a:r>
              <a:rPr lang="en-US" i="1" dirty="0">
                <a:latin typeface="UbuntuMono Nerd Font" panose="020B0509030602030204" pitchFamily="49" charset="0"/>
              </a:rPr>
              <a:t> }</a:t>
            </a:r>
          </a:p>
          <a:p>
            <a:endParaRPr lang="en-US" i="1" dirty="0">
              <a:latin typeface="UbuntuMono Nerd Font" panose="020B0509030602030204" pitchFamily="49" charset="0"/>
            </a:endParaRPr>
          </a:p>
          <a:p>
            <a:r>
              <a:rPr lang="en-US" i="1" dirty="0">
                <a:latin typeface="UbuntuMono Nerd Font" panose="020B0509030602030204" pitchFamily="49" charset="0"/>
              </a:rPr>
              <a:t> class Dog : Animal</a:t>
            </a:r>
          </a:p>
          <a:p>
            <a:r>
              <a:rPr lang="en-US" i="1" dirty="0">
                <a:latin typeface="UbuntuMono Nerd Font" panose="020B0509030602030204" pitchFamily="49" charset="0"/>
              </a:rPr>
              <a:t> {</a:t>
            </a:r>
          </a:p>
          <a:p>
            <a:r>
              <a:rPr lang="en-US" i="1" dirty="0">
                <a:latin typeface="UbuntuMono Nerd Font" panose="020B0509030602030204" pitchFamily="49" charset="0"/>
              </a:rPr>
              <a:t>      public string speak(short x) { return "bow-wow"; }</a:t>
            </a:r>
          </a:p>
          <a:p>
            <a:r>
              <a:rPr lang="en-US" i="1" dirty="0">
                <a:latin typeface="UbuntuMono Nerd Font" panose="020B0509030602030204" pitchFamily="49" charset="0"/>
              </a:rPr>
              <a:t> }</a:t>
            </a:r>
          </a:p>
          <a:p>
            <a:endParaRPr lang="en-US" dirty="0"/>
          </a:p>
          <a:p>
            <a:r>
              <a:rPr lang="en-US" b="1" dirty="0"/>
              <a:t>Question: Explain why the block below does not emit “bow-wow”:</a:t>
            </a:r>
          </a:p>
          <a:p>
            <a:r>
              <a:rPr lang="en-US" sz="1100" dirty="0">
                <a:latin typeface="Ubuntu Nerd Font" panose="020B0304030602030204" pitchFamily="34" charset="0"/>
              </a:rPr>
              <a:t>          Animal  d = new Dog(); </a:t>
            </a:r>
          </a:p>
          <a:p>
            <a:r>
              <a:rPr lang="en-US" sz="1100" dirty="0">
                <a:latin typeface="Ubuntu Nerd Font" panose="020B0304030602030204" pitchFamily="34" charset="0"/>
              </a:rPr>
              <a:t>          Console.Write(d.speak(0));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1479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22D92-F818-4D4C-9FFA-DDEB23F96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98909-52E6-4124-A468-BE199B3983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514" y="1185621"/>
            <a:ext cx="10604499" cy="4576309"/>
          </a:xfrm>
        </p:spPr>
        <p:txBody>
          <a:bodyPr/>
          <a:lstStyle/>
          <a:p>
            <a:r>
              <a:rPr lang="en-US" b="1" dirty="0"/>
              <a:t>Given the following:</a:t>
            </a:r>
          </a:p>
          <a:p>
            <a:r>
              <a:rPr lang="en-US" sz="1050" i="1" dirty="0">
                <a:latin typeface="UbuntuMono Nerd Font" panose="020B0509030602030204" pitchFamily="49" charset="0"/>
              </a:rPr>
              <a:t> class A</a:t>
            </a:r>
          </a:p>
          <a:p>
            <a:r>
              <a:rPr lang="en-US" sz="1050" i="1" dirty="0">
                <a:latin typeface="UbuntuMono Nerd Font" panose="020B0509030602030204" pitchFamily="49" charset="0"/>
              </a:rPr>
              <a:t> {</a:t>
            </a:r>
          </a:p>
          <a:p>
            <a:r>
              <a:rPr lang="en-US" sz="1050" i="1" dirty="0">
                <a:latin typeface="UbuntuMono Nerd Font" panose="020B0509030602030204" pitchFamily="49" charset="0"/>
              </a:rPr>
              <a:t>     public int a { get; set; }</a:t>
            </a:r>
          </a:p>
          <a:p>
            <a:r>
              <a:rPr lang="en-US" sz="1050" i="1" dirty="0">
                <a:latin typeface="UbuntuMono Nerd Font" panose="020B0509030602030204" pitchFamily="49" charset="0"/>
              </a:rPr>
              <a:t>     public int b { get; set; }</a:t>
            </a:r>
          </a:p>
          <a:p>
            <a:r>
              <a:rPr lang="en-US" sz="1050" i="1" dirty="0">
                <a:latin typeface="UbuntuMono Nerd Font" panose="020B0509030602030204" pitchFamily="49" charset="0"/>
              </a:rPr>
              <a:t>}</a:t>
            </a:r>
          </a:p>
          <a:p>
            <a:endParaRPr lang="en-US" sz="1050" i="1" dirty="0">
              <a:latin typeface="UbuntuMono Nerd Font" panose="020B0509030602030204" pitchFamily="49" charset="0"/>
            </a:endParaRPr>
          </a:p>
          <a:p>
            <a:r>
              <a:rPr lang="en-US" sz="1050" i="1" dirty="0">
                <a:latin typeface="UbuntuMono Nerd Font" panose="020B0509030602030204" pitchFamily="49" charset="0"/>
              </a:rPr>
              <a:t>class B</a:t>
            </a:r>
          </a:p>
          <a:p>
            <a:r>
              <a:rPr lang="en-US" sz="1050" i="1" dirty="0">
                <a:latin typeface="UbuntuMono Nerd Font" panose="020B0509030602030204" pitchFamily="49" charset="0"/>
              </a:rPr>
              <a:t>{</a:t>
            </a:r>
          </a:p>
          <a:p>
            <a:r>
              <a:rPr lang="en-US" sz="1050" i="1" dirty="0">
                <a:latin typeface="UbuntuMono Nerd Font" panose="020B0509030602030204" pitchFamily="49" charset="0"/>
              </a:rPr>
              <a:t>    public const A </a:t>
            </a:r>
            <a:r>
              <a:rPr lang="en-US" sz="1050" i="1" dirty="0" err="1">
                <a:latin typeface="UbuntuMono Nerd Font" panose="020B0509030602030204" pitchFamily="49" charset="0"/>
              </a:rPr>
              <a:t>a</a:t>
            </a:r>
            <a:r>
              <a:rPr lang="en-US" sz="1050" i="1">
                <a:latin typeface="UbuntuMono Nerd Font" panose="020B0509030602030204" pitchFamily="49" charset="0"/>
              </a:rPr>
              <a:t>;  </a:t>
            </a:r>
            <a:endParaRPr lang="en-US" sz="1050" i="1" dirty="0">
              <a:latin typeface="UbuntuMono Nerd Font" panose="020B0509030602030204" pitchFamily="49" charset="0"/>
            </a:endParaRPr>
          </a:p>
          <a:p>
            <a:r>
              <a:rPr lang="en-US" sz="1050" i="1" dirty="0">
                <a:latin typeface="UbuntuMono Nerd Font" panose="020B0509030602030204" pitchFamily="49" charset="0"/>
              </a:rPr>
              <a:t>    public B()  { </a:t>
            </a:r>
            <a:r>
              <a:rPr lang="en-US" sz="1050" i="1" dirty="0" err="1">
                <a:latin typeface="UbuntuMono Nerd Font" panose="020B0509030602030204" pitchFamily="49" charset="0"/>
              </a:rPr>
              <a:t>a.a</a:t>
            </a:r>
            <a:r>
              <a:rPr lang="en-US" sz="1050" i="1" dirty="0">
                <a:latin typeface="UbuntuMono Nerd Font" panose="020B0509030602030204" pitchFamily="49" charset="0"/>
              </a:rPr>
              <a:t> = 10; }</a:t>
            </a:r>
          </a:p>
          <a:p>
            <a:r>
              <a:rPr lang="en-US" sz="1050" i="1" dirty="0">
                <a:latin typeface="UbuntuMono Nerd Font" panose="020B0509030602030204" pitchFamily="49" charset="0"/>
              </a:rPr>
              <a:t>}</a:t>
            </a:r>
          </a:p>
          <a:p>
            <a:endParaRPr lang="en-US" sz="1050" i="1" dirty="0">
              <a:latin typeface="UbuntuMono Nerd Font" panose="020B0509030602030204" pitchFamily="49" charset="0"/>
            </a:endParaRPr>
          </a:p>
          <a:p>
            <a:r>
              <a:rPr lang="en-US" sz="1050" i="1" dirty="0">
                <a:latin typeface="UbuntuMono Nerd Font" panose="020B0509030602030204" pitchFamily="49" charset="0"/>
              </a:rPr>
              <a:t>int main()</a:t>
            </a:r>
          </a:p>
          <a:p>
            <a:r>
              <a:rPr lang="en-US" sz="1050" i="1" dirty="0">
                <a:latin typeface="UbuntuMono Nerd Font" panose="020B0509030602030204" pitchFamily="49" charset="0"/>
              </a:rPr>
              <a:t>{</a:t>
            </a:r>
          </a:p>
          <a:p>
            <a:r>
              <a:rPr lang="en-US" sz="1050" i="1" dirty="0">
                <a:latin typeface="UbuntuMono Nerd Font" panose="020B0509030602030204" pitchFamily="49" charset="0"/>
              </a:rPr>
              <a:t>    B </a:t>
            </a:r>
            <a:r>
              <a:rPr lang="en-US" sz="1050" i="1" dirty="0" err="1">
                <a:latin typeface="UbuntuMono Nerd Font" panose="020B0509030602030204" pitchFamily="49" charset="0"/>
              </a:rPr>
              <a:t>b</a:t>
            </a:r>
            <a:r>
              <a:rPr lang="en-US" sz="1050" i="1" dirty="0">
                <a:latin typeface="UbuntuMono Nerd Font" panose="020B0509030602030204" pitchFamily="49" charset="0"/>
              </a:rPr>
              <a:t> = new B();</a:t>
            </a:r>
          </a:p>
          <a:p>
            <a:r>
              <a:rPr lang="en-US" sz="1050" i="1" dirty="0">
                <a:latin typeface="UbuntuMono Nerd Font" panose="020B0509030602030204" pitchFamily="49" charset="0"/>
              </a:rPr>
              <a:t>    </a:t>
            </a:r>
            <a:r>
              <a:rPr lang="en-US" sz="1050" i="1" dirty="0" err="1">
                <a:latin typeface="UbuntuMono Nerd Font" panose="020B0509030602030204" pitchFamily="49" charset="0"/>
              </a:rPr>
              <a:t>Console.WriteLine</a:t>
            </a:r>
            <a:r>
              <a:rPr lang="en-US" sz="1050" i="1" dirty="0">
                <a:latin typeface="UbuntuMono Nerd Font" panose="020B0509030602030204" pitchFamily="49" charset="0"/>
              </a:rPr>
              <a:t>("%d %d\n", </a:t>
            </a:r>
            <a:r>
              <a:rPr lang="en-US" sz="1050" i="1" dirty="0" err="1">
                <a:latin typeface="UbuntuMono Nerd Font" panose="020B0509030602030204" pitchFamily="49" charset="0"/>
              </a:rPr>
              <a:t>b.a.a</a:t>
            </a:r>
            <a:r>
              <a:rPr lang="en-US" sz="1050" i="1" dirty="0">
                <a:latin typeface="UbuntuMono Nerd Font" panose="020B0509030602030204" pitchFamily="49" charset="0"/>
              </a:rPr>
              <a:t>, </a:t>
            </a:r>
            <a:r>
              <a:rPr lang="en-US" sz="1050" i="1" dirty="0" err="1">
                <a:latin typeface="UbuntuMono Nerd Font" panose="020B0509030602030204" pitchFamily="49" charset="0"/>
              </a:rPr>
              <a:t>b.a.b</a:t>
            </a:r>
            <a:r>
              <a:rPr lang="en-US" sz="1050" i="1" dirty="0">
                <a:latin typeface="UbuntuMono Nerd Font" panose="020B0509030602030204" pitchFamily="49" charset="0"/>
              </a:rPr>
              <a:t>);</a:t>
            </a:r>
          </a:p>
          <a:p>
            <a:r>
              <a:rPr lang="en-US" sz="1050" i="1" dirty="0">
                <a:latin typeface="UbuntuMono Nerd Font" panose="020B0509030602030204" pitchFamily="49" charset="0"/>
              </a:rPr>
              <a:t>    return 0;</a:t>
            </a:r>
          </a:p>
          <a:p>
            <a:r>
              <a:rPr lang="en-US" sz="1050" i="1" dirty="0">
                <a:latin typeface="UbuntuMono Nerd Font" panose="020B0509030602030204" pitchFamily="49" charset="0"/>
              </a:rPr>
              <a:t>}</a:t>
            </a:r>
          </a:p>
          <a:p>
            <a:endParaRPr lang="en-US" sz="1050" dirty="0"/>
          </a:p>
          <a:p>
            <a:r>
              <a:rPr lang="en-US" b="1" dirty="0"/>
              <a:t>Question: Outline any issues/concerns with the implemented code.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4995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Office Theme">
  <a:themeElements>
    <a:clrScheme name="Custom 13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64748"/>
      </a:accent1>
      <a:accent2>
        <a:srgbClr val="21579E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171450" marR="0" indent="-171450" algn="l" defTabSz="685800" rtl="0" eaLnBrk="1" fontAlgn="auto" latinLnBrk="0" hangingPunct="1">
          <a:lnSpc>
            <a:spcPct val="90000"/>
          </a:lnSpc>
          <a:spcBef>
            <a:spcPts val="75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accent2"/>
            </a:solidFill>
            <a:effectLst/>
            <a:uLnTx/>
            <a:uFillTx/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335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Lato</vt:lpstr>
      <vt:lpstr>Lato Regular</vt:lpstr>
      <vt:lpstr>Proxima Nova</vt:lpstr>
      <vt:lpstr>Segoe UI</vt:lpstr>
      <vt:lpstr>Ubuntu Nerd Font</vt:lpstr>
      <vt:lpstr>UbuntuMono Nerd Font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Berry</dc:creator>
  <cp:lastModifiedBy>Kim O'Leary</cp:lastModifiedBy>
  <cp:revision>95</cp:revision>
  <dcterms:created xsi:type="dcterms:W3CDTF">2021-04-27T22:17:56Z</dcterms:created>
  <dcterms:modified xsi:type="dcterms:W3CDTF">2024-02-05T19:06:20Z</dcterms:modified>
</cp:coreProperties>
</file>